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8"/>
  </p:notesMasterIdLst>
  <p:handoutMasterIdLst>
    <p:handoutMasterId r:id="rId29"/>
  </p:handoutMasterIdLst>
  <p:sldIdLst>
    <p:sldId id="260" r:id="rId3"/>
    <p:sldId id="258" r:id="rId4"/>
    <p:sldId id="259" r:id="rId5"/>
    <p:sldId id="261" r:id="rId6"/>
    <p:sldId id="266" r:id="rId7"/>
    <p:sldId id="267" r:id="rId8"/>
    <p:sldId id="268" r:id="rId9"/>
    <p:sldId id="269" r:id="rId10"/>
    <p:sldId id="270" r:id="rId11"/>
    <p:sldId id="265" r:id="rId12"/>
    <p:sldId id="271" r:id="rId13"/>
    <p:sldId id="272" r:id="rId14"/>
    <p:sldId id="273" r:id="rId15"/>
    <p:sldId id="274" r:id="rId16"/>
    <p:sldId id="281" r:id="rId17"/>
    <p:sldId id="275" r:id="rId18"/>
    <p:sldId id="277" r:id="rId19"/>
    <p:sldId id="278" r:id="rId20"/>
    <p:sldId id="279" r:id="rId21"/>
    <p:sldId id="280" r:id="rId22"/>
    <p:sldId id="282" r:id="rId23"/>
    <p:sldId id="285" r:id="rId24"/>
    <p:sldId id="290" r:id="rId25"/>
    <p:sldId id="286" r:id="rId26"/>
    <p:sldId id="283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9F7B4B"/>
    <a:srgbClr val="A57A43"/>
    <a:srgbClr val="28621A"/>
    <a:srgbClr val="1E7309"/>
    <a:srgbClr val="7A2221"/>
    <a:srgbClr val="5B1207"/>
    <a:srgbClr val="B44239"/>
    <a:srgbClr val="F9F9FA"/>
    <a:srgbClr val="FB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195" autoAdjust="0"/>
  </p:normalViewPr>
  <p:slideViewPr>
    <p:cSldViewPr snapToGrid="0">
      <p:cViewPr varScale="1">
        <p:scale>
          <a:sx n="110" d="100"/>
          <a:sy n="110" d="100"/>
        </p:scale>
        <p:origin x="-59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EAFA1-B3B9-4073-BD6B-EAA0A7A3D0A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87CE3-A395-438E-AD22-B5816DF42E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D2F4D-7630-4241-8377-4F589E7FBF1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8F0529-513D-4DCF-A5FE-E8F9C10AC2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D2F4D-7630-4241-8377-4F589E7FBF1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8F0529-513D-4DCF-A5FE-E8F9C10AC2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D2F4D-7630-4241-8377-4F589E7FBF1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8F0529-513D-4DCF-A5FE-E8F9C10AC2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D2F4D-7630-4241-8377-4F589E7FBF1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8F0529-513D-4DCF-A5FE-E8F9C10AC2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D2F4D-7630-4241-8377-4F589E7FBF1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8F0529-513D-4DCF-A5FE-E8F9C10AC2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D2F4D-7630-4241-8377-4F589E7FBF1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8F0529-513D-4DCF-A5FE-E8F9C10AC2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D2F4D-7630-4241-8377-4F589E7FBF1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8F0529-513D-4DCF-A5FE-E8F9C10AC2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D2F4D-7630-4241-8377-4F589E7FBF1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8F0529-513D-4DCF-A5FE-E8F9C10AC2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D2F4D-7630-4241-8377-4F589E7FBF1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8F0529-513D-4DCF-A5FE-E8F9C10AC2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256839" y="6527893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业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www.2ppt.com/hangye/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D2F4D-7630-4241-8377-4F589E7FBF1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8F0529-513D-4DCF-A5FE-E8F9C10AC2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D2F4D-7630-4241-8377-4F589E7FBF1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8F0529-513D-4DCF-A5FE-E8F9C10AC2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5D2F4D-7630-4241-8377-4F589E7FBF1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8F0529-513D-4DCF-A5FE-E8F9C10AC2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0.jpeg"/><Relationship Id="rId4" Type="http://schemas.openxmlformats.org/officeDocument/2006/relationships/image" Target="../media/image49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23629" y="0"/>
            <a:ext cx="7344742" cy="42545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212330" y="1139167"/>
            <a:ext cx="3806567" cy="1785717"/>
            <a:chOff x="4212330" y="1126104"/>
            <a:chExt cx="3806567" cy="1785717"/>
          </a:xfrm>
        </p:grpSpPr>
        <p:sp>
          <p:nvSpPr>
            <p:cNvPr id="7" name="文本框 6"/>
            <p:cNvSpPr txBox="1"/>
            <p:nvPr/>
          </p:nvSpPr>
          <p:spPr>
            <a:xfrm>
              <a:off x="5006003" y="2135997"/>
              <a:ext cx="2179994" cy="492443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我想看看你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5564505" y="2834197"/>
              <a:ext cx="1062990" cy="7762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577197" y="1126104"/>
              <a:ext cx="3237582" cy="83099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中国</a:t>
              </a: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·</a:t>
              </a:r>
              <a:r>
                <a:rPr kumimoji="0" lang="zh-CN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北京</a:t>
              </a:r>
              <a:endPara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quotation-marks_897"/>
            <p:cNvSpPr>
              <a:spLocks noChangeAspect="1"/>
            </p:cNvSpPr>
            <p:nvPr/>
          </p:nvSpPr>
          <p:spPr bwMode="auto">
            <a:xfrm flipV="1">
              <a:off x="4212330" y="1240360"/>
              <a:ext cx="263267" cy="225553"/>
            </a:xfrm>
            <a:custGeom>
              <a:avLst/>
              <a:gdLst>
                <a:gd name="connsiteX0" fmla="*/ 479725 w 558900"/>
                <a:gd name="connsiteY0" fmla="*/ 0 h 478835"/>
                <a:gd name="connsiteX1" fmla="*/ 479725 w 558900"/>
                <a:gd name="connsiteY1" fmla="*/ 133816 h 478835"/>
                <a:gd name="connsiteX2" fmla="*/ 419940 w 558900"/>
                <a:gd name="connsiteY2" fmla="*/ 217653 h 478835"/>
                <a:gd name="connsiteX3" fmla="*/ 419940 w 558900"/>
                <a:gd name="connsiteY3" fmla="*/ 259571 h 478835"/>
                <a:gd name="connsiteX4" fmla="*/ 558900 w 558900"/>
                <a:gd name="connsiteY4" fmla="*/ 259571 h 478835"/>
                <a:gd name="connsiteX5" fmla="*/ 558900 w 558900"/>
                <a:gd name="connsiteY5" fmla="*/ 478835 h 478835"/>
                <a:gd name="connsiteX6" fmla="*/ 298754 w 558900"/>
                <a:gd name="connsiteY6" fmla="*/ 478835 h 478835"/>
                <a:gd name="connsiteX7" fmla="*/ 298754 w 558900"/>
                <a:gd name="connsiteY7" fmla="*/ 259571 h 478835"/>
                <a:gd name="connsiteX8" fmla="*/ 479725 w 558900"/>
                <a:gd name="connsiteY8" fmla="*/ 0 h 478835"/>
                <a:gd name="connsiteX9" fmla="*/ 179355 w 558900"/>
                <a:gd name="connsiteY9" fmla="*/ 0 h 478835"/>
                <a:gd name="connsiteX10" fmla="*/ 179355 w 558900"/>
                <a:gd name="connsiteY10" fmla="*/ 133816 h 478835"/>
                <a:gd name="connsiteX11" fmla="*/ 119570 w 558900"/>
                <a:gd name="connsiteY11" fmla="*/ 217653 h 478835"/>
                <a:gd name="connsiteX12" fmla="*/ 119570 w 558900"/>
                <a:gd name="connsiteY12" fmla="*/ 259571 h 478835"/>
                <a:gd name="connsiteX13" fmla="*/ 260146 w 558900"/>
                <a:gd name="connsiteY13" fmla="*/ 259571 h 478835"/>
                <a:gd name="connsiteX14" fmla="*/ 260146 w 558900"/>
                <a:gd name="connsiteY14" fmla="*/ 478835 h 478835"/>
                <a:gd name="connsiteX15" fmla="*/ 0 w 558900"/>
                <a:gd name="connsiteY15" fmla="*/ 478835 h 478835"/>
                <a:gd name="connsiteX16" fmla="*/ 0 w 558900"/>
                <a:gd name="connsiteY16" fmla="*/ 259571 h 478835"/>
                <a:gd name="connsiteX17" fmla="*/ 179355 w 558900"/>
                <a:gd name="connsiteY17" fmla="*/ 0 h 478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900" h="478835">
                  <a:moveTo>
                    <a:pt x="479725" y="0"/>
                  </a:moveTo>
                  <a:lnTo>
                    <a:pt x="479725" y="133816"/>
                  </a:lnTo>
                  <a:cubicBezTo>
                    <a:pt x="419940" y="133816"/>
                    <a:pt x="419940" y="145102"/>
                    <a:pt x="419940" y="217653"/>
                  </a:cubicBezTo>
                  <a:lnTo>
                    <a:pt x="419940" y="259571"/>
                  </a:lnTo>
                  <a:lnTo>
                    <a:pt x="558900" y="259571"/>
                  </a:lnTo>
                  <a:lnTo>
                    <a:pt x="558900" y="478835"/>
                  </a:lnTo>
                  <a:lnTo>
                    <a:pt x="298754" y="478835"/>
                  </a:lnTo>
                  <a:lnTo>
                    <a:pt x="298754" y="259571"/>
                  </a:lnTo>
                  <a:cubicBezTo>
                    <a:pt x="298754" y="93510"/>
                    <a:pt x="339149" y="0"/>
                    <a:pt x="479725" y="0"/>
                  </a:cubicBezTo>
                  <a:close/>
                  <a:moveTo>
                    <a:pt x="179355" y="0"/>
                  </a:moveTo>
                  <a:lnTo>
                    <a:pt x="179355" y="133816"/>
                  </a:lnTo>
                  <a:cubicBezTo>
                    <a:pt x="119570" y="133816"/>
                    <a:pt x="119570" y="145102"/>
                    <a:pt x="119570" y="217653"/>
                  </a:cubicBezTo>
                  <a:lnTo>
                    <a:pt x="119570" y="259571"/>
                  </a:lnTo>
                  <a:lnTo>
                    <a:pt x="260146" y="259571"/>
                  </a:lnTo>
                  <a:lnTo>
                    <a:pt x="260146" y="478835"/>
                  </a:lnTo>
                  <a:lnTo>
                    <a:pt x="0" y="478835"/>
                  </a:lnTo>
                  <a:lnTo>
                    <a:pt x="0" y="259571"/>
                  </a:lnTo>
                  <a:cubicBezTo>
                    <a:pt x="0" y="93510"/>
                    <a:pt x="40395" y="0"/>
                    <a:pt x="179355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</p:sp>
        <p:sp>
          <p:nvSpPr>
            <p:cNvPr id="15" name="quotation-marks_897"/>
            <p:cNvSpPr>
              <a:spLocks noChangeAspect="1"/>
            </p:cNvSpPr>
            <p:nvPr/>
          </p:nvSpPr>
          <p:spPr bwMode="auto">
            <a:xfrm rot="10800000" flipV="1">
              <a:off x="7755630" y="1659460"/>
              <a:ext cx="263267" cy="225553"/>
            </a:xfrm>
            <a:custGeom>
              <a:avLst/>
              <a:gdLst>
                <a:gd name="connsiteX0" fmla="*/ 479725 w 558900"/>
                <a:gd name="connsiteY0" fmla="*/ 0 h 478835"/>
                <a:gd name="connsiteX1" fmla="*/ 479725 w 558900"/>
                <a:gd name="connsiteY1" fmla="*/ 133816 h 478835"/>
                <a:gd name="connsiteX2" fmla="*/ 419940 w 558900"/>
                <a:gd name="connsiteY2" fmla="*/ 217653 h 478835"/>
                <a:gd name="connsiteX3" fmla="*/ 419940 w 558900"/>
                <a:gd name="connsiteY3" fmla="*/ 259571 h 478835"/>
                <a:gd name="connsiteX4" fmla="*/ 558900 w 558900"/>
                <a:gd name="connsiteY4" fmla="*/ 259571 h 478835"/>
                <a:gd name="connsiteX5" fmla="*/ 558900 w 558900"/>
                <a:gd name="connsiteY5" fmla="*/ 478835 h 478835"/>
                <a:gd name="connsiteX6" fmla="*/ 298754 w 558900"/>
                <a:gd name="connsiteY6" fmla="*/ 478835 h 478835"/>
                <a:gd name="connsiteX7" fmla="*/ 298754 w 558900"/>
                <a:gd name="connsiteY7" fmla="*/ 259571 h 478835"/>
                <a:gd name="connsiteX8" fmla="*/ 479725 w 558900"/>
                <a:gd name="connsiteY8" fmla="*/ 0 h 478835"/>
                <a:gd name="connsiteX9" fmla="*/ 179355 w 558900"/>
                <a:gd name="connsiteY9" fmla="*/ 0 h 478835"/>
                <a:gd name="connsiteX10" fmla="*/ 179355 w 558900"/>
                <a:gd name="connsiteY10" fmla="*/ 133816 h 478835"/>
                <a:gd name="connsiteX11" fmla="*/ 119570 w 558900"/>
                <a:gd name="connsiteY11" fmla="*/ 217653 h 478835"/>
                <a:gd name="connsiteX12" fmla="*/ 119570 w 558900"/>
                <a:gd name="connsiteY12" fmla="*/ 259571 h 478835"/>
                <a:gd name="connsiteX13" fmla="*/ 260146 w 558900"/>
                <a:gd name="connsiteY13" fmla="*/ 259571 h 478835"/>
                <a:gd name="connsiteX14" fmla="*/ 260146 w 558900"/>
                <a:gd name="connsiteY14" fmla="*/ 478835 h 478835"/>
                <a:gd name="connsiteX15" fmla="*/ 0 w 558900"/>
                <a:gd name="connsiteY15" fmla="*/ 478835 h 478835"/>
                <a:gd name="connsiteX16" fmla="*/ 0 w 558900"/>
                <a:gd name="connsiteY16" fmla="*/ 259571 h 478835"/>
                <a:gd name="connsiteX17" fmla="*/ 179355 w 558900"/>
                <a:gd name="connsiteY17" fmla="*/ 0 h 478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900" h="478835">
                  <a:moveTo>
                    <a:pt x="479725" y="0"/>
                  </a:moveTo>
                  <a:lnTo>
                    <a:pt x="479725" y="133816"/>
                  </a:lnTo>
                  <a:cubicBezTo>
                    <a:pt x="419940" y="133816"/>
                    <a:pt x="419940" y="145102"/>
                    <a:pt x="419940" y="217653"/>
                  </a:cubicBezTo>
                  <a:lnTo>
                    <a:pt x="419940" y="259571"/>
                  </a:lnTo>
                  <a:lnTo>
                    <a:pt x="558900" y="259571"/>
                  </a:lnTo>
                  <a:lnTo>
                    <a:pt x="558900" y="478835"/>
                  </a:lnTo>
                  <a:lnTo>
                    <a:pt x="298754" y="478835"/>
                  </a:lnTo>
                  <a:lnTo>
                    <a:pt x="298754" y="259571"/>
                  </a:lnTo>
                  <a:cubicBezTo>
                    <a:pt x="298754" y="93510"/>
                    <a:pt x="339149" y="0"/>
                    <a:pt x="479725" y="0"/>
                  </a:cubicBezTo>
                  <a:close/>
                  <a:moveTo>
                    <a:pt x="179355" y="0"/>
                  </a:moveTo>
                  <a:lnTo>
                    <a:pt x="179355" y="133816"/>
                  </a:lnTo>
                  <a:cubicBezTo>
                    <a:pt x="119570" y="133816"/>
                    <a:pt x="119570" y="145102"/>
                    <a:pt x="119570" y="217653"/>
                  </a:cubicBezTo>
                  <a:lnTo>
                    <a:pt x="119570" y="259571"/>
                  </a:lnTo>
                  <a:lnTo>
                    <a:pt x="260146" y="259571"/>
                  </a:lnTo>
                  <a:lnTo>
                    <a:pt x="260146" y="478835"/>
                  </a:lnTo>
                  <a:lnTo>
                    <a:pt x="0" y="478835"/>
                  </a:lnTo>
                  <a:lnTo>
                    <a:pt x="0" y="259571"/>
                  </a:lnTo>
                  <a:cubicBezTo>
                    <a:pt x="0" y="93510"/>
                    <a:pt x="40395" y="0"/>
                    <a:pt x="179355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68543" y="157480"/>
            <a:ext cx="3462657" cy="2382520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68542" y="2763520"/>
            <a:ext cx="3462657" cy="39370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576943" y="4328159"/>
            <a:ext cx="3462657" cy="2382520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76943" y="157481"/>
            <a:ext cx="3462657" cy="39370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47702" y="2456266"/>
            <a:ext cx="2681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世界文化遗产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3744" y="3276749"/>
            <a:ext cx="248161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故宫始建于公元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1406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年（永乐四年），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1420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年（永乐十八年）基本竣工，历时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14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年，是明成祖朱棣始建，在元大都宫殿的基础上兴建。占地面积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78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万平方米，用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万民工，共建了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14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年，有房屋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9999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间半。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47702" y="1903571"/>
            <a:ext cx="2328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殿宇之海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073744" y="3198339"/>
            <a:ext cx="2481613" cy="1806890"/>
            <a:chOff x="1267427" y="3537527"/>
            <a:chExt cx="2118166" cy="1782501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267427" y="3537527"/>
              <a:ext cx="211816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267427" y="5320028"/>
              <a:ext cx="211816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4507865" y="431105"/>
            <a:ext cx="7668797" cy="5930777"/>
          </a:xfrm>
          <a:prstGeom prst="rect">
            <a:avLst/>
          </a:prstGeom>
        </p:spPr>
      </p:pic>
      <p:sp>
        <p:nvSpPr>
          <p:cNvPr id="20" name="任意多边形: 形状 19"/>
          <p:cNvSpPr/>
          <p:nvPr/>
        </p:nvSpPr>
        <p:spPr>
          <a:xfrm>
            <a:off x="-1" y="0"/>
            <a:ext cx="12176663" cy="6858001"/>
          </a:xfrm>
          <a:custGeom>
            <a:avLst/>
            <a:gdLst>
              <a:gd name="connsiteX0" fmla="*/ 12176663 w 12176663"/>
              <a:gd name="connsiteY0" fmla="*/ 0 h 6858001"/>
              <a:gd name="connsiteX1" fmla="*/ 12176663 w 12176663"/>
              <a:gd name="connsiteY1" fmla="*/ 6858001 h 6858001"/>
              <a:gd name="connsiteX2" fmla="*/ 0 w 12176663"/>
              <a:gd name="connsiteY2" fmla="*/ 6858001 h 6858001"/>
              <a:gd name="connsiteX3" fmla="*/ 0 w 12176663"/>
              <a:gd name="connsiteY3" fmla="*/ 1 h 6858001"/>
              <a:gd name="connsiteX4" fmla="*/ 12176663 w 12176663"/>
              <a:gd name="connsiteY4" fmla="*/ 0 h 6858001"/>
              <a:gd name="connsiteX5" fmla="*/ 10966583 w 12176663"/>
              <a:gd name="connsiteY5" fmla="*/ 444709 h 6858001"/>
              <a:gd name="connsiteX6" fmla="*/ 10867847 w 12176663"/>
              <a:gd name="connsiteY6" fmla="*/ 492385 h 6858001"/>
              <a:gd name="connsiteX7" fmla="*/ 10823570 w 12176663"/>
              <a:gd name="connsiteY7" fmla="*/ 505561 h 6858001"/>
              <a:gd name="connsiteX8" fmla="*/ 10797399 w 12176663"/>
              <a:gd name="connsiteY8" fmla="*/ 516797 h 6858001"/>
              <a:gd name="connsiteX9" fmla="*/ 10594975 w 12176663"/>
              <a:gd name="connsiteY9" fmla="*/ 592770 h 6858001"/>
              <a:gd name="connsiteX10" fmla="*/ 10654531 w 12176663"/>
              <a:gd name="connsiteY10" fmla="*/ 548963 h 6858001"/>
              <a:gd name="connsiteX11" fmla="*/ 10658699 w 12176663"/>
              <a:gd name="connsiteY11" fmla="*/ 540609 h 6858001"/>
              <a:gd name="connsiteX12" fmla="*/ 10614983 w 12176663"/>
              <a:gd name="connsiteY12" fmla="*/ 556097 h 6858001"/>
              <a:gd name="connsiteX13" fmla="*/ 10505300 w 12176663"/>
              <a:gd name="connsiteY13" fmla="*/ 614496 h 6858001"/>
              <a:gd name="connsiteX14" fmla="*/ 10249950 w 12176663"/>
              <a:gd name="connsiteY14" fmla="*/ 693499 h 6858001"/>
              <a:gd name="connsiteX15" fmla="*/ 10116268 w 12176663"/>
              <a:gd name="connsiteY15" fmla="*/ 720990 h 6858001"/>
              <a:gd name="connsiteX16" fmla="*/ 10054715 w 12176663"/>
              <a:gd name="connsiteY16" fmla="*/ 731007 h 6858001"/>
              <a:gd name="connsiteX17" fmla="*/ 9946938 w 12176663"/>
              <a:gd name="connsiteY17" fmla="*/ 754671 h 6858001"/>
              <a:gd name="connsiteX18" fmla="*/ 9902369 w 12176663"/>
              <a:gd name="connsiteY18" fmla="*/ 758124 h 6858001"/>
              <a:gd name="connsiteX19" fmla="*/ 9914334 w 12176663"/>
              <a:gd name="connsiteY19" fmla="*/ 747881 h 6858001"/>
              <a:gd name="connsiteX20" fmla="*/ 9896790 w 12176663"/>
              <a:gd name="connsiteY20" fmla="*/ 752131 h 6858001"/>
              <a:gd name="connsiteX21" fmla="*/ 9827170 w 12176663"/>
              <a:gd name="connsiteY21" fmla="*/ 771446 h 6858001"/>
              <a:gd name="connsiteX22" fmla="*/ 9736376 w 12176663"/>
              <a:gd name="connsiteY22" fmla="*/ 788548 h 6858001"/>
              <a:gd name="connsiteX23" fmla="*/ 9759501 w 12176663"/>
              <a:gd name="connsiteY23" fmla="*/ 790290 h 6858001"/>
              <a:gd name="connsiteX24" fmla="*/ 9654792 w 12176663"/>
              <a:gd name="connsiteY24" fmla="*/ 818106 h 6858001"/>
              <a:gd name="connsiteX25" fmla="*/ 9544504 w 12176663"/>
              <a:gd name="connsiteY25" fmla="*/ 839930 h 6858001"/>
              <a:gd name="connsiteX26" fmla="*/ 9422519 w 12176663"/>
              <a:gd name="connsiteY26" fmla="*/ 864587 h 6858001"/>
              <a:gd name="connsiteX27" fmla="*/ 8886965 w 12176663"/>
              <a:gd name="connsiteY27" fmla="*/ 979650 h 6858001"/>
              <a:gd name="connsiteX28" fmla="*/ 8814276 w 12176663"/>
              <a:gd name="connsiteY28" fmla="*/ 994813 h 6858001"/>
              <a:gd name="connsiteX29" fmla="*/ 8813985 w 12176663"/>
              <a:gd name="connsiteY29" fmla="*/ 985091 h 6858001"/>
              <a:gd name="connsiteX30" fmla="*/ 8758012 w 12176663"/>
              <a:gd name="connsiteY30" fmla="*/ 1001100 h 6858001"/>
              <a:gd name="connsiteX31" fmla="*/ 8640754 w 12176663"/>
              <a:gd name="connsiteY31" fmla="*/ 1019715 h 6858001"/>
              <a:gd name="connsiteX32" fmla="*/ 8616802 w 12176663"/>
              <a:gd name="connsiteY32" fmla="*/ 1023071 h 6858001"/>
              <a:gd name="connsiteX33" fmla="*/ 8411820 w 12176663"/>
              <a:gd name="connsiteY33" fmla="*/ 1062940 h 6858001"/>
              <a:gd name="connsiteX34" fmla="*/ 8394276 w 12176663"/>
              <a:gd name="connsiteY34" fmla="*/ 1067191 h 6858001"/>
              <a:gd name="connsiteX35" fmla="*/ 8339423 w 12176663"/>
              <a:gd name="connsiteY35" fmla="*/ 1087825 h 6858001"/>
              <a:gd name="connsiteX36" fmla="*/ 8257548 w 12176663"/>
              <a:gd name="connsiteY36" fmla="*/ 1107661 h 6858001"/>
              <a:gd name="connsiteX37" fmla="*/ 8037823 w 12176663"/>
              <a:gd name="connsiteY37" fmla="*/ 1163343 h 6858001"/>
              <a:gd name="connsiteX38" fmla="*/ 7966815 w 12176663"/>
              <a:gd name="connsiteY38" fmla="*/ 1185444 h 6858001"/>
              <a:gd name="connsiteX39" fmla="*/ 7962916 w 12176663"/>
              <a:gd name="connsiteY39" fmla="*/ 1186388 h 6858001"/>
              <a:gd name="connsiteX40" fmla="*/ 7909722 w 12176663"/>
              <a:gd name="connsiteY40" fmla="*/ 1196828 h 6858001"/>
              <a:gd name="connsiteX41" fmla="*/ 7624254 w 12176663"/>
              <a:gd name="connsiteY41" fmla="*/ 1253749 h 6858001"/>
              <a:gd name="connsiteX42" fmla="*/ 7414254 w 12176663"/>
              <a:gd name="connsiteY42" fmla="*/ 1289938 h 6858001"/>
              <a:gd name="connsiteX43" fmla="*/ 7278623 w 12176663"/>
              <a:gd name="connsiteY43" fmla="*/ 1317901 h 6858001"/>
              <a:gd name="connsiteX44" fmla="*/ 7206494 w 12176663"/>
              <a:gd name="connsiteY44" fmla="*/ 1335377 h 6858001"/>
              <a:gd name="connsiteX45" fmla="*/ 7131856 w 12176663"/>
              <a:gd name="connsiteY45" fmla="*/ 1351012 h 6858001"/>
              <a:gd name="connsiteX46" fmla="*/ 7046082 w 12176663"/>
              <a:gd name="connsiteY46" fmla="*/ 1371793 h 6858001"/>
              <a:gd name="connsiteX47" fmla="*/ 7004046 w 12176663"/>
              <a:gd name="connsiteY47" fmla="*/ 1394217 h 6858001"/>
              <a:gd name="connsiteX48" fmla="*/ 7044155 w 12176663"/>
              <a:gd name="connsiteY48" fmla="*/ 1389396 h 6858001"/>
              <a:gd name="connsiteX49" fmla="*/ 7141626 w 12176663"/>
              <a:gd name="connsiteY49" fmla="*/ 1365782 h 6858001"/>
              <a:gd name="connsiteX50" fmla="*/ 7232420 w 12176663"/>
              <a:gd name="connsiteY50" fmla="*/ 1348681 h 6858001"/>
              <a:gd name="connsiteX51" fmla="*/ 7260833 w 12176663"/>
              <a:gd name="connsiteY51" fmla="*/ 1346693 h 6858001"/>
              <a:gd name="connsiteX52" fmla="*/ 7205980 w 12176663"/>
              <a:gd name="connsiteY52" fmla="*/ 1367327 h 6858001"/>
              <a:gd name="connsiteX53" fmla="*/ 7053925 w 12176663"/>
              <a:gd name="connsiteY53" fmla="*/ 1404167 h 6858001"/>
              <a:gd name="connsiteX54" fmla="*/ 6911617 w 12176663"/>
              <a:gd name="connsiteY54" fmla="*/ 1438644 h 6858001"/>
              <a:gd name="connsiteX55" fmla="*/ 6646495 w 12176663"/>
              <a:gd name="connsiteY55" fmla="*/ 1502877 h 6858001"/>
              <a:gd name="connsiteX56" fmla="*/ 6532869 w 12176663"/>
              <a:gd name="connsiteY56" fmla="*/ 1527958 h 6858001"/>
              <a:gd name="connsiteX57" fmla="*/ 6519223 w 12176663"/>
              <a:gd name="connsiteY57" fmla="*/ 1531264 h 6858001"/>
              <a:gd name="connsiteX58" fmla="*/ 6429281 w 12176663"/>
              <a:gd name="connsiteY58" fmla="*/ 1560399 h 6858001"/>
              <a:gd name="connsiteX59" fmla="*/ 6386953 w 12176663"/>
              <a:gd name="connsiteY59" fmla="*/ 1573103 h 6858001"/>
              <a:gd name="connsiteX60" fmla="*/ 6166961 w 12176663"/>
              <a:gd name="connsiteY60" fmla="*/ 1636195 h 6858001"/>
              <a:gd name="connsiteX61" fmla="*/ 6126583 w 12176663"/>
              <a:gd name="connsiteY61" fmla="*/ 1648425 h 6858001"/>
              <a:gd name="connsiteX62" fmla="*/ 6102069 w 12176663"/>
              <a:gd name="connsiteY62" fmla="*/ 1649468 h 6858001"/>
              <a:gd name="connsiteX63" fmla="*/ 6112646 w 12176663"/>
              <a:gd name="connsiteY63" fmla="*/ 1642009 h 6858001"/>
              <a:gd name="connsiteX64" fmla="*/ 6132969 w 12176663"/>
              <a:gd name="connsiteY64" fmla="*/ 1632189 h 6858001"/>
              <a:gd name="connsiteX65" fmla="*/ 6144934 w 12176663"/>
              <a:gd name="connsiteY65" fmla="*/ 1621945 h 6858001"/>
              <a:gd name="connsiteX66" fmla="*/ 6128778 w 12176663"/>
              <a:gd name="connsiteY66" fmla="*/ 1623412 h 6858001"/>
              <a:gd name="connsiteX67" fmla="*/ 6115692 w 12176663"/>
              <a:gd name="connsiteY67" fmla="*/ 1629030 h 6858001"/>
              <a:gd name="connsiteX68" fmla="*/ 5720834 w 12176663"/>
              <a:gd name="connsiteY68" fmla="*/ 1754073 h 6858001"/>
              <a:gd name="connsiteX69" fmla="*/ 5655943 w 12176663"/>
              <a:gd name="connsiteY69" fmla="*/ 1767346 h 6858001"/>
              <a:gd name="connsiteX70" fmla="*/ 5673197 w 12176663"/>
              <a:gd name="connsiteY70" fmla="*/ 1753374 h 6858001"/>
              <a:gd name="connsiteX71" fmla="*/ 5866435 w 12176663"/>
              <a:gd name="connsiteY71" fmla="*/ 1682075 h 6858001"/>
              <a:gd name="connsiteX72" fmla="*/ 6132094 w 12176663"/>
              <a:gd name="connsiteY72" fmla="*/ 1603023 h 6858001"/>
              <a:gd name="connsiteX73" fmla="*/ 6135993 w 12176663"/>
              <a:gd name="connsiteY73" fmla="*/ 1602078 h 6858001"/>
              <a:gd name="connsiteX74" fmla="*/ 6204759 w 12176663"/>
              <a:gd name="connsiteY74" fmla="*/ 1570729 h 6858001"/>
              <a:gd name="connsiteX75" fmla="*/ 6435889 w 12176663"/>
              <a:gd name="connsiteY75" fmla="*/ 1502490 h 6858001"/>
              <a:gd name="connsiteX76" fmla="*/ 6522493 w 12176663"/>
              <a:gd name="connsiteY76" fmla="*/ 1476611 h 6858001"/>
              <a:gd name="connsiteX77" fmla="*/ 6591575 w 12176663"/>
              <a:gd name="connsiteY77" fmla="*/ 1472116 h 6858001"/>
              <a:gd name="connsiteX78" fmla="*/ 6597983 w 12176663"/>
              <a:gd name="connsiteY78" fmla="*/ 1473011 h 6858001"/>
              <a:gd name="connsiteX79" fmla="*/ 6643357 w 12176663"/>
              <a:gd name="connsiteY79" fmla="*/ 1447329 h 6858001"/>
              <a:gd name="connsiteX80" fmla="*/ 6929362 w 12176663"/>
              <a:gd name="connsiteY80" fmla="*/ 1375589 h 6858001"/>
              <a:gd name="connsiteX81" fmla="*/ 7027393 w 12176663"/>
              <a:gd name="connsiteY81" fmla="*/ 1354286 h 6858001"/>
              <a:gd name="connsiteX82" fmla="*/ 7205351 w 12176663"/>
              <a:gd name="connsiteY82" fmla="*/ 1313620 h 6858001"/>
              <a:gd name="connsiteX83" fmla="*/ 7842543 w 12176663"/>
              <a:gd name="connsiteY83" fmla="*/ 1166588 h 6858001"/>
              <a:gd name="connsiteX84" fmla="*/ 8095139 w 12176663"/>
              <a:gd name="connsiteY84" fmla="*/ 1110286 h 6858001"/>
              <a:gd name="connsiteX85" fmla="*/ 8099868 w 12176663"/>
              <a:gd name="connsiteY85" fmla="*/ 1104244 h 6858001"/>
              <a:gd name="connsiteX86" fmla="*/ 8086490 w 12176663"/>
              <a:gd name="connsiteY86" fmla="*/ 1100141 h 6858001"/>
              <a:gd name="connsiteX87" fmla="*/ 8153599 w 12176663"/>
              <a:gd name="connsiteY87" fmla="*/ 1078985 h 6858001"/>
              <a:gd name="connsiteX88" fmla="*/ 8275292 w 12176663"/>
              <a:gd name="connsiteY88" fmla="*/ 1044605 h 6858001"/>
              <a:gd name="connsiteX89" fmla="*/ 8333774 w 12176663"/>
              <a:gd name="connsiteY89" fmla="*/ 1030436 h 6858001"/>
              <a:gd name="connsiteX90" fmla="*/ 8601406 w 12176663"/>
              <a:gd name="connsiteY90" fmla="*/ 968044 h 6858001"/>
              <a:gd name="connsiteX91" fmla="*/ 8816135 w 12176663"/>
              <a:gd name="connsiteY91" fmla="*/ 925813 h 6858001"/>
              <a:gd name="connsiteX92" fmla="*/ 8869328 w 12176663"/>
              <a:gd name="connsiteY92" fmla="*/ 915374 h 6858001"/>
              <a:gd name="connsiteX93" fmla="*/ 8948135 w 12176663"/>
              <a:gd name="connsiteY93" fmla="*/ 891385 h 6858001"/>
              <a:gd name="connsiteX94" fmla="*/ 9084302 w 12176663"/>
              <a:gd name="connsiteY94" fmla="*/ 848601 h 6858001"/>
              <a:gd name="connsiteX95" fmla="*/ 8958419 w 12176663"/>
              <a:gd name="connsiteY95" fmla="*/ 874204 h 6858001"/>
              <a:gd name="connsiteX96" fmla="*/ 8824738 w 12176663"/>
              <a:gd name="connsiteY96" fmla="*/ 901695 h 6858001"/>
              <a:gd name="connsiteX97" fmla="*/ 8790186 w 12176663"/>
              <a:gd name="connsiteY97" fmla="*/ 895378 h 6858001"/>
              <a:gd name="connsiteX98" fmla="*/ 8761213 w 12176663"/>
              <a:gd name="connsiteY98" fmla="*/ 895052 h 6858001"/>
              <a:gd name="connsiteX99" fmla="*/ 8738672 w 12176663"/>
              <a:gd name="connsiteY99" fmla="*/ 912754 h 6858001"/>
              <a:gd name="connsiteX100" fmla="*/ 8682967 w 12176663"/>
              <a:gd name="connsiteY100" fmla="*/ 921354 h 6858001"/>
              <a:gd name="connsiteX101" fmla="*/ 8549017 w 12176663"/>
              <a:gd name="connsiteY101" fmla="*/ 956255 h 6858001"/>
              <a:gd name="connsiteX102" fmla="*/ 8495823 w 12176663"/>
              <a:gd name="connsiteY102" fmla="*/ 966695 h 6858001"/>
              <a:gd name="connsiteX103" fmla="*/ 8482177 w 12176663"/>
              <a:gd name="connsiteY103" fmla="*/ 970001 h 6858001"/>
              <a:gd name="connsiteX104" fmla="*/ 8506107 w 12176663"/>
              <a:gd name="connsiteY104" fmla="*/ 949514 h 6858001"/>
              <a:gd name="connsiteX105" fmla="*/ 8485493 w 12176663"/>
              <a:gd name="connsiteY105" fmla="*/ 949612 h 6858001"/>
              <a:gd name="connsiteX106" fmla="*/ 8423940 w 12176663"/>
              <a:gd name="connsiteY106" fmla="*/ 959628 h 6858001"/>
              <a:gd name="connsiteX107" fmla="*/ 8315601 w 12176663"/>
              <a:gd name="connsiteY107" fmla="*/ 980979 h 6858001"/>
              <a:gd name="connsiteX108" fmla="*/ 8220640 w 12176663"/>
              <a:gd name="connsiteY108" fmla="*/ 1006435 h 6858001"/>
              <a:gd name="connsiteX109" fmla="*/ 8134036 w 12176663"/>
              <a:gd name="connsiteY109" fmla="*/ 1032312 h 6858001"/>
              <a:gd name="connsiteX110" fmla="*/ 7605474 w 12176663"/>
              <a:gd name="connsiteY110" fmla="*/ 1167715 h 6858001"/>
              <a:gd name="connsiteX111" fmla="*/ 7491287 w 12176663"/>
              <a:gd name="connsiteY111" fmla="*/ 1190484 h 6858001"/>
              <a:gd name="connsiteX112" fmla="*/ 7395765 w 12176663"/>
              <a:gd name="connsiteY112" fmla="*/ 1213627 h 6858001"/>
              <a:gd name="connsiteX113" fmla="*/ 7301632 w 12176663"/>
              <a:gd name="connsiteY113" fmla="*/ 1233984 h 6858001"/>
              <a:gd name="connsiteX114" fmla="*/ 7209449 w 12176663"/>
              <a:gd name="connsiteY114" fmla="*/ 1253870 h 6858001"/>
              <a:gd name="connsiteX115" fmla="*/ 7060173 w 12176663"/>
              <a:gd name="connsiteY115" fmla="*/ 1285139 h 6858001"/>
              <a:gd name="connsiteX116" fmla="*/ 6900320 w 12176663"/>
              <a:gd name="connsiteY116" fmla="*/ 1323868 h 6858001"/>
              <a:gd name="connsiteX117" fmla="*/ 6777507 w 12176663"/>
              <a:gd name="connsiteY117" fmla="*/ 1353623 h 6858001"/>
              <a:gd name="connsiteX118" fmla="*/ 6657740 w 12176663"/>
              <a:gd name="connsiteY118" fmla="*/ 1370399 h 6858001"/>
              <a:gd name="connsiteX119" fmla="*/ 6651891 w 12176663"/>
              <a:gd name="connsiteY119" fmla="*/ 1371815 h 6858001"/>
              <a:gd name="connsiteX120" fmla="*/ 6629350 w 12176663"/>
              <a:gd name="connsiteY120" fmla="*/ 1389518 h 6858001"/>
              <a:gd name="connsiteX121" fmla="*/ 6499860 w 12176663"/>
              <a:gd name="connsiteY121" fmla="*/ 1425787 h 6858001"/>
              <a:gd name="connsiteX122" fmla="*/ 6104151 w 12176663"/>
              <a:gd name="connsiteY122" fmla="*/ 1538795 h 6858001"/>
              <a:gd name="connsiteX123" fmla="*/ 5717090 w 12176663"/>
              <a:gd name="connsiteY123" fmla="*/ 1661949 h 6858001"/>
              <a:gd name="connsiteX124" fmla="*/ 5374866 w 12176663"/>
              <a:gd name="connsiteY124" fmla="*/ 1774240 h 6858001"/>
              <a:gd name="connsiteX125" fmla="*/ 5163253 w 12176663"/>
              <a:gd name="connsiteY125" fmla="*/ 1854887 h 6858001"/>
              <a:gd name="connsiteX126" fmla="*/ 5068024 w 12176663"/>
              <a:gd name="connsiteY126" fmla="*/ 1887752 h 6858001"/>
              <a:gd name="connsiteX127" fmla="*/ 4948571 w 12176663"/>
              <a:gd name="connsiteY127" fmla="*/ 1931381 h 6858001"/>
              <a:gd name="connsiteX128" fmla="*/ 4840547 w 12176663"/>
              <a:gd name="connsiteY128" fmla="*/ 1979586 h 6858001"/>
              <a:gd name="connsiteX129" fmla="*/ 4832773 w 12176663"/>
              <a:gd name="connsiteY129" fmla="*/ 1998608 h 6858001"/>
              <a:gd name="connsiteX130" fmla="*/ 4824169 w 12176663"/>
              <a:gd name="connsiteY130" fmla="*/ 2022726 h 6858001"/>
              <a:gd name="connsiteX131" fmla="*/ 4830040 w 12176663"/>
              <a:gd name="connsiteY131" fmla="*/ 2038441 h 6858001"/>
              <a:gd name="connsiteX132" fmla="*/ 4990116 w 12176663"/>
              <a:gd name="connsiteY132" fmla="*/ 1958039 h 6858001"/>
              <a:gd name="connsiteX133" fmla="*/ 5031054 w 12176663"/>
              <a:gd name="connsiteY133" fmla="*/ 1948120 h 6858001"/>
              <a:gd name="connsiteX134" fmla="*/ 5007123 w 12176663"/>
              <a:gd name="connsiteY134" fmla="*/ 1968608 h 6858001"/>
              <a:gd name="connsiteX135" fmla="*/ 4958970 w 12176663"/>
              <a:gd name="connsiteY135" fmla="*/ 1999859 h 6858001"/>
              <a:gd name="connsiteX136" fmla="*/ 4884647 w 12176663"/>
              <a:gd name="connsiteY136" fmla="*/ 2042348 h 6858001"/>
              <a:gd name="connsiteX137" fmla="*/ 4837323 w 12176663"/>
              <a:gd name="connsiteY137" fmla="*/ 2068503 h 6858001"/>
              <a:gd name="connsiteX138" fmla="*/ 4866004 w 12176663"/>
              <a:gd name="connsiteY138" fmla="*/ 2059106 h 6858001"/>
              <a:gd name="connsiteX139" fmla="*/ 4885498 w 12176663"/>
              <a:gd name="connsiteY139" fmla="*/ 2054383 h 6858001"/>
              <a:gd name="connsiteX140" fmla="*/ 4891638 w 12176663"/>
              <a:gd name="connsiteY140" fmla="*/ 2062688 h 6858001"/>
              <a:gd name="connsiteX141" fmla="*/ 4884961 w 12176663"/>
              <a:gd name="connsiteY141" fmla="*/ 2069202 h 6858001"/>
              <a:gd name="connsiteX142" fmla="*/ 4880548 w 12176663"/>
              <a:gd name="connsiteY142" fmla="*/ 2102098 h 6858001"/>
              <a:gd name="connsiteX143" fmla="*/ 4863026 w 12176663"/>
              <a:gd name="connsiteY143" fmla="*/ 2123480 h 6858001"/>
              <a:gd name="connsiteX144" fmla="*/ 4822649 w 12176663"/>
              <a:gd name="connsiteY144" fmla="*/ 2135712 h 6858001"/>
              <a:gd name="connsiteX145" fmla="*/ 4745301 w 12176663"/>
              <a:gd name="connsiteY145" fmla="*/ 2208311 h 6858001"/>
              <a:gd name="connsiteX146" fmla="*/ 4781488 w 12176663"/>
              <a:gd name="connsiteY146" fmla="*/ 2187302 h 6858001"/>
              <a:gd name="connsiteX147" fmla="*/ 4821842 w 12176663"/>
              <a:gd name="connsiteY147" fmla="*/ 2157941 h 6858001"/>
              <a:gd name="connsiteX148" fmla="*/ 4852181 w 12176663"/>
              <a:gd name="connsiteY148" fmla="*/ 2138349 h 6858001"/>
              <a:gd name="connsiteX149" fmla="*/ 4865267 w 12176663"/>
              <a:gd name="connsiteY149" fmla="*/ 2132730 h 6858001"/>
              <a:gd name="connsiteX150" fmla="*/ 4873916 w 12176663"/>
              <a:gd name="connsiteY150" fmla="*/ 2142875 h 6858001"/>
              <a:gd name="connsiteX151" fmla="*/ 4871430 w 12176663"/>
              <a:gd name="connsiteY151" fmla="*/ 2158167 h 6858001"/>
              <a:gd name="connsiteX152" fmla="*/ 4841943 w 12176663"/>
              <a:gd name="connsiteY152" fmla="*/ 2189793 h 6858001"/>
              <a:gd name="connsiteX153" fmla="*/ 4814136 w 12176663"/>
              <a:gd name="connsiteY153" fmla="*/ 2228356 h 6858001"/>
              <a:gd name="connsiteX154" fmla="*/ 4793568 w 12176663"/>
              <a:gd name="connsiteY154" fmla="*/ 2262718 h 6858001"/>
              <a:gd name="connsiteX155" fmla="*/ 4669433 w 12176663"/>
              <a:gd name="connsiteY155" fmla="*/ 2346654 h 6858001"/>
              <a:gd name="connsiteX156" fmla="*/ 4621550 w 12176663"/>
              <a:gd name="connsiteY156" fmla="*/ 2370496 h 6858001"/>
              <a:gd name="connsiteX157" fmla="*/ 4619624 w 12176663"/>
              <a:gd name="connsiteY157" fmla="*/ 2388099 h 6858001"/>
              <a:gd name="connsiteX158" fmla="*/ 4683394 w 12176663"/>
              <a:gd name="connsiteY158" fmla="*/ 2370201 h 6858001"/>
              <a:gd name="connsiteX159" fmla="*/ 4742145 w 12176663"/>
              <a:gd name="connsiteY159" fmla="*/ 2348623 h 6858001"/>
              <a:gd name="connsiteX160" fmla="*/ 4749137 w 12176663"/>
              <a:gd name="connsiteY160" fmla="*/ 2368962 h 6858001"/>
              <a:gd name="connsiteX161" fmla="*/ 4729397 w 12176663"/>
              <a:gd name="connsiteY161" fmla="*/ 2398226 h 6858001"/>
              <a:gd name="connsiteX162" fmla="*/ 4712996 w 12176663"/>
              <a:gd name="connsiteY162" fmla="*/ 2424234 h 6858001"/>
              <a:gd name="connsiteX163" fmla="*/ 4724424 w 12176663"/>
              <a:gd name="connsiteY163" fmla="*/ 2428810 h 6858001"/>
              <a:gd name="connsiteX164" fmla="*/ 4726957 w 12176663"/>
              <a:gd name="connsiteY164" fmla="*/ 2447782 h 6858001"/>
              <a:gd name="connsiteX165" fmla="*/ 4717232 w 12176663"/>
              <a:gd name="connsiteY165" fmla="*/ 2467275 h 6858001"/>
              <a:gd name="connsiteX166" fmla="*/ 4693862 w 12176663"/>
              <a:gd name="connsiteY166" fmla="*/ 2490075 h 6858001"/>
              <a:gd name="connsiteX167" fmla="*/ 4677192 w 12176663"/>
              <a:gd name="connsiteY167" fmla="*/ 2523492 h 6858001"/>
              <a:gd name="connsiteX168" fmla="*/ 4703432 w 12176663"/>
              <a:gd name="connsiteY168" fmla="*/ 2563650 h 6858001"/>
              <a:gd name="connsiteX169" fmla="*/ 4695657 w 12176663"/>
              <a:gd name="connsiteY169" fmla="*/ 2582671 h 6858001"/>
              <a:gd name="connsiteX170" fmla="*/ 4679525 w 12176663"/>
              <a:gd name="connsiteY170" fmla="*/ 2601268 h 6858001"/>
              <a:gd name="connsiteX171" fmla="*/ 4697898 w 12176663"/>
              <a:gd name="connsiteY171" fmla="*/ 2591921 h 6858001"/>
              <a:gd name="connsiteX172" fmla="*/ 4722435 w 12176663"/>
              <a:gd name="connsiteY172" fmla="*/ 2608010 h 6858001"/>
              <a:gd name="connsiteX173" fmla="*/ 4712465 w 12176663"/>
              <a:gd name="connsiteY173" fmla="*/ 2652045 h 6858001"/>
              <a:gd name="connsiteX174" fmla="*/ 4688290 w 12176663"/>
              <a:gd name="connsiteY174" fmla="*/ 2697073 h 6858001"/>
              <a:gd name="connsiteX175" fmla="*/ 4641234 w 12176663"/>
              <a:gd name="connsiteY175" fmla="*/ 2715818 h 6858001"/>
              <a:gd name="connsiteX176" fmla="*/ 4591961 w 12176663"/>
              <a:gd name="connsiteY176" fmla="*/ 2742445 h 6858001"/>
              <a:gd name="connsiteX177" fmla="*/ 4617396 w 12176663"/>
              <a:gd name="connsiteY177" fmla="*/ 2804832 h 6858001"/>
              <a:gd name="connsiteX178" fmla="*/ 4642469 w 12176663"/>
              <a:gd name="connsiteY178" fmla="*/ 2806102 h 6858001"/>
              <a:gd name="connsiteX179" fmla="*/ 4608254 w 12176663"/>
              <a:gd name="connsiteY179" fmla="*/ 2843769 h 6858001"/>
              <a:gd name="connsiteX180" fmla="*/ 4577401 w 12176663"/>
              <a:gd name="connsiteY180" fmla="*/ 2895312 h 6858001"/>
              <a:gd name="connsiteX181" fmla="*/ 4575206 w 12176663"/>
              <a:gd name="connsiteY181" fmla="*/ 2920326 h 6858001"/>
              <a:gd name="connsiteX182" fmla="*/ 4594723 w 12176663"/>
              <a:gd name="connsiteY182" fmla="*/ 2932735 h 6858001"/>
              <a:gd name="connsiteX183" fmla="*/ 4633420 w 12176663"/>
              <a:gd name="connsiteY183" fmla="*/ 2913567 h 6858001"/>
              <a:gd name="connsiteX184" fmla="*/ 4687981 w 12176663"/>
              <a:gd name="connsiteY184" fmla="*/ 2883211 h 6858001"/>
              <a:gd name="connsiteX185" fmla="*/ 4725849 w 12176663"/>
              <a:gd name="connsiteY185" fmla="*/ 2869139 h 6858001"/>
              <a:gd name="connsiteX186" fmla="*/ 4711105 w 12176663"/>
              <a:gd name="connsiteY186" fmla="*/ 2884953 h 6858001"/>
              <a:gd name="connsiteX187" fmla="*/ 4701673 w 12176663"/>
              <a:gd name="connsiteY187" fmla="*/ 2914168 h 6858001"/>
              <a:gd name="connsiteX188" fmla="*/ 4734790 w 12176663"/>
              <a:gd name="connsiteY188" fmla="*/ 2889007 h 6858001"/>
              <a:gd name="connsiteX189" fmla="*/ 4796543 w 12176663"/>
              <a:gd name="connsiteY189" fmla="*/ 2820186 h 6858001"/>
              <a:gd name="connsiteX190" fmla="*/ 4934076 w 12176663"/>
              <a:gd name="connsiteY190" fmla="*/ 2757486 h 6858001"/>
              <a:gd name="connsiteX191" fmla="*/ 4948283 w 12176663"/>
              <a:gd name="connsiteY191" fmla="*/ 2756493 h 6858001"/>
              <a:gd name="connsiteX192" fmla="*/ 4958590 w 12176663"/>
              <a:gd name="connsiteY192" fmla="*/ 2756443 h 6858001"/>
              <a:gd name="connsiteX193" fmla="*/ 4915165 w 12176663"/>
              <a:gd name="connsiteY193" fmla="*/ 2781653 h 6858001"/>
              <a:gd name="connsiteX194" fmla="*/ 4904052 w 12176663"/>
              <a:gd name="connsiteY194" fmla="*/ 2803932 h 6858001"/>
              <a:gd name="connsiteX195" fmla="*/ 4946380 w 12176663"/>
              <a:gd name="connsiteY195" fmla="*/ 2791229 h 6858001"/>
              <a:gd name="connsiteX196" fmla="*/ 4894911 w 12176663"/>
              <a:gd name="connsiteY196" fmla="*/ 2842869 h 6858001"/>
              <a:gd name="connsiteX197" fmla="*/ 4857626 w 12176663"/>
              <a:gd name="connsiteY197" fmla="*/ 2876384 h 6858001"/>
              <a:gd name="connsiteX198" fmla="*/ 4892716 w 12176663"/>
              <a:gd name="connsiteY198" fmla="*/ 2867883 h 6858001"/>
              <a:gd name="connsiteX199" fmla="*/ 4913868 w 12176663"/>
              <a:gd name="connsiteY199" fmla="*/ 2852966 h 6858001"/>
              <a:gd name="connsiteX200" fmla="*/ 5046943 w 12176663"/>
              <a:gd name="connsiteY200" fmla="*/ 2788898 h 6858001"/>
              <a:gd name="connsiteX201" fmla="*/ 5144683 w 12176663"/>
              <a:gd name="connsiteY201" fmla="*/ 2757873 h 6858001"/>
              <a:gd name="connsiteX202" fmla="*/ 5133278 w 12176663"/>
              <a:gd name="connsiteY202" fmla="*/ 2770430 h 6858001"/>
              <a:gd name="connsiteX203" fmla="*/ 5115465 w 12176663"/>
              <a:gd name="connsiteY203" fmla="*/ 2782089 h 6858001"/>
              <a:gd name="connsiteX204" fmla="*/ 5124943 w 12176663"/>
              <a:gd name="connsiteY204" fmla="*/ 2787138 h 6858001"/>
              <a:gd name="connsiteX205" fmla="*/ 5128013 w 12176663"/>
              <a:gd name="connsiteY205" fmla="*/ 2791290 h 6858001"/>
              <a:gd name="connsiteX206" fmla="*/ 4910575 w 12176663"/>
              <a:gd name="connsiteY206" fmla="*/ 2890486 h 6858001"/>
              <a:gd name="connsiteX207" fmla="*/ 4807010 w 12176663"/>
              <a:gd name="connsiteY207" fmla="*/ 2940060 h 6858001"/>
              <a:gd name="connsiteX208" fmla="*/ 4830135 w 12176663"/>
              <a:gd name="connsiteY208" fmla="*/ 2941802 h 6858001"/>
              <a:gd name="connsiteX209" fmla="*/ 4900314 w 12176663"/>
              <a:gd name="connsiteY209" fmla="*/ 2924799 h 6858001"/>
              <a:gd name="connsiteX210" fmla="*/ 4942641 w 12176663"/>
              <a:gd name="connsiteY210" fmla="*/ 2912095 h 6858001"/>
              <a:gd name="connsiteX211" fmla="*/ 5145604 w 12176663"/>
              <a:gd name="connsiteY211" fmla="*/ 2821303 h 6858001"/>
              <a:gd name="connsiteX212" fmla="*/ 5181814 w 12176663"/>
              <a:gd name="connsiteY212" fmla="*/ 2817427 h 6858001"/>
              <a:gd name="connsiteX213" fmla="*/ 5124474 w 12176663"/>
              <a:gd name="connsiteY213" fmla="*/ 2853353 h 6858001"/>
              <a:gd name="connsiteX214" fmla="*/ 5052929 w 12176663"/>
              <a:gd name="connsiteY214" fmla="*/ 2890272 h 6858001"/>
              <a:gd name="connsiteX215" fmla="*/ 5001707 w 12176663"/>
              <a:gd name="connsiteY215" fmla="*/ 2917371 h 6858001"/>
              <a:gd name="connsiteX216" fmla="*/ 4985014 w 12176663"/>
              <a:gd name="connsiteY216" fmla="*/ 2933656 h 6858001"/>
              <a:gd name="connsiteX217" fmla="*/ 5010916 w 12176663"/>
              <a:gd name="connsiteY217" fmla="*/ 2929829 h 6858001"/>
              <a:gd name="connsiteX218" fmla="*/ 5026243 w 12176663"/>
              <a:gd name="connsiteY218" fmla="*/ 2933460 h 6858001"/>
              <a:gd name="connsiteX219" fmla="*/ 5034332 w 12176663"/>
              <a:gd name="connsiteY219" fmla="*/ 2941293 h 6858001"/>
              <a:gd name="connsiteX220" fmla="*/ 5025997 w 12176663"/>
              <a:gd name="connsiteY220" fmla="*/ 2958002 h 6858001"/>
              <a:gd name="connsiteX221" fmla="*/ 5041324 w 12176663"/>
              <a:gd name="connsiteY221" fmla="*/ 2961633 h 6858001"/>
              <a:gd name="connsiteX222" fmla="*/ 5089769 w 12176663"/>
              <a:gd name="connsiteY222" fmla="*/ 2940104 h 6858001"/>
              <a:gd name="connsiteX223" fmla="*/ 5059989 w 12176663"/>
              <a:gd name="connsiteY223" fmla="*/ 2962007 h 6858001"/>
              <a:gd name="connsiteX224" fmla="*/ 5032720 w 12176663"/>
              <a:gd name="connsiteY224" fmla="*/ 2985751 h 6858001"/>
              <a:gd name="connsiteX225" fmla="*/ 5120422 w 12176663"/>
              <a:gd name="connsiteY225" fmla="*/ 2947366 h 6858001"/>
              <a:gd name="connsiteX226" fmla="*/ 5206174 w 12176663"/>
              <a:gd name="connsiteY226" fmla="*/ 2909453 h 6858001"/>
              <a:gd name="connsiteX227" fmla="*/ 5243236 w 12176663"/>
              <a:gd name="connsiteY227" fmla="*/ 2917611 h 6858001"/>
              <a:gd name="connsiteX228" fmla="*/ 5280298 w 12176663"/>
              <a:gd name="connsiteY228" fmla="*/ 2925769 h 6858001"/>
              <a:gd name="connsiteX229" fmla="*/ 5222106 w 12176663"/>
              <a:gd name="connsiteY229" fmla="*/ 2949661 h 6858001"/>
              <a:gd name="connsiteX230" fmla="*/ 5179510 w 12176663"/>
              <a:gd name="connsiteY230" fmla="*/ 2969773 h 6858001"/>
              <a:gd name="connsiteX231" fmla="*/ 5188989 w 12176663"/>
              <a:gd name="connsiteY231" fmla="*/ 2974821 h 6858001"/>
              <a:gd name="connsiteX232" fmla="*/ 5083744 w 12176663"/>
              <a:gd name="connsiteY232" fmla="*/ 3017457 h 6858001"/>
              <a:gd name="connsiteX233" fmla="*/ 5137475 w 12176663"/>
              <a:gd name="connsiteY233" fmla="*/ 2992198 h 6858001"/>
              <a:gd name="connsiteX234" fmla="*/ 5157239 w 12176663"/>
              <a:gd name="connsiteY234" fmla="*/ 2980065 h 6858001"/>
              <a:gd name="connsiteX235" fmla="*/ 5027233 w 12176663"/>
              <a:gd name="connsiteY235" fmla="*/ 3048285 h 6858001"/>
              <a:gd name="connsiteX236" fmla="*/ 5041731 w 12176663"/>
              <a:gd name="connsiteY236" fmla="*/ 3057014 h 6858001"/>
              <a:gd name="connsiteX237" fmla="*/ 5068731 w 12176663"/>
              <a:gd name="connsiteY237" fmla="*/ 3040679 h 6858001"/>
              <a:gd name="connsiteX238" fmla="*/ 5064003 w 12176663"/>
              <a:gd name="connsiteY238" fmla="*/ 3046721 h 6858001"/>
              <a:gd name="connsiteX239" fmla="*/ 5051770 w 12176663"/>
              <a:gd name="connsiteY239" fmla="*/ 3064374 h 6858001"/>
              <a:gd name="connsiteX240" fmla="*/ 5122240 w 12176663"/>
              <a:gd name="connsiteY240" fmla="*/ 3057094 h 6858001"/>
              <a:gd name="connsiteX241" fmla="*/ 5197439 w 12176663"/>
              <a:gd name="connsiteY241" fmla="*/ 3043772 h 6858001"/>
              <a:gd name="connsiteX242" fmla="*/ 5167929 w 12176663"/>
              <a:gd name="connsiteY242" fmla="*/ 3058266 h 6858001"/>
              <a:gd name="connsiteX243" fmla="*/ 5050717 w 12176663"/>
              <a:gd name="connsiteY243" fmla="*/ 3111145 h 6858001"/>
              <a:gd name="connsiteX244" fmla="*/ 4955779 w 12176663"/>
              <a:gd name="connsiteY244" fmla="*/ 3153732 h 6858001"/>
              <a:gd name="connsiteX245" fmla="*/ 4948834 w 12176663"/>
              <a:gd name="connsiteY245" fmla="*/ 3167656 h 6858001"/>
              <a:gd name="connsiteX246" fmla="*/ 4931312 w 12176663"/>
              <a:gd name="connsiteY246" fmla="*/ 3189038 h 6858001"/>
              <a:gd name="connsiteX247" fmla="*/ 4904871 w 12176663"/>
              <a:gd name="connsiteY247" fmla="*/ 3207685 h 6858001"/>
              <a:gd name="connsiteX248" fmla="*/ 4928018 w 12176663"/>
              <a:gd name="connsiteY248" fmla="*/ 3226559 h 6858001"/>
              <a:gd name="connsiteX249" fmla="*/ 4946147 w 12176663"/>
              <a:gd name="connsiteY249" fmla="*/ 3241753 h 6858001"/>
              <a:gd name="connsiteX250" fmla="*/ 5027462 w 12176663"/>
              <a:gd name="connsiteY250" fmla="*/ 3219603 h 6858001"/>
              <a:gd name="connsiteX251" fmla="*/ 5132976 w 12176663"/>
              <a:gd name="connsiteY251" fmla="*/ 3169557 h 6858001"/>
              <a:gd name="connsiteX252" fmla="*/ 5124082 w 12176663"/>
              <a:gd name="connsiteY252" fmla="*/ 3183953 h 6858001"/>
              <a:gd name="connsiteX253" fmla="*/ 5120765 w 12176663"/>
              <a:gd name="connsiteY253" fmla="*/ 3204343 h 6858001"/>
              <a:gd name="connsiteX254" fmla="*/ 5057579 w 12176663"/>
              <a:gd name="connsiteY254" fmla="*/ 3241686 h 6858001"/>
              <a:gd name="connsiteX255" fmla="*/ 4997169 w 12176663"/>
              <a:gd name="connsiteY255" fmla="*/ 3273458 h 6858001"/>
              <a:gd name="connsiteX256" fmla="*/ 5053702 w 12176663"/>
              <a:gd name="connsiteY256" fmla="*/ 3259762 h 6858001"/>
              <a:gd name="connsiteX257" fmla="*/ 5173983 w 12176663"/>
              <a:gd name="connsiteY257" fmla="*/ 3211035 h 6858001"/>
              <a:gd name="connsiteX258" fmla="*/ 5131679 w 12176663"/>
              <a:gd name="connsiteY258" fmla="*/ 3240870 h 6858001"/>
              <a:gd name="connsiteX259" fmla="*/ 5072390 w 12176663"/>
              <a:gd name="connsiteY259" fmla="*/ 3277268 h 6858001"/>
              <a:gd name="connsiteX260" fmla="*/ 4961051 w 12176663"/>
              <a:gd name="connsiteY260" fmla="*/ 3345862 h 6858001"/>
              <a:gd name="connsiteX261" fmla="*/ 4931833 w 12176663"/>
              <a:gd name="connsiteY261" fmla="*/ 3370078 h 6858001"/>
              <a:gd name="connsiteX262" fmla="*/ 4919599 w 12176663"/>
              <a:gd name="connsiteY262" fmla="*/ 3387731 h 6858001"/>
              <a:gd name="connsiteX263" fmla="*/ 4968871 w 12176663"/>
              <a:gd name="connsiteY263" fmla="*/ 3361104 h 6858001"/>
              <a:gd name="connsiteX264" fmla="*/ 5042075 w 12176663"/>
              <a:gd name="connsiteY264" fmla="*/ 3313991 h 6858001"/>
              <a:gd name="connsiteX265" fmla="*/ 5076872 w 12176663"/>
              <a:gd name="connsiteY265" fmla="*/ 3295767 h 6858001"/>
              <a:gd name="connsiteX266" fmla="*/ 5096950 w 12176663"/>
              <a:gd name="connsiteY266" fmla="*/ 3310489 h 6858001"/>
              <a:gd name="connsiteX267" fmla="*/ 5120635 w 12176663"/>
              <a:gd name="connsiteY267" fmla="*/ 3314543 h 6858001"/>
              <a:gd name="connsiteX268" fmla="*/ 5429135 w 12176663"/>
              <a:gd name="connsiteY268" fmla="*/ 3190837 h 6858001"/>
              <a:gd name="connsiteX269" fmla="*/ 5531088 w 12176663"/>
              <a:gd name="connsiteY269" fmla="*/ 3185722 h 6858001"/>
              <a:gd name="connsiteX270" fmla="*/ 5538348 w 12176663"/>
              <a:gd name="connsiteY270" fmla="*/ 3198652 h 6858001"/>
              <a:gd name="connsiteX271" fmla="*/ 5446458 w 12176663"/>
              <a:gd name="connsiteY271" fmla="*/ 3228260 h 6858001"/>
              <a:gd name="connsiteX272" fmla="*/ 5318915 w 12176663"/>
              <a:gd name="connsiteY272" fmla="*/ 3264056 h 6858001"/>
              <a:gd name="connsiteX273" fmla="*/ 5243448 w 12176663"/>
              <a:gd name="connsiteY273" fmla="*/ 3284788 h 6858001"/>
              <a:gd name="connsiteX274" fmla="*/ 5256825 w 12176663"/>
              <a:gd name="connsiteY274" fmla="*/ 3288893 h 6858001"/>
              <a:gd name="connsiteX275" fmla="*/ 5277440 w 12176663"/>
              <a:gd name="connsiteY275" fmla="*/ 3288794 h 6858001"/>
              <a:gd name="connsiteX276" fmla="*/ 5311140 w 12176663"/>
              <a:gd name="connsiteY276" fmla="*/ 3283078 h 6858001"/>
              <a:gd name="connsiteX277" fmla="*/ 5369915 w 12176663"/>
              <a:gd name="connsiteY277" fmla="*/ 3278631 h 6858001"/>
              <a:gd name="connsiteX278" fmla="*/ 5416164 w 12176663"/>
              <a:gd name="connsiteY278" fmla="*/ 3282115 h 6858001"/>
              <a:gd name="connsiteX279" fmla="*/ 5441238 w 12176663"/>
              <a:gd name="connsiteY279" fmla="*/ 3283384 h 6858001"/>
              <a:gd name="connsiteX280" fmla="*/ 5567390 w 12176663"/>
              <a:gd name="connsiteY280" fmla="*/ 3250373 h 6858001"/>
              <a:gd name="connsiteX281" fmla="*/ 5559883 w 12176663"/>
              <a:gd name="connsiteY281" fmla="*/ 3261984 h 6858001"/>
              <a:gd name="connsiteX282" fmla="*/ 5561026 w 12176663"/>
              <a:gd name="connsiteY282" fmla="*/ 3283740 h 6858001"/>
              <a:gd name="connsiteX283" fmla="*/ 5560781 w 12176663"/>
              <a:gd name="connsiteY283" fmla="*/ 3308282 h 6858001"/>
              <a:gd name="connsiteX284" fmla="*/ 5544895 w 12176663"/>
              <a:gd name="connsiteY284" fmla="*/ 3302338 h 6858001"/>
              <a:gd name="connsiteX285" fmla="*/ 5500327 w 12176663"/>
              <a:gd name="connsiteY285" fmla="*/ 3305792 h 6858001"/>
              <a:gd name="connsiteX286" fmla="*/ 5484462 w 12176663"/>
              <a:gd name="connsiteY286" fmla="*/ 3316980 h 6858001"/>
              <a:gd name="connsiteX287" fmla="*/ 5487241 w 12176663"/>
              <a:gd name="connsiteY287" fmla="*/ 3311410 h 6858001"/>
              <a:gd name="connsiteX288" fmla="*/ 5395887 w 12176663"/>
              <a:gd name="connsiteY288" fmla="*/ 3326199 h 6858001"/>
              <a:gd name="connsiteX289" fmla="*/ 5346031 w 12176663"/>
              <a:gd name="connsiteY289" fmla="*/ 3333381 h 6858001"/>
              <a:gd name="connsiteX290" fmla="*/ 5333214 w 12176663"/>
              <a:gd name="connsiteY290" fmla="*/ 3331589 h 6858001"/>
              <a:gd name="connsiteX291" fmla="*/ 5307019 w 12176663"/>
              <a:gd name="connsiteY291" fmla="*/ 3325696 h 6858001"/>
              <a:gd name="connsiteX292" fmla="*/ 5287503 w 12176663"/>
              <a:gd name="connsiteY292" fmla="*/ 3313286 h 6858001"/>
              <a:gd name="connsiteX293" fmla="*/ 5291693 w 12176663"/>
              <a:gd name="connsiteY293" fmla="*/ 3322063 h 6858001"/>
              <a:gd name="connsiteX294" fmla="*/ 5283626 w 12176663"/>
              <a:gd name="connsiteY294" fmla="*/ 3331363 h 6858001"/>
              <a:gd name="connsiteX295" fmla="*/ 5263303 w 12176663"/>
              <a:gd name="connsiteY295" fmla="*/ 3341184 h 6858001"/>
              <a:gd name="connsiteX296" fmla="*/ 5297026 w 12176663"/>
              <a:gd name="connsiteY296" fmla="*/ 3352598 h 6858001"/>
              <a:gd name="connsiteX297" fmla="*/ 5317081 w 12176663"/>
              <a:gd name="connsiteY297" fmla="*/ 3350187 h 6858001"/>
              <a:gd name="connsiteX298" fmla="*/ 5358579 w 12176663"/>
              <a:gd name="connsiteY298" fmla="*/ 3342582 h 6858001"/>
              <a:gd name="connsiteX299" fmla="*/ 5327120 w 12176663"/>
              <a:gd name="connsiteY299" fmla="*/ 3357548 h 6858001"/>
              <a:gd name="connsiteX300" fmla="*/ 5286472 w 12176663"/>
              <a:gd name="connsiteY300" fmla="*/ 3377188 h 6858001"/>
              <a:gd name="connsiteX301" fmla="*/ 5273948 w 12176663"/>
              <a:gd name="connsiteY301" fmla="*/ 3385120 h 6858001"/>
              <a:gd name="connsiteX302" fmla="*/ 5259473 w 12176663"/>
              <a:gd name="connsiteY302" fmla="*/ 3393523 h 6858001"/>
              <a:gd name="connsiteX303" fmla="*/ 5274239 w 12176663"/>
              <a:gd name="connsiteY303" fmla="*/ 3394842 h 6858001"/>
              <a:gd name="connsiteX304" fmla="*/ 5305721 w 12176663"/>
              <a:gd name="connsiteY304" fmla="*/ 3397007 h 6858001"/>
              <a:gd name="connsiteX305" fmla="*/ 5323267 w 12176663"/>
              <a:gd name="connsiteY305" fmla="*/ 3392756 h 6858001"/>
              <a:gd name="connsiteX306" fmla="*/ 5358893 w 12176663"/>
              <a:gd name="connsiteY306" fmla="*/ 3369436 h 6858001"/>
              <a:gd name="connsiteX307" fmla="*/ 5415158 w 12176663"/>
              <a:gd name="connsiteY307" fmla="*/ 3363149 h 6858001"/>
              <a:gd name="connsiteX308" fmla="*/ 5423270 w 12176663"/>
              <a:gd name="connsiteY308" fmla="*/ 3388114 h 6858001"/>
              <a:gd name="connsiteX309" fmla="*/ 5397390 w 12176663"/>
              <a:gd name="connsiteY309" fmla="*/ 3409073 h 6858001"/>
              <a:gd name="connsiteX310" fmla="*/ 5358425 w 12176663"/>
              <a:gd name="connsiteY310" fmla="*/ 3435650 h 6858001"/>
              <a:gd name="connsiteX311" fmla="*/ 5299405 w 12176663"/>
              <a:gd name="connsiteY311" fmla="*/ 3464639 h 6858001"/>
              <a:gd name="connsiteX312" fmla="*/ 5246793 w 12176663"/>
              <a:gd name="connsiteY312" fmla="*/ 3494523 h 6858001"/>
              <a:gd name="connsiteX313" fmla="*/ 5208388 w 12176663"/>
              <a:gd name="connsiteY313" fmla="*/ 3523413 h 6858001"/>
              <a:gd name="connsiteX314" fmla="*/ 5277178 w 12176663"/>
              <a:gd name="connsiteY314" fmla="*/ 3509195 h 6858001"/>
              <a:gd name="connsiteX315" fmla="*/ 5325622 w 12176663"/>
              <a:gd name="connsiteY315" fmla="*/ 3487665 h 6858001"/>
              <a:gd name="connsiteX316" fmla="*/ 5336513 w 12176663"/>
              <a:gd name="connsiteY316" fmla="*/ 3507060 h 6858001"/>
              <a:gd name="connsiteX317" fmla="*/ 5330956 w 12176663"/>
              <a:gd name="connsiteY317" fmla="*/ 3518199 h 6858001"/>
              <a:gd name="connsiteX318" fmla="*/ 5360780 w 12176663"/>
              <a:gd name="connsiteY318" fmla="*/ 3530559 h 6858001"/>
              <a:gd name="connsiteX319" fmla="*/ 5449357 w 12176663"/>
              <a:gd name="connsiteY319" fmla="*/ 3521340 h 6858001"/>
              <a:gd name="connsiteX320" fmla="*/ 5407052 w 12176663"/>
              <a:gd name="connsiteY320" fmla="*/ 3551175 h 6858001"/>
              <a:gd name="connsiteX321" fmla="*/ 5359728 w 12176663"/>
              <a:gd name="connsiteY321" fmla="*/ 3577330 h 6858001"/>
              <a:gd name="connsiteX322" fmla="*/ 5320718 w 12176663"/>
              <a:gd name="connsiteY322" fmla="*/ 3569644 h 6858001"/>
              <a:gd name="connsiteX323" fmla="*/ 5280317 w 12176663"/>
              <a:gd name="connsiteY323" fmla="*/ 3564743 h 6858001"/>
              <a:gd name="connsiteX324" fmla="*/ 5327418 w 12176663"/>
              <a:gd name="connsiteY324" fmla="*/ 3580261 h 6858001"/>
              <a:gd name="connsiteX325" fmla="*/ 5347764 w 12176663"/>
              <a:gd name="connsiteY325" fmla="*/ 3587573 h 6858001"/>
              <a:gd name="connsiteX326" fmla="*/ 5313257 w 12176663"/>
              <a:gd name="connsiteY326" fmla="*/ 3615519 h 6858001"/>
              <a:gd name="connsiteX327" fmla="*/ 5237836 w 12176663"/>
              <a:gd name="connsiteY327" fmla="*/ 3670515 h 6858001"/>
              <a:gd name="connsiteX328" fmla="*/ 5149014 w 12176663"/>
              <a:gd name="connsiteY328" fmla="*/ 3704275 h 6858001"/>
              <a:gd name="connsiteX329" fmla="*/ 5077446 w 12176663"/>
              <a:gd name="connsiteY329" fmla="*/ 3724063 h 6858001"/>
              <a:gd name="connsiteX330" fmla="*/ 5116457 w 12176663"/>
              <a:gd name="connsiteY330" fmla="*/ 3731748 h 6858001"/>
              <a:gd name="connsiteX331" fmla="*/ 5173551 w 12176663"/>
              <a:gd name="connsiteY331" fmla="*/ 3720363 h 6858001"/>
              <a:gd name="connsiteX332" fmla="*/ 5162729 w 12176663"/>
              <a:gd name="connsiteY332" fmla="*/ 3752364 h 6858001"/>
              <a:gd name="connsiteX333" fmla="*/ 5123494 w 12176663"/>
              <a:gd name="connsiteY333" fmla="*/ 3786351 h 6858001"/>
              <a:gd name="connsiteX334" fmla="*/ 5114039 w 12176663"/>
              <a:gd name="connsiteY334" fmla="*/ 3798436 h 6858001"/>
              <a:gd name="connsiteX335" fmla="*/ 5095980 w 12176663"/>
              <a:gd name="connsiteY335" fmla="*/ 3834637 h 6858001"/>
              <a:gd name="connsiteX336" fmla="*/ 5038733 w 12176663"/>
              <a:gd name="connsiteY336" fmla="*/ 3939090 h 6858001"/>
              <a:gd name="connsiteX337" fmla="*/ 4957846 w 12176663"/>
              <a:gd name="connsiteY337" fmla="*/ 4073751 h 6858001"/>
              <a:gd name="connsiteX338" fmla="*/ 4948122 w 12176663"/>
              <a:gd name="connsiteY338" fmla="*/ 4093245 h 6858001"/>
              <a:gd name="connsiteX339" fmla="*/ 4887313 w 12176663"/>
              <a:gd name="connsiteY339" fmla="*/ 4242629 h 6858001"/>
              <a:gd name="connsiteX340" fmla="*/ 4885117 w 12176663"/>
              <a:gd name="connsiteY340" fmla="*/ 4267642 h 6858001"/>
              <a:gd name="connsiteX341" fmla="*/ 4864372 w 12176663"/>
              <a:gd name="connsiteY341" fmla="*/ 4377941 h 6858001"/>
              <a:gd name="connsiteX342" fmla="*/ 4886782 w 12176663"/>
              <a:gd name="connsiteY342" fmla="*/ 4470439 h 6858001"/>
              <a:gd name="connsiteX343" fmla="*/ 4890458 w 12176663"/>
              <a:gd name="connsiteY343" fmla="*/ 4511168 h 6858001"/>
              <a:gd name="connsiteX344" fmla="*/ 4893282 w 12176663"/>
              <a:gd name="connsiteY344" fmla="*/ 4539862 h 6858001"/>
              <a:gd name="connsiteX345" fmla="*/ 4917773 w 12176663"/>
              <a:gd name="connsiteY345" fmla="*/ 4521688 h 6858001"/>
              <a:gd name="connsiteX346" fmla="*/ 4936416 w 12176663"/>
              <a:gd name="connsiteY346" fmla="*/ 4504930 h 6858001"/>
              <a:gd name="connsiteX347" fmla="*/ 4956539 w 12176663"/>
              <a:gd name="connsiteY347" fmla="*/ 4553915 h 6858001"/>
              <a:gd name="connsiteX348" fmla="*/ 4956293 w 12176663"/>
              <a:gd name="connsiteY348" fmla="*/ 4578456 h 6858001"/>
              <a:gd name="connsiteX349" fmla="*/ 4984952 w 12176663"/>
              <a:gd name="connsiteY349" fmla="*/ 4551928 h 6858001"/>
              <a:gd name="connsiteX350" fmla="*/ 5039443 w 12176663"/>
              <a:gd name="connsiteY350" fmla="*/ 4470176 h 6858001"/>
              <a:gd name="connsiteX351" fmla="*/ 5056136 w 12176663"/>
              <a:gd name="connsiteY351" fmla="*/ 4453891 h 6858001"/>
              <a:gd name="connsiteX352" fmla="*/ 5095908 w 12176663"/>
              <a:gd name="connsiteY352" fmla="*/ 4405084 h 6858001"/>
              <a:gd name="connsiteX353" fmla="*/ 5103168 w 12176663"/>
              <a:gd name="connsiteY353" fmla="*/ 4418014 h 6858001"/>
              <a:gd name="connsiteX354" fmla="*/ 5104288 w 12176663"/>
              <a:gd name="connsiteY354" fmla="*/ 4422639 h 6858001"/>
              <a:gd name="connsiteX355" fmla="*/ 5126492 w 12176663"/>
              <a:gd name="connsiteY355" fmla="*/ 4360952 h 6858001"/>
              <a:gd name="connsiteX356" fmla="*/ 5134289 w 12176663"/>
              <a:gd name="connsiteY356" fmla="*/ 4359061 h 6858001"/>
              <a:gd name="connsiteX357" fmla="*/ 5135434 w 12176663"/>
              <a:gd name="connsiteY357" fmla="*/ 4380819 h 6858001"/>
              <a:gd name="connsiteX358" fmla="*/ 5134896 w 12176663"/>
              <a:gd name="connsiteY358" fmla="*/ 4395638 h 6858001"/>
              <a:gd name="connsiteX359" fmla="*/ 5140498 w 12176663"/>
              <a:gd name="connsiteY359" fmla="*/ 4418762 h 6858001"/>
              <a:gd name="connsiteX360" fmla="*/ 5060979 w 12176663"/>
              <a:gd name="connsiteY360" fmla="*/ 4533507 h 6858001"/>
              <a:gd name="connsiteX361" fmla="*/ 5121879 w 12176663"/>
              <a:gd name="connsiteY361" fmla="*/ 4452652 h 6858001"/>
              <a:gd name="connsiteX362" fmla="*/ 5161114 w 12176663"/>
              <a:gd name="connsiteY362" fmla="*/ 4418664 h 6858001"/>
              <a:gd name="connsiteX363" fmla="*/ 5186725 w 12176663"/>
              <a:gd name="connsiteY363" fmla="*/ 4405115 h 6858001"/>
              <a:gd name="connsiteX364" fmla="*/ 5193134 w 12176663"/>
              <a:gd name="connsiteY364" fmla="*/ 4406010 h 6858001"/>
              <a:gd name="connsiteX365" fmla="*/ 5187868 w 12176663"/>
              <a:gd name="connsiteY365" fmla="*/ 4426871 h 6858001"/>
              <a:gd name="connsiteX366" fmla="*/ 5183723 w 12176663"/>
              <a:gd name="connsiteY366" fmla="*/ 4452358 h 6858001"/>
              <a:gd name="connsiteX367" fmla="*/ 5178458 w 12176663"/>
              <a:gd name="connsiteY367" fmla="*/ 4473219 h 6858001"/>
              <a:gd name="connsiteX368" fmla="*/ 5174022 w 12176663"/>
              <a:gd name="connsiteY368" fmla="*/ 4488983 h 6858001"/>
              <a:gd name="connsiteX369" fmla="*/ 5172073 w 12176663"/>
              <a:gd name="connsiteY369" fmla="*/ 4489455 h 6858001"/>
              <a:gd name="connsiteX370" fmla="*/ 5166201 w 12176663"/>
              <a:gd name="connsiteY370" fmla="*/ 4473740 h 6858001"/>
              <a:gd name="connsiteX371" fmla="*/ 5153991 w 12176663"/>
              <a:gd name="connsiteY371" fmla="*/ 4508525 h 6858001"/>
              <a:gd name="connsiteX372" fmla="*/ 5154014 w 12176663"/>
              <a:gd name="connsiteY372" fmla="*/ 4525657 h 6858001"/>
              <a:gd name="connsiteX373" fmla="*/ 5149578 w 12176663"/>
              <a:gd name="connsiteY373" fmla="*/ 4541421 h 6858001"/>
              <a:gd name="connsiteX374" fmla="*/ 5168511 w 12176663"/>
              <a:gd name="connsiteY374" fmla="*/ 4534385 h 6858001"/>
              <a:gd name="connsiteX375" fmla="*/ 5181574 w 12176663"/>
              <a:gd name="connsiteY375" fmla="*/ 4511634 h 6858001"/>
              <a:gd name="connsiteX376" fmla="*/ 5186302 w 12176663"/>
              <a:gd name="connsiteY376" fmla="*/ 4505593 h 6858001"/>
              <a:gd name="connsiteX377" fmla="*/ 5182426 w 12176663"/>
              <a:gd name="connsiteY377" fmla="*/ 4523669 h 6858001"/>
              <a:gd name="connsiteX378" fmla="*/ 5182449 w 12176663"/>
              <a:gd name="connsiteY378" fmla="*/ 4540802 h 6858001"/>
              <a:gd name="connsiteX379" fmla="*/ 5181083 w 12176663"/>
              <a:gd name="connsiteY379" fmla="*/ 4560717 h 6858001"/>
              <a:gd name="connsiteX380" fmla="*/ 5164121 w 12176663"/>
              <a:gd name="connsiteY380" fmla="*/ 4584412 h 6858001"/>
              <a:gd name="connsiteX381" fmla="*/ 5143260 w 12176663"/>
              <a:gd name="connsiteY381" fmla="*/ 4609052 h 6858001"/>
              <a:gd name="connsiteX382" fmla="*/ 5122400 w 12176663"/>
              <a:gd name="connsiteY382" fmla="*/ 4633692 h 6858001"/>
              <a:gd name="connsiteX383" fmla="*/ 5107388 w 12176663"/>
              <a:gd name="connsiteY383" fmla="*/ 4656915 h 6858001"/>
              <a:gd name="connsiteX384" fmla="*/ 5088500 w 12176663"/>
              <a:gd name="connsiteY384" fmla="*/ 4698214 h 6858001"/>
              <a:gd name="connsiteX385" fmla="*/ 5104095 w 12176663"/>
              <a:gd name="connsiteY385" fmla="*/ 4694435 h 6858001"/>
              <a:gd name="connsiteX386" fmla="*/ 5134680 w 12176663"/>
              <a:gd name="connsiteY386" fmla="*/ 4650302 h 6858001"/>
              <a:gd name="connsiteX387" fmla="*/ 5143039 w 12176663"/>
              <a:gd name="connsiteY387" fmla="*/ 4650726 h 6858001"/>
              <a:gd name="connsiteX388" fmla="*/ 5130804 w 12176663"/>
              <a:gd name="connsiteY388" fmla="*/ 4668379 h 6858001"/>
              <a:gd name="connsiteX389" fmla="*/ 5130535 w 12176663"/>
              <a:gd name="connsiteY389" fmla="*/ 4675789 h 6858001"/>
              <a:gd name="connsiteX390" fmla="*/ 5147229 w 12176663"/>
              <a:gd name="connsiteY390" fmla="*/ 4659503 h 6858001"/>
              <a:gd name="connsiteX391" fmla="*/ 5156392 w 12176663"/>
              <a:gd name="connsiteY391" fmla="*/ 4637698 h 6858001"/>
              <a:gd name="connsiteX392" fmla="*/ 5194460 w 12176663"/>
              <a:gd name="connsiteY392" fmla="*/ 4564822 h 6858001"/>
              <a:gd name="connsiteX393" fmla="*/ 5203109 w 12176663"/>
              <a:gd name="connsiteY393" fmla="*/ 4574966 h 6858001"/>
              <a:gd name="connsiteX394" fmla="*/ 5202012 w 12176663"/>
              <a:gd name="connsiteY394" fmla="*/ 4587473 h 6858001"/>
              <a:gd name="connsiteX395" fmla="*/ 5214806 w 12176663"/>
              <a:gd name="connsiteY395" fmla="*/ 4572134 h 6858001"/>
              <a:gd name="connsiteX396" fmla="*/ 5295738 w 12176663"/>
              <a:gd name="connsiteY396" fmla="*/ 4471735 h 6858001"/>
              <a:gd name="connsiteX397" fmla="*/ 5297150 w 12176663"/>
              <a:gd name="connsiteY397" fmla="*/ 4486082 h 6858001"/>
              <a:gd name="connsiteX398" fmla="*/ 5295784 w 12176663"/>
              <a:gd name="connsiteY398" fmla="*/ 4505999 h 6858001"/>
              <a:gd name="connsiteX399" fmla="*/ 5271071 w 12176663"/>
              <a:gd name="connsiteY399" fmla="*/ 4565847 h 6858001"/>
              <a:gd name="connsiteX400" fmla="*/ 5249113 w 12176663"/>
              <a:gd name="connsiteY400" fmla="*/ 4602992 h 6858001"/>
              <a:gd name="connsiteX401" fmla="*/ 5248844 w 12176663"/>
              <a:gd name="connsiteY401" fmla="*/ 4610402 h 6858001"/>
              <a:gd name="connsiteX402" fmla="*/ 5211897 w 12176663"/>
              <a:gd name="connsiteY402" fmla="*/ 4687903 h 6858001"/>
              <a:gd name="connsiteX403" fmla="*/ 5207460 w 12176663"/>
              <a:gd name="connsiteY403" fmla="*/ 4703668 h 6858001"/>
              <a:gd name="connsiteX404" fmla="*/ 5202510 w 12176663"/>
              <a:gd name="connsiteY404" fmla="*/ 4751382 h 6858001"/>
              <a:gd name="connsiteX405" fmla="*/ 5211405 w 12176663"/>
              <a:gd name="connsiteY405" fmla="*/ 4736987 h 6858001"/>
              <a:gd name="connsiteX406" fmla="*/ 5221713 w 12176663"/>
              <a:gd name="connsiteY406" fmla="*/ 4736937 h 6858001"/>
              <a:gd name="connsiteX407" fmla="*/ 5231797 w 12176663"/>
              <a:gd name="connsiteY407" fmla="*/ 4778561 h 6858001"/>
              <a:gd name="connsiteX408" fmla="*/ 5237891 w 12176663"/>
              <a:gd name="connsiteY408" fmla="*/ 4752603 h 6858001"/>
              <a:gd name="connsiteX409" fmla="*/ 5265114 w 12176663"/>
              <a:gd name="connsiteY409" fmla="*/ 4694595 h 6858001"/>
              <a:gd name="connsiteX410" fmla="*/ 5289582 w 12176663"/>
              <a:gd name="connsiteY410" fmla="*/ 4659289 h 6858001"/>
              <a:gd name="connsiteX411" fmla="*/ 5314318 w 12176663"/>
              <a:gd name="connsiteY411" fmla="*/ 4616574 h 6858001"/>
              <a:gd name="connsiteX412" fmla="*/ 5313781 w 12176663"/>
              <a:gd name="connsiteY412" fmla="*/ 4631393 h 6858001"/>
              <a:gd name="connsiteX413" fmla="*/ 5315461 w 12176663"/>
              <a:gd name="connsiteY413" fmla="*/ 4638330 h 6858001"/>
              <a:gd name="connsiteX414" fmla="*/ 5331886 w 12176663"/>
              <a:gd name="connsiteY414" fmla="*/ 4629454 h 6858001"/>
              <a:gd name="connsiteX415" fmla="*/ 5350797 w 12176663"/>
              <a:gd name="connsiteY415" fmla="*/ 4605287 h 6858001"/>
              <a:gd name="connsiteX416" fmla="*/ 5381136 w 12176663"/>
              <a:gd name="connsiteY416" fmla="*/ 4585695 h 6858001"/>
              <a:gd name="connsiteX417" fmla="*/ 5404529 w 12176663"/>
              <a:gd name="connsiteY417" fmla="*/ 4580028 h 6858001"/>
              <a:gd name="connsiteX418" fmla="*/ 5422343 w 12176663"/>
              <a:gd name="connsiteY418" fmla="*/ 4568367 h 6858001"/>
              <a:gd name="connsiteX419" fmla="*/ 5409839 w 12176663"/>
              <a:gd name="connsiteY419" fmla="*/ 4593430 h 6858001"/>
              <a:gd name="connsiteX420" fmla="*/ 5382303 w 12176663"/>
              <a:gd name="connsiteY420" fmla="*/ 4624584 h 6858001"/>
              <a:gd name="connsiteX421" fmla="*/ 5376185 w 12176663"/>
              <a:gd name="connsiteY421" fmla="*/ 4633411 h 6858001"/>
              <a:gd name="connsiteX422" fmla="*/ 5429333 w 12176663"/>
              <a:gd name="connsiteY422" fmla="*/ 4588707 h 6858001"/>
              <a:gd name="connsiteX423" fmla="*/ 5458822 w 12176663"/>
              <a:gd name="connsiteY423" fmla="*/ 4557081 h 6858001"/>
              <a:gd name="connsiteX424" fmla="*/ 5473565 w 12176663"/>
              <a:gd name="connsiteY424" fmla="*/ 4541268 h 6858001"/>
              <a:gd name="connsiteX425" fmla="*/ 5502783 w 12176663"/>
              <a:gd name="connsiteY425" fmla="*/ 4517053 h 6858001"/>
              <a:gd name="connsiteX426" fmla="*/ 5505002 w 12176663"/>
              <a:gd name="connsiteY426" fmla="*/ 4509171 h 6858001"/>
              <a:gd name="connsiteX427" fmla="*/ 5511118 w 12176663"/>
              <a:gd name="connsiteY427" fmla="*/ 4500343 h 6858001"/>
              <a:gd name="connsiteX428" fmla="*/ 5531733 w 12176663"/>
              <a:gd name="connsiteY428" fmla="*/ 4500245 h 6858001"/>
              <a:gd name="connsiteX429" fmla="*/ 5548449 w 12176663"/>
              <a:gd name="connsiteY429" fmla="*/ 4501092 h 6858001"/>
              <a:gd name="connsiteX430" fmla="*/ 5565703 w 12176663"/>
              <a:gd name="connsiteY430" fmla="*/ 4487120 h 6858001"/>
              <a:gd name="connsiteX431" fmla="*/ 5579617 w 12176663"/>
              <a:gd name="connsiteY431" fmla="*/ 4476404 h 6858001"/>
              <a:gd name="connsiteX432" fmla="*/ 5596601 w 12176663"/>
              <a:gd name="connsiteY432" fmla="*/ 4469841 h 6858001"/>
              <a:gd name="connsiteX433" fmla="*/ 5581858 w 12176663"/>
              <a:gd name="connsiteY433" fmla="*/ 4485654 h 6858001"/>
              <a:gd name="connsiteX434" fmla="*/ 5542892 w 12176663"/>
              <a:gd name="connsiteY434" fmla="*/ 4512231 h 6858001"/>
              <a:gd name="connsiteX435" fmla="*/ 5522300 w 12176663"/>
              <a:gd name="connsiteY435" fmla="*/ 4529461 h 6858001"/>
              <a:gd name="connsiteX436" fmla="*/ 5513137 w 12176663"/>
              <a:gd name="connsiteY436" fmla="*/ 4551267 h 6858001"/>
              <a:gd name="connsiteX437" fmla="*/ 5458913 w 12176663"/>
              <a:gd name="connsiteY437" fmla="*/ 4625609 h 6858001"/>
              <a:gd name="connsiteX438" fmla="*/ 5447508 w 12176663"/>
              <a:gd name="connsiteY438" fmla="*/ 4638164 h 6858001"/>
              <a:gd name="connsiteX439" fmla="*/ 5386047 w 12176663"/>
              <a:gd name="connsiteY439" fmla="*/ 4716709 h 6858001"/>
              <a:gd name="connsiteX440" fmla="*/ 5358824 w 12176663"/>
              <a:gd name="connsiteY440" fmla="*/ 4774716 h 6858001"/>
              <a:gd name="connsiteX441" fmla="*/ 5341571 w 12176663"/>
              <a:gd name="connsiteY441" fmla="*/ 4788689 h 6858001"/>
              <a:gd name="connsiteX442" fmla="*/ 5295950 w 12176663"/>
              <a:gd name="connsiteY442" fmla="*/ 4838912 h 6858001"/>
              <a:gd name="connsiteX443" fmla="*/ 5264806 w 12176663"/>
              <a:gd name="connsiteY443" fmla="*/ 4880732 h 6858001"/>
              <a:gd name="connsiteX444" fmla="*/ 5282059 w 12176663"/>
              <a:gd name="connsiteY444" fmla="*/ 4866760 h 6858001"/>
              <a:gd name="connsiteX445" fmla="*/ 5388895 w 12176663"/>
              <a:gd name="connsiteY445" fmla="*/ 4762535 h 6858001"/>
              <a:gd name="connsiteX446" fmla="*/ 5409194 w 12176663"/>
              <a:gd name="connsiteY446" fmla="*/ 4735582 h 6858001"/>
              <a:gd name="connsiteX447" fmla="*/ 5533843 w 12176663"/>
              <a:gd name="connsiteY447" fmla="*/ 4619696 h 6858001"/>
              <a:gd name="connsiteX448" fmla="*/ 5689751 w 12176663"/>
              <a:gd name="connsiteY448" fmla="*/ 4547649 h 6858001"/>
              <a:gd name="connsiteX449" fmla="*/ 5698669 w 12176663"/>
              <a:gd name="connsiteY449" fmla="*/ 4550385 h 6858001"/>
              <a:gd name="connsiteX450" fmla="*/ 5693672 w 12176663"/>
              <a:gd name="connsiteY450" fmla="*/ 4563835 h 6858001"/>
              <a:gd name="connsiteX451" fmla="*/ 5686996 w 12176663"/>
              <a:gd name="connsiteY451" fmla="*/ 4570350 h 6858001"/>
              <a:gd name="connsiteX452" fmla="*/ 5678929 w 12176663"/>
              <a:gd name="connsiteY452" fmla="*/ 4579649 h 6858001"/>
              <a:gd name="connsiteX453" fmla="*/ 5594858 w 12176663"/>
              <a:gd name="connsiteY453" fmla="*/ 4624498 h 6858001"/>
              <a:gd name="connsiteX454" fmla="*/ 5507157 w 12176663"/>
              <a:gd name="connsiteY454" fmla="*/ 4662884 h 6858001"/>
              <a:gd name="connsiteX455" fmla="*/ 5526652 w 12176663"/>
              <a:gd name="connsiteY455" fmla="*/ 4658161 h 6858001"/>
              <a:gd name="connsiteX456" fmla="*/ 5563691 w 12176663"/>
              <a:gd name="connsiteY456" fmla="*/ 4649187 h 6858001"/>
              <a:gd name="connsiteX457" fmla="*/ 5567320 w 12176663"/>
              <a:gd name="connsiteY457" fmla="*/ 4655652 h 6858001"/>
              <a:gd name="connsiteX458" fmla="*/ 5573437 w 12176663"/>
              <a:gd name="connsiteY458" fmla="*/ 4646826 h 6858001"/>
              <a:gd name="connsiteX459" fmla="*/ 5596270 w 12176663"/>
              <a:gd name="connsiteY459" fmla="*/ 4638846 h 6858001"/>
              <a:gd name="connsiteX460" fmla="*/ 5567635 w 12176663"/>
              <a:gd name="connsiteY460" fmla="*/ 4682506 h 6858001"/>
              <a:gd name="connsiteX461" fmla="*/ 5554281 w 12176663"/>
              <a:gd name="connsiteY461" fmla="*/ 4695535 h 6858001"/>
              <a:gd name="connsiteX462" fmla="*/ 5570705 w 12176663"/>
              <a:gd name="connsiteY462" fmla="*/ 4686659 h 6858001"/>
              <a:gd name="connsiteX463" fmla="*/ 5617200 w 12176663"/>
              <a:gd name="connsiteY463" fmla="*/ 4665601 h 6858001"/>
              <a:gd name="connsiteX464" fmla="*/ 5645321 w 12176663"/>
              <a:gd name="connsiteY464" fmla="*/ 4653893 h 6858001"/>
              <a:gd name="connsiteX465" fmla="*/ 5621367 w 12176663"/>
              <a:gd name="connsiteY465" fmla="*/ 4657247 h 6858001"/>
              <a:gd name="connsiteX466" fmla="*/ 5601313 w 12176663"/>
              <a:gd name="connsiteY466" fmla="*/ 4659658 h 6858001"/>
              <a:gd name="connsiteX467" fmla="*/ 5604360 w 12176663"/>
              <a:gd name="connsiteY467" fmla="*/ 4646679 h 6858001"/>
              <a:gd name="connsiteX468" fmla="*/ 5665598 w 12176663"/>
              <a:gd name="connsiteY468" fmla="*/ 4609809 h 6858001"/>
              <a:gd name="connsiteX469" fmla="*/ 5686504 w 12176663"/>
              <a:gd name="connsiteY469" fmla="*/ 4619433 h 6858001"/>
              <a:gd name="connsiteX470" fmla="*/ 5662014 w 12176663"/>
              <a:gd name="connsiteY470" fmla="*/ 4637607 h 6858001"/>
              <a:gd name="connsiteX471" fmla="*/ 5668714 w 12176663"/>
              <a:gd name="connsiteY471" fmla="*/ 4648225 h 6858001"/>
              <a:gd name="connsiteX472" fmla="*/ 5708532 w 12176663"/>
              <a:gd name="connsiteY472" fmla="*/ 4633682 h 6858001"/>
              <a:gd name="connsiteX473" fmla="*/ 5745301 w 12176663"/>
              <a:gd name="connsiteY473" fmla="*/ 4632118 h 6858001"/>
              <a:gd name="connsiteX474" fmla="*/ 5736406 w 12176663"/>
              <a:gd name="connsiteY474" fmla="*/ 4646514 h 6858001"/>
              <a:gd name="connsiteX475" fmla="*/ 5700756 w 12176663"/>
              <a:gd name="connsiteY475" fmla="*/ 4652703 h 6858001"/>
              <a:gd name="connsiteX476" fmla="*/ 5687693 w 12176663"/>
              <a:gd name="connsiteY476" fmla="*/ 4675453 h 6858001"/>
              <a:gd name="connsiteX477" fmla="*/ 5645121 w 12176663"/>
              <a:gd name="connsiteY477" fmla="*/ 4712697 h 6858001"/>
              <a:gd name="connsiteX478" fmla="*/ 5596676 w 12176663"/>
              <a:gd name="connsiteY478" fmla="*/ 4734227 h 6858001"/>
              <a:gd name="connsiteX479" fmla="*/ 5655988 w 12176663"/>
              <a:gd name="connsiteY479" fmla="*/ 4714961 h 6858001"/>
              <a:gd name="connsiteX480" fmla="*/ 5711132 w 12176663"/>
              <a:gd name="connsiteY480" fmla="*/ 4704049 h 6858001"/>
              <a:gd name="connsiteX481" fmla="*/ 5731209 w 12176663"/>
              <a:gd name="connsiteY481" fmla="*/ 4718770 h 6858001"/>
              <a:gd name="connsiteX482" fmla="*/ 5735960 w 12176663"/>
              <a:gd name="connsiteY482" fmla="*/ 4729860 h 6858001"/>
              <a:gd name="connsiteX483" fmla="*/ 5699481 w 12176663"/>
              <a:gd name="connsiteY483" fmla="*/ 4741146 h 6858001"/>
              <a:gd name="connsiteX484" fmla="*/ 5657446 w 12176663"/>
              <a:gd name="connsiteY484" fmla="*/ 4763572 h 6858001"/>
              <a:gd name="connsiteX485" fmla="*/ 5606784 w 12176663"/>
              <a:gd name="connsiteY485" fmla="*/ 4792984 h 6858001"/>
              <a:gd name="connsiteX486" fmla="*/ 5485474 w 12176663"/>
              <a:gd name="connsiteY486" fmla="*/ 4905613 h 6858001"/>
              <a:gd name="connsiteX487" fmla="*/ 5561479 w 12176663"/>
              <a:gd name="connsiteY487" fmla="*/ 4870060 h 6858001"/>
              <a:gd name="connsiteX488" fmla="*/ 5607681 w 12176663"/>
              <a:gd name="connsiteY488" fmla="*/ 4839281 h 6858001"/>
              <a:gd name="connsiteX489" fmla="*/ 5621036 w 12176663"/>
              <a:gd name="connsiteY489" fmla="*/ 4826253 h 6858001"/>
              <a:gd name="connsiteX490" fmla="*/ 5746605 w 12176663"/>
              <a:gd name="connsiteY490" fmla="*/ 4773797 h 6858001"/>
              <a:gd name="connsiteX491" fmla="*/ 5738539 w 12176663"/>
              <a:gd name="connsiteY491" fmla="*/ 4783096 h 6858001"/>
              <a:gd name="connsiteX492" fmla="*/ 5720188 w 12176663"/>
              <a:gd name="connsiteY492" fmla="*/ 4809575 h 6858001"/>
              <a:gd name="connsiteX493" fmla="*/ 5709343 w 12176663"/>
              <a:gd name="connsiteY493" fmla="*/ 4824444 h 6858001"/>
              <a:gd name="connsiteX494" fmla="*/ 5682657 w 12176663"/>
              <a:gd name="connsiteY494" fmla="*/ 4867632 h 6858001"/>
              <a:gd name="connsiteX495" fmla="*/ 5687678 w 12176663"/>
              <a:gd name="connsiteY495" fmla="*/ 4871312 h 6858001"/>
              <a:gd name="connsiteX496" fmla="*/ 5557334 w 12176663"/>
              <a:gd name="connsiteY496" fmla="*/ 4895547 h 6858001"/>
              <a:gd name="connsiteX497" fmla="*/ 5548147 w 12176663"/>
              <a:gd name="connsiteY497" fmla="*/ 4900221 h 6858001"/>
              <a:gd name="connsiteX498" fmla="*/ 5596906 w 12176663"/>
              <a:gd name="connsiteY498" fmla="*/ 4905545 h 6858001"/>
              <a:gd name="connsiteX499" fmla="*/ 5623929 w 12176663"/>
              <a:gd name="connsiteY499" fmla="*/ 4906343 h 6858001"/>
              <a:gd name="connsiteX500" fmla="*/ 5730587 w 12176663"/>
              <a:gd name="connsiteY500" fmla="*/ 4878054 h 6858001"/>
              <a:gd name="connsiteX501" fmla="*/ 5730856 w 12176663"/>
              <a:gd name="connsiteY501" fmla="*/ 4870645 h 6858001"/>
              <a:gd name="connsiteX502" fmla="*/ 5756176 w 12176663"/>
              <a:gd name="connsiteY502" fmla="*/ 4847372 h 6858001"/>
              <a:gd name="connsiteX503" fmla="*/ 5782930 w 12176663"/>
              <a:gd name="connsiteY503" fmla="*/ 4855579 h 6858001"/>
              <a:gd name="connsiteX504" fmla="*/ 5803836 w 12176663"/>
              <a:gd name="connsiteY504" fmla="*/ 4865203 h 6858001"/>
              <a:gd name="connsiteX505" fmla="*/ 5852035 w 12176663"/>
              <a:gd name="connsiteY505" fmla="*/ 4868215 h 6858001"/>
              <a:gd name="connsiteX506" fmla="*/ 5879910 w 12176663"/>
              <a:gd name="connsiteY506" fmla="*/ 4881048 h 6858001"/>
              <a:gd name="connsiteX507" fmla="*/ 5720348 w 12176663"/>
              <a:gd name="connsiteY507" fmla="*/ 4929499 h 6858001"/>
              <a:gd name="connsiteX508" fmla="*/ 5664376 w 12176663"/>
              <a:gd name="connsiteY508" fmla="*/ 4945507 h 6858001"/>
              <a:gd name="connsiteX509" fmla="*/ 5692228 w 12176663"/>
              <a:gd name="connsiteY509" fmla="*/ 4941207 h 6858001"/>
              <a:gd name="connsiteX510" fmla="*/ 5730948 w 12176663"/>
              <a:gd name="connsiteY510" fmla="*/ 4939171 h 6858001"/>
              <a:gd name="connsiteX511" fmla="*/ 5705896 w 12176663"/>
              <a:gd name="connsiteY511" fmla="*/ 4955033 h 6858001"/>
              <a:gd name="connsiteX512" fmla="*/ 5667200 w 12176663"/>
              <a:gd name="connsiteY512" fmla="*/ 4974201 h 6858001"/>
              <a:gd name="connsiteX513" fmla="*/ 5671951 w 12176663"/>
              <a:gd name="connsiteY513" fmla="*/ 4985291 h 6858001"/>
              <a:gd name="connsiteX514" fmla="*/ 5644927 w 12176663"/>
              <a:gd name="connsiteY514" fmla="*/ 4984494 h 6858001"/>
              <a:gd name="connsiteX515" fmla="*/ 5627114 w 12176663"/>
              <a:gd name="connsiteY515" fmla="*/ 4996154 h 6858001"/>
              <a:gd name="connsiteX516" fmla="*/ 5599262 w 12176663"/>
              <a:gd name="connsiteY516" fmla="*/ 5000454 h 6858001"/>
              <a:gd name="connsiteX517" fmla="*/ 5588125 w 12176663"/>
              <a:gd name="connsiteY517" fmla="*/ 5005600 h 6858001"/>
              <a:gd name="connsiteX518" fmla="*/ 5609861 w 12176663"/>
              <a:gd name="connsiteY518" fmla="*/ 5010127 h 6858001"/>
              <a:gd name="connsiteX519" fmla="*/ 5626039 w 12176663"/>
              <a:gd name="connsiteY519" fmla="*/ 5025793 h 6858001"/>
              <a:gd name="connsiteX520" fmla="*/ 5623821 w 12176663"/>
              <a:gd name="connsiteY520" fmla="*/ 5033674 h 6858001"/>
              <a:gd name="connsiteX521" fmla="*/ 5654720 w 12176663"/>
              <a:gd name="connsiteY521" fmla="*/ 5016396 h 6858001"/>
              <a:gd name="connsiteX522" fmla="*/ 5706234 w 12176663"/>
              <a:gd name="connsiteY522" fmla="*/ 4999019 h 6858001"/>
              <a:gd name="connsiteX523" fmla="*/ 5810966 w 12176663"/>
              <a:gd name="connsiteY523" fmla="*/ 4988335 h 6858001"/>
              <a:gd name="connsiteX524" fmla="*/ 5846616 w 12176663"/>
              <a:gd name="connsiteY524" fmla="*/ 4982145 h 6858001"/>
              <a:gd name="connsiteX525" fmla="*/ 5810428 w 12176663"/>
              <a:gd name="connsiteY525" fmla="*/ 5003153 h 6858001"/>
              <a:gd name="connsiteX526" fmla="*/ 5774241 w 12176663"/>
              <a:gd name="connsiteY526" fmla="*/ 5024161 h 6858001"/>
              <a:gd name="connsiteX527" fmla="*/ 5763396 w 12176663"/>
              <a:gd name="connsiteY527" fmla="*/ 5039030 h 6858001"/>
              <a:gd name="connsiteX528" fmla="*/ 5775384 w 12176663"/>
              <a:gd name="connsiteY528" fmla="*/ 5045918 h 6858001"/>
              <a:gd name="connsiteX529" fmla="*/ 5801556 w 12176663"/>
              <a:gd name="connsiteY529" fmla="*/ 5034681 h 6858001"/>
              <a:gd name="connsiteX530" fmla="*/ 5822439 w 12176663"/>
              <a:gd name="connsiteY530" fmla="*/ 5027174 h 6858001"/>
              <a:gd name="connsiteX531" fmla="*/ 5847221 w 12176663"/>
              <a:gd name="connsiteY531" fmla="*/ 5018721 h 6858001"/>
              <a:gd name="connsiteX532" fmla="*/ 5850829 w 12176663"/>
              <a:gd name="connsiteY532" fmla="*/ 5008055 h 6858001"/>
              <a:gd name="connsiteX533" fmla="*/ 5876731 w 12176663"/>
              <a:gd name="connsiteY533" fmla="*/ 5004227 h 6858001"/>
              <a:gd name="connsiteX534" fmla="*/ 5888428 w 12176663"/>
              <a:gd name="connsiteY534" fmla="*/ 5001393 h 6858001"/>
              <a:gd name="connsiteX535" fmla="*/ 5890915 w 12176663"/>
              <a:gd name="connsiteY535" fmla="*/ 4986102 h 6858001"/>
              <a:gd name="connsiteX536" fmla="*/ 5926273 w 12176663"/>
              <a:gd name="connsiteY536" fmla="*/ 4970191 h 6858001"/>
              <a:gd name="connsiteX537" fmla="*/ 5951055 w 12176663"/>
              <a:gd name="connsiteY537" fmla="*/ 4961738 h 6858001"/>
              <a:gd name="connsiteX538" fmla="*/ 5991141 w 12176663"/>
              <a:gd name="connsiteY538" fmla="*/ 4939786 h 6858001"/>
              <a:gd name="connsiteX539" fmla="*/ 6037928 w 12176663"/>
              <a:gd name="connsiteY539" fmla="*/ 4928451 h 6858001"/>
              <a:gd name="connsiteX540" fmla="*/ 5997842 w 12176663"/>
              <a:gd name="connsiteY540" fmla="*/ 4950404 h 6858001"/>
              <a:gd name="connsiteX541" fmla="*/ 5956927 w 12176663"/>
              <a:gd name="connsiteY541" fmla="*/ 4977453 h 6858001"/>
              <a:gd name="connsiteX542" fmla="*/ 5837498 w 12176663"/>
              <a:gd name="connsiteY542" fmla="*/ 5038215 h 6858001"/>
              <a:gd name="connsiteX543" fmla="*/ 5830260 w 12176663"/>
              <a:gd name="connsiteY543" fmla="*/ 5042416 h 6858001"/>
              <a:gd name="connsiteX544" fmla="*/ 5762613 w 12176663"/>
              <a:gd name="connsiteY544" fmla="*/ 5078391 h 6858001"/>
              <a:gd name="connsiteX545" fmla="*/ 5743679 w 12176663"/>
              <a:gd name="connsiteY545" fmla="*/ 5085426 h 6858001"/>
              <a:gd name="connsiteX546" fmla="*/ 5743411 w 12176663"/>
              <a:gd name="connsiteY546" fmla="*/ 5092836 h 6858001"/>
              <a:gd name="connsiteX547" fmla="*/ 5750939 w 12176663"/>
              <a:gd name="connsiteY547" fmla="*/ 5098357 h 6858001"/>
              <a:gd name="connsiteX548" fmla="*/ 5717531 w 12176663"/>
              <a:gd name="connsiteY548" fmla="*/ 5113795 h 6858001"/>
              <a:gd name="connsiteX549" fmla="*/ 5681612 w 12176663"/>
              <a:gd name="connsiteY549" fmla="*/ 5127394 h 6858001"/>
              <a:gd name="connsiteX550" fmla="*/ 5819730 w 12176663"/>
              <a:gd name="connsiteY550" fmla="*/ 5084139 h 6858001"/>
              <a:gd name="connsiteX551" fmla="*/ 5870684 w 12176663"/>
              <a:gd name="connsiteY551" fmla="*/ 5064449 h 6858001"/>
              <a:gd name="connsiteX552" fmla="*/ 5922220 w 12176663"/>
              <a:gd name="connsiteY552" fmla="*/ 5064203 h 6858001"/>
              <a:gd name="connsiteX553" fmla="*/ 5911375 w 12176663"/>
              <a:gd name="connsiteY553" fmla="*/ 5079072 h 6858001"/>
              <a:gd name="connsiteX554" fmla="*/ 5841756 w 12176663"/>
              <a:gd name="connsiteY554" fmla="*/ 5098388 h 6858001"/>
              <a:gd name="connsiteX555" fmla="*/ 5827282 w 12176663"/>
              <a:gd name="connsiteY555" fmla="*/ 5106791 h 6858001"/>
              <a:gd name="connsiteX556" fmla="*/ 5807788 w 12176663"/>
              <a:gd name="connsiteY556" fmla="*/ 5111513 h 6858001"/>
              <a:gd name="connsiteX557" fmla="*/ 5819776 w 12176663"/>
              <a:gd name="connsiteY557" fmla="*/ 5118402 h 6858001"/>
              <a:gd name="connsiteX558" fmla="*/ 5791386 w 12176663"/>
              <a:gd name="connsiteY558" fmla="*/ 5137522 h 6858001"/>
              <a:gd name="connsiteX559" fmla="*/ 5728176 w 12176663"/>
              <a:gd name="connsiteY559" fmla="*/ 5157732 h 6858001"/>
              <a:gd name="connsiteX560" fmla="*/ 5663868 w 12176663"/>
              <a:gd name="connsiteY560" fmla="*/ 5190450 h 6858001"/>
              <a:gd name="connsiteX561" fmla="*/ 5613474 w 12176663"/>
              <a:gd name="connsiteY561" fmla="*/ 5212451 h 6858001"/>
              <a:gd name="connsiteX562" fmla="*/ 5665840 w 12176663"/>
              <a:gd name="connsiteY562" fmla="*/ 5207109 h 6858001"/>
              <a:gd name="connsiteX563" fmla="*/ 5771669 w 12176663"/>
              <a:gd name="connsiteY563" fmla="*/ 5183918 h 6858001"/>
              <a:gd name="connsiteX564" fmla="*/ 5803420 w 12176663"/>
              <a:gd name="connsiteY564" fmla="*/ 5178673 h 6858001"/>
              <a:gd name="connsiteX565" fmla="*/ 5800664 w 12176663"/>
              <a:gd name="connsiteY565" fmla="*/ 5201374 h 6858001"/>
              <a:gd name="connsiteX566" fmla="*/ 5837435 w 12176663"/>
              <a:gd name="connsiteY566" fmla="*/ 5199810 h 6858001"/>
              <a:gd name="connsiteX567" fmla="*/ 5875303 w 12176663"/>
              <a:gd name="connsiteY567" fmla="*/ 5185740 h 6858001"/>
              <a:gd name="connsiteX568" fmla="*/ 5843820 w 12176663"/>
              <a:gd name="connsiteY568" fmla="*/ 5183574 h 6858001"/>
              <a:gd name="connsiteX569" fmla="*/ 5826813 w 12176663"/>
              <a:gd name="connsiteY569" fmla="*/ 5173006 h 6858001"/>
              <a:gd name="connsiteX570" fmla="*/ 5908711 w 12176663"/>
              <a:gd name="connsiteY570" fmla="*/ 5170300 h 6858001"/>
              <a:gd name="connsiteX571" fmla="*/ 5954109 w 12176663"/>
              <a:gd name="connsiteY571" fmla="*/ 5161751 h 6858001"/>
              <a:gd name="connsiteX572" fmla="*/ 6012323 w 12176663"/>
              <a:gd name="connsiteY572" fmla="*/ 5154991 h 6858001"/>
              <a:gd name="connsiteX573" fmla="*/ 6027381 w 12176663"/>
              <a:gd name="connsiteY573" fmla="*/ 5166032 h 6858001"/>
              <a:gd name="connsiteX574" fmla="*/ 5985614 w 12176663"/>
              <a:gd name="connsiteY574" fmla="*/ 5181048 h 6858001"/>
              <a:gd name="connsiteX575" fmla="*/ 5915995 w 12176663"/>
              <a:gd name="connsiteY575" fmla="*/ 5200363 h 6858001"/>
              <a:gd name="connsiteX576" fmla="*/ 5884535 w 12176663"/>
              <a:gd name="connsiteY576" fmla="*/ 5215329 h 6858001"/>
              <a:gd name="connsiteX577" fmla="*/ 5853636 w 12176663"/>
              <a:gd name="connsiteY577" fmla="*/ 5232609 h 6858001"/>
              <a:gd name="connsiteX578" fmla="*/ 5815477 w 12176663"/>
              <a:gd name="connsiteY578" fmla="*/ 5236957 h 6858001"/>
              <a:gd name="connsiteX579" fmla="*/ 5817158 w 12176663"/>
              <a:gd name="connsiteY579" fmla="*/ 5243894 h 6858001"/>
              <a:gd name="connsiteX580" fmla="*/ 5815791 w 12176663"/>
              <a:gd name="connsiteY580" fmla="*/ 5263811 h 6858001"/>
              <a:gd name="connsiteX581" fmla="*/ 5828900 w 12176663"/>
              <a:gd name="connsiteY581" fmla="*/ 5275324 h 6858001"/>
              <a:gd name="connsiteX582" fmla="*/ 5843667 w 12176663"/>
              <a:gd name="connsiteY582" fmla="*/ 5276643 h 6858001"/>
              <a:gd name="connsiteX583" fmla="*/ 5841448 w 12176663"/>
              <a:gd name="connsiteY583" fmla="*/ 5284525 h 6858001"/>
              <a:gd name="connsiteX584" fmla="*/ 5783526 w 12176663"/>
              <a:gd name="connsiteY584" fmla="*/ 5301006 h 6858001"/>
              <a:gd name="connsiteX585" fmla="*/ 5771001 w 12176663"/>
              <a:gd name="connsiteY585" fmla="*/ 5308937 h 6858001"/>
              <a:gd name="connsiteX586" fmla="*/ 5816958 w 12176663"/>
              <a:gd name="connsiteY586" fmla="*/ 5302700 h 6858001"/>
              <a:gd name="connsiteX587" fmla="*/ 5814470 w 12176663"/>
              <a:gd name="connsiteY587" fmla="*/ 5317990 h 6858001"/>
              <a:gd name="connsiteX588" fmla="*/ 5738467 w 12176663"/>
              <a:gd name="connsiteY588" fmla="*/ 5353542 h 6858001"/>
              <a:gd name="connsiteX589" fmla="*/ 5731521 w 12176663"/>
              <a:gd name="connsiteY589" fmla="*/ 5367466 h 6858001"/>
              <a:gd name="connsiteX590" fmla="*/ 5775529 w 12176663"/>
              <a:gd name="connsiteY590" fmla="*/ 5361701 h 6858001"/>
              <a:gd name="connsiteX591" fmla="*/ 5861886 w 12176663"/>
              <a:gd name="connsiteY591" fmla="*/ 5360364 h 6858001"/>
              <a:gd name="connsiteX592" fmla="*/ 5882769 w 12176663"/>
              <a:gd name="connsiteY592" fmla="*/ 5352856 h 6858001"/>
              <a:gd name="connsiteX593" fmla="*/ 5868026 w 12176663"/>
              <a:gd name="connsiteY593" fmla="*/ 5368669 h 6858001"/>
              <a:gd name="connsiteX594" fmla="*/ 5864420 w 12176663"/>
              <a:gd name="connsiteY594" fmla="*/ 5379336 h 6858001"/>
              <a:gd name="connsiteX595" fmla="*/ 5892002 w 12176663"/>
              <a:gd name="connsiteY595" fmla="*/ 5382446 h 6858001"/>
              <a:gd name="connsiteX596" fmla="*/ 5918197 w 12176663"/>
              <a:gd name="connsiteY596" fmla="*/ 5388341 h 6858001"/>
              <a:gd name="connsiteX597" fmla="*/ 5925166 w 12176663"/>
              <a:gd name="connsiteY597" fmla="*/ 5391548 h 6858001"/>
              <a:gd name="connsiteX598" fmla="*/ 5857205 w 12176663"/>
              <a:gd name="connsiteY598" fmla="*/ 5400670 h 6858001"/>
              <a:gd name="connsiteX599" fmla="*/ 5836322 w 12176663"/>
              <a:gd name="connsiteY599" fmla="*/ 5408177 h 6858001"/>
              <a:gd name="connsiteX600" fmla="*/ 5854717 w 12176663"/>
              <a:gd name="connsiteY600" fmla="*/ 5415960 h 6858001"/>
              <a:gd name="connsiteX601" fmla="*/ 5686461 w 12176663"/>
              <a:gd name="connsiteY601" fmla="*/ 5420002 h 6858001"/>
              <a:gd name="connsiteX602" fmla="*/ 5700959 w 12176663"/>
              <a:gd name="connsiteY602" fmla="*/ 5428731 h 6858001"/>
              <a:gd name="connsiteX603" fmla="*/ 5839974 w 12176663"/>
              <a:gd name="connsiteY603" fmla="*/ 5431773 h 6858001"/>
              <a:gd name="connsiteX604" fmla="*/ 5890121 w 12176663"/>
              <a:gd name="connsiteY604" fmla="*/ 5434313 h 6858001"/>
              <a:gd name="connsiteX605" fmla="*/ 5922165 w 12176663"/>
              <a:gd name="connsiteY605" fmla="*/ 5438791 h 6858001"/>
              <a:gd name="connsiteX606" fmla="*/ 5940830 w 12176663"/>
              <a:gd name="connsiteY606" fmla="*/ 5439165 h 6858001"/>
              <a:gd name="connsiteX607" fmla="*/ 5928304 w 12176663"/>
              <a:gd name="connsiteY607" fmla="*/ 5447097 h 6858001"/>
              <a:gd name="connsiteX608" fmla="*/ 5911320 w 12176663"/>
              <a:gd name="connsiteY608" fmla="*/ 5453659 h 6858001"/>
              <a:gd name="connsiteX609" fmla="*/ 5883759 w 12176663"/>
              <a:gd name="connsiteY609" fmla="*/ 5467681 h 6858001"/>
              <a:gd name="connsiteX610" fmla="*/ 5921673 w 12176663"/>
              <a:gd name="connsiteY610" fmla="*/ 5487875 h 6858001"/>
              <a:gd name="connsiteX611" fmla="*/ 5925864 w 12176663"/>
              <a:gd name="connsiteY611" fmla="*/ 5496652 h 6858001"/>
              <a:gd name="connsiteX612" fmla="*/ 5928105 w 12176663"/>
              <a:gd name="connsiteY612" fmla="*/ 5505901 h 6858001"/>
              <a:gd name="connsiteX613" fmla="*/ 5941751 w 12176663"/>
              <a:gd name="connsiteY613" fmla="*/ 5502595 h 6858001"/>
              <a:gd name="connsiteX614" fmla="*/ 5946210 w 12176663"/>
              <a:gd name="connsiteY614" fmla="*/ 5503964 h 6858001"/>
              <a:gd name="connsiteX615" fmla="*/ 5916700 w 12176663"/>
              <a:gd name="connsiteY615" fmla="*/ 5518458 h 6858001"/>
              <a:gd name="connsiteX616" fmla="*/ 5893038 w 12176663"/>
              <a:gd name="connsiteY616" fmla="*/ 5531535 h 6858001"/>
              <a:gd name="connsiteX617" fmla="*/ 5933730 w 12176663"/>
              <a:gd name="connsiteY617" fmla="*/ 5546157 h 6858001"/>
              <a:gd name="connsiteX618" fmla="*/ 5967991 w 12176663"/>
              <a:gd name="connsiteY618" fmla="*/ 5542754 h 6858001"/>
              <a:gd name="connsiteX619" fmla="*/ 5935142 w 12176663"/>
              <a:gd name="connsiteY619" fmla="*/ 5560504 h 6858001"/>
              <a:gd name="connsiteX620" fmla="*/ 5844056 w 12176663"/>
              <a:gd name="connsiteY620" fmla="*/ 5567883 h 6858001"/>
              <a:gd name="connsiteX621" fmla="*/ 5805874 w 12176663"/>
              <a:gd name="connsiteY621" fmla="*/ 5555100 h 6858001"/>
              <a:gd name="connsiteX622" fmla="*/ 5782189 w 12176663"/>
              <a:gd name="connsiteY622" fmla="*/ 5551046 h 6858001"/>
              <a:gd name="connsiteX623" fmla="*/ 5749340 w 12176663"/>
              <a:gd name="connsiteY623" fmla="*/ 5568797 h 6858001"/>
              <a:gd name="connsiteX624" fmla="*/ 5830434 w 12176663"/>
              <a:gd name="connsiteY624" fmla="*/ 5588322 h 6858001"/>
              <a:gd name="connsiteX625" fmla="*/ 5907359 w 12176663"/>
              <a:gd name="connsiteY625" fmla="*/ 5616200 h 6858001"/>
              <a:gd name="connsiteX626" fmla="*/ 5931604 w 12176663"/>
              <a:gd name="connsiteY626" fmla="*/ 5622567 h 6858001"/>
              <a:gd name="connsiteX627" fmla="*/ 5970054 w 12176663"/>
              <a:gd name="connsiteY627" fmla="*/ 5627940 h 6858001"/>
              <a:gd name="connsiteX628" fmla="*/ 5945564 w 12176663"/>
              <a:gd name="connsiteY628" fmla="*/ 5646114 h 6858001"/>
              <a:gd name="connsiteX629" fmla="*/ 5919393 w 12176663"/>
              <a:gd name="connsiteY629" fmla="*/ 5657352 h 6858001"/>
              <a:gd name="connsiteX630" fmla="*/ 5955042 w 12176663"/>
              <a:gd name="connsiteY630" fmla="*/ 5651164 h 6858001"/>
              <a:gd name="connsiteX631" fmla="*/ 6001828 w 12176663"/>
              <a:gd name="connsiteY631" fmla="*/ 5639827 h 6858001"/>
              <a:gd name="connsiteX632" fmla="*/ 6019104 w 12176663"/>
              <a:gd name="connsiteY632" fmla="*/ 5642986 h 6858001"/>
              <a:gd name="connsiteX633" fmla="*/ 6012427 w 12176663"/>
              <a:gd name="connsiteY633" fmla="*/ 5649501 h 6858001"/>
              <a:gd name="connsiteX634" fmla="*/ 5999341 w 12176663"/>
              <a:gd name="connsiteY634" fmla="*/ 5655119 h 6858001"/>
              <a:gd name="connsiteX635" fmla="*/ 5965082 w 12176663"/>
              <a:gd name="connsiteY635" fmla="*/ 5658524 h 6858001"/>
              <a:gd name="connsiteX636" fmla="*/ 5946147 w 12176663"/>
              <a:gd name="connsiteY636" fmla="*/ 5665559 h 6858001"/>
              <a:gd name="connsiteX637" fmla="*/ 5812758 w 12176663"/>
              <a:gd name="connsiteY637" fmla="*/ 5702773 h 6858001"/>
              <a:gd name="connsiteX638" fmla="*/ 5762341 w 12176663"/>
              <a:gd name="connsiteY638" fmla="*/ 5707643 h 6858001"/>
              <a:gd name="connsiteX639" fmla="*/ 5710827 w 12176663"/>
              <a:gd name="connsiteY639" fmla="*/ 5725020 h 6858001"/>
              <a:gd name="connsiteX640" fmla="*/ 5670181 w 12176663"/>
              <a:gd name="connsiteY640" fmla="*/ 5744660 h 6858001"/>
              <a:gd name="connsiteX641" fmla="*/ 5702762 w 12176663"/>
              <a:gd name="connsiteY641" fmla="*/ 5734319 h 6858001"/>
              <a:gd name="connsiteX642" fmla="*/ 5736461 w 12176663"/>
              <a:gd name="connsiteY642" fmla="*/ 5728602 h 6858001"/>
              <a:gd name="connsiteX643" fmla="*/ 5776862 w 12176663"/>
              <a:gd name="connsiteY643" fmla="*/ 5733503 h 6858001"/>
              <a:gd name="connsiteX644" fmla="*/ 5826449 w 12176663"/>
              <a:gd name="connsiteY644" fmla="*/ 5733730 h 6858001"/>
              <a:gd name="connsiteX645" fmla="*/ 5835636 w 12176663"/>
              <a:gd name="connsiteY645" fmla="*/ 5729057 h 6858001"/>
              <a:gd name="connsiteX646" fmla="*/ 5879352 w 12176663"/>
              <a:gd name="connsiteY646" fmla="*/ 5713569 h 6858001"/>
              <a:gd name="connsiteX647" fmla="*/ 5952624 w 12176663"/>
              <a:gd name="connsiteY647" fmla="*/ 5717850 h 6858001"/>
              <a:gd name="connsiteX648" fmla="*/ 5939270 w 12176663"/>
              <a:gd name="connsiteY648" fmla="*/ 5730879 h 6858001"/>
              <a:gd name="connsiteX649" fmla="*/ 5925916 w 12176663"/>
              <a:gd name="connsiteY649" fmla="*/ 5743906 h 6858001"/>
              <a:gd name="connsiteX650" fmla="*/ 5961589 w 12176663"/>
              <a:gd name="connsiteY650" fmla="*/ 5754850 h 6858001"/>
              <a:gd name="connsiteX651" fmla="*/ 5997821 w 12176663"/>
              <a:gd name="connsiteY651" fmla="*/ 5768105 h 6858001"/>
              <a:gd name="connsiteX652" fmla="*/ 5992825 w 12176663"/>
              <a:gd name="connsiteY652" fmla="*/ 5781556 h 6858001"/>
              <a:gd name="connsiteX653" fmla="*/ 5968312 w 12176663"/>
              <a:gd name="connsiteY653" fmla="*/ 5782599 h 6858001"/>
              <a:gd name="connsiteX654" fmla="*/ 5971942 w 12176663"/>
              <a:gd name="connsiteY654" fmla="*/ 5789064 h 6858001"/>
              <a:gd name="connsiteX655" fmla="*/ 5998988 w 12176663"/>
              <a:gd name="connsiteY655" fmla="*/ 5806993 h 6858001"/>
              <a:gd name="connsiteX656" fmla="*/ 6025743 w 12176663"/>
              <a:gd name="connsiteY656" fmla="*/ 5815200 h 6858001"/>
              <a:gd name="connsiteX657" fmla="*/ 6043287 w 12176663"/>
              <a:gd name="connsiteY657" fmla="*/ 5810950 h 6858001"/>
              <a:gd name="connsiteX658" fmla="*/ 6031882 w 12176663"/>
              <a:gd name="connsiteY658" fmla="*/ 5823506 h 6858001"/>
              <a:gd name="connsiteX659" fmla="*/ 6000131 w 12176663"/>
              <a:gd name="connsiteY659" fmla="*/ 5828750 h 6858001"/>
              <a:gd name="connsiteX660" fmla="*/ 5971159 w 12176663"/>
              <a:gd name="connsiteY660" fmla="*/ 5828425 h 6858001"/>
              <a:gd name="connsiteX661" fmla="*/ 5944135 w 12176663"/>
              <a:gd name="connsiteY661" fmla="*/ 5827627 h 6858001"/>
              <a:gd name="connsiteX662" fmla="*/ 5941334 w 12176663"/>
              <a:gd name="connsiteY662" fmla="*/ 5816065 h 6858001"/>
              <a:gd name="connsiteX663" fmla="*/ 5941043 w 12176663"/>
              <a:gd name="connsiteY663" fmla="*/ 5806343 h 6858001"/>
              <a:gd name="connsiteX664" fmla="*/ 5921817 w 12176663"/>
              <a:gd name="connsiteY664" fmla="*/ 5803657 h 6858001"/>
              <a:gd name="connsiteX665" fmla="*/ 5919061 w 12176663"/>
              <a:gd name="connsiteY665" fmla="*/ 5826358 h 6858001"/>
              <a:gd name="connsiteX666" fmla="*/ 5926053 w 12176663"/>
              <a:gd name="connsiteY666" fmla="*/ 5846697 h 6858001"/>
              <a:gd name="connsiteX667" fmla="*/ 5899007 w 12176663"/>
              <a:gd name="connsiteY667" fmla="*/ 5828769 h 6858001"/>
              <a:gd name="connsiteX668" fmla="*/ 5875322 w 12176663"/>
              <a:gd name="connsiteY668" fmla="*/ 5824713 h 6858001"/>
              <a:gd name="connsiteX669" fmla="*/ 5966185 w 12176663"/>
              <a:gd name="connsiteY669" fmla="*/ 5859008 h 6858001"/>
              <a:gd name="connsiteX670" fmla="*/ 5984850 w 12176663"/>
              <a:gd name="connsiteY670" fmla="*/ 5859382 h 6858001"/>
              <a:gd name="connsiteX671" fmla="*/ 5968450 w 12176663"/>
              <a:gd name="connsiteY671" fmla="*/ 5885389 h 6858001"/>
              <a:gd name="connsiteX672" fmla="*/ 5884041 w 12176663"/>
              <a:gd name="connsiteY672" fmla="*/ 5886254 h 6858001"/>
              <a:gd name="connsiteX673" fmla="*/ 5869006 w 12176663"/>
              <a:gd name="connsiteY673" fmla="*/ 5892344 h 6858001"/>
              <a:gd name="connsiteX674" fmla="*/ 5844783 w 12176663"/>
              <a:gd name="connsiteY674" fmla="*/ 5903110 h 6858001"/>
              <a:gd name="connsiteX675" fmla="*/ 5848391 w 12176663"/>
              <a:gd name="connsiteY675" fmla="*/ 5892443 h 6858001"/>
              <a:gd name="connsiteX676" fmla="*/ 5838352 w 12176663"/>
              <a:gd name="connsiteY676" fmla="*/ 5885082 h 6858001"/>
              <a:gd name="connsiteX677" fmla="*/ 5820808 w 12176663"/>
              <a:gd name="connsiteY677" fmla="*/ 5889333 h 6858001"/>
              <a:gd name="connsiteX678" fmla="*/ 5827776 w 12176663"/>
              <a:gd name="connsiteY678" fmla="*/ 5892541 h 6858001"/>
              <a:gd name="connsiteX679" fmla="*/ 5835866 w 12176663"/>
              <a:gd name="connsiteY679" fmla="*/ 5900375 h 6858001"/>
              <a:gd name="connsiteX680" fmla="*/ 5827799 w 12176663"/>
              <a:gd name="connsiteY680" fmla="*/ 5909673 h 6858001"/>
              <a:gd name="connsiteX681" fmla="*/ 5821682 w 12176663"/>
              <a:gd name="connsiteY681" fmla="*/ 5918500 h 6858001"/>
              <a:gd name="connsiteX682" fmla="*/ 5834231 w 12176663"/>
              <a:gd name="connsiteY682" fmla="*/ 5927700 h 6858001"/>
              <a:gd name="connsiteX683" fmla="*/ 5857623 w 12176663"/>
              <a:gd name="connsiteY683" fmla="*/ 5922033 h 6858001"/>
              <a:gd name="connsiteX684" fmla="*/ 5991037 w 12176663"/>
              <a:gd name="connsiteY684" fmla="*/ 5901952 h 6858001"/>
              <a:gd name="connsiteX685" fmla="*/ 6069642 w 12176663"/>
              <a:gd name="connsiteY685" fmla="*/ 5936768 h 6858001"/>
              <a:gd name="connsiteX686" fmla="*/ 6086650 w 12176663"/>
              <a:gd name="connsiteY686" fmla="*/ 5947336 h 6858001"/>
              <a:gd name="connsiteX687" fmla="*/ 6069105 w 12176663"/>
              <a:gd name="connsiteY687" fmla="*/ 5951586 h 6858001"/>
              <a:gd name="connsiteX688" fmla="*/ 6026756 w 12176663"/>
              <a:gd name="connsiteY688" fmla="*/ 5947158 h 6858001"/>
              <a:gd name="connsiteX689" fmla="*/ 6034821 w 12176663"/>
              <a:gd name="connsiteY689" fmla="*/ 5937859 h 6858001"/>
              <a:gd name="connsiteX690" fmla="*/ 6017545 w 12176663"/>
              <a:gd name="connsiteY690" fmla="*/ 5934700 h 6858001"/>
              <a:gd name="connsiteX691" fmla="*/ 5959576 w 12176663"/>
              <a:gd name="connsiteY691" fmla="*/ 5916918 h 6858001"/>
              <a:gd name="connsiteX692" fmla="*/ 5947880 w 12176663"/>
              <a:gd name="connsiteY692" fmla="*/ 5919751 h 6858001"/>
              <a:gd name="connsiteX693" fmla="*/ 5983016 w 12176663"/>
              <a:gd name="connsiteY693" fmla="*/ 5945514 h 6858001"/>
              <a:gd name="connsiteX694" fmla="*/ 5988327 w 12176663"/>
              <a:gd name="connsiteY694" fmla="*/ 5958915 h 6858001"/>
              <a:gd name="connsiteX695" fmla="*/ 5999778 w 12176663"/>
              <a:gd name="connsiteY695" fmla="*/ 5980623 h 6858001"/>
              <a:gd name="connsiteX696" fmla="*/ 6035450 w 12176663"/>
              <a:gd name="connsiteY696" fmla="*/ 5991567 h 6858001"/>
              <a:gd name="connsiteX697" fmla="*/ 6054676 w 12176663"/>
              <a:gd name="connsiteY697" fmla="*/ 5994253 h 6858001"/>
              <a:gd name="connsiteX698" fmla="*/ 6072512 w 12176663"/>
              <a:gd name="connsiteY698" fmla="*/ 5999725 h 6858001"/>
              <a:gd name="connsiteX699" fmla="*/ 6088691 w 12176663"/>
              <a:gd name="connsiteY699" fmla="*/ 6015391 h 6858001"/>
              <a:gd name="connsiteX700" fmla="*/ 6104041 w 12176663"/>
              <a:gd name="connsiteY700" fmla="*/ 6036154 h 6858001"/>
              <a:gd name="connsiteX701" fmla="*/ 6128846 w 12176663"/>
              <a:gd name="connsiteY701" fmla="*/ 6044833 h 6858001"/>
              <a:gd name="connsiteX702" fmla="*/ 6168394 w 12176663"/>
              <a:gd name="connsiteY702" fmla="*/ 6037700 h 6858001"/>
              <a:gd name="connsiteX703" fmla="*/ 6180382 w 12176663"/>
              <a:gd name="connsiteY703" fmla="*/ 6044588 h 6858001"/>
              <a:gd name="connsiteX704" fmla="*/ 6189861 w 12176663"/>
              <a:gd name="connsiteY704" fmla="*/ 6049636 h 6858001"/>
              <a:gd name="connsiteX705" fmla="*/ 6194297 w 12176663"/>
              <a:gd name="connsiteY705" fmla="*/ 6033872 h 6858001"/>
              <a:gd name="connsiteX706" fmla="*/ 6173122 w 12176663"/>
              <a:gd name="connsiteY706" fmla="*/ 6031658 h 6858001"/>
              <a:gd name="connsiteX707" fmla="*/ 6102068 w 12176663"/>
              <a:gd name="connsiteY707" fmla="*/ 6019495 h 6858001"/>
              <a:gd name="connsiteX708" fmla="*/ 6156675 w 12176663"/>
              <a:gd name="connsiteY708" fmla="*/ 6023401 h 6858001"/>
              <a:gd name="connsiteX709" fmla="*/ 6165593 w 12176663"/>
              <a:gd name="connsiteY709" fmla="*/ 6026138 h 6858001"/>
              <a:gd name="connsiteX710" fmla="*/ 6222149 w 12176663"/>
              <a:gd name="connsiteY710" fmla="*/ 6029573 h 6858001"/>
              <a:gd name="connsiteX711" fmla="*/ 6233017 w 12176663"/>
              <a:gd name="connsiteY711" fmla="*/ 6031836 h 6858001"/>
              <a:gd name="connsiteX712" fmla="*/ 6247783 w 12176663"/>
              <a:gd name="connsiteY712" fmla="*/ 6033155 h 6858001"/>
              <a:gd name="connsiteX713" fmla="*/ 6276756 w 12176663"/>
              <a:gd name="connsiteY713" fmla="*/ 6033480 h 6858001"/>
              <a:gd name="connsiteX714" fmla="*/ 6288452 w 12176663"/>
              <a:gd name="connsiteY714" fmla="*/ 6030646 h 6858001"/>
              <a:gd name="connsiteX715" fmla="*/ 6277876 w 12176663"/>
              <a:gd name="connsiteY715" fmla="*/ 6038104 h 6858001"/>
              <a:gd name="connsiteX716" fmla="*/ 6287087 w 12176663"/>
              <a:gd name="connsiteY716" fmla="*/ 6050563 h 6858001"/>
              <a:gd name="connsiteX717" fmla="*/ 6300440 w 12176663"/>
              <a:gd name="connsiteY717" fmla="*/ 6037534 h 6858001"/>
              <a:gd name="connsiteX718" fmla="*/ 6309359 w 12176663"/>
              <a:gd name="connsiteY718" fmla="*/ 6040270 h 6858001"/>
              <a:gd name="connsiteX719" fmla="*/ 6336114 w 12176663"/>
              <a:gd name="connsiteY719" fmla="*/ 6048477 h 6858001"/>
              <a:gd name="connsiteX720" fmla="*/ 6361187 w 12176663"/>
              <a:gd name="connsiteY720" fmla="*/ 6049747 h 6858001"/>
              <a:gd name="connsiteX721" fmla="*/ 6367573 w 12176663"/>
              <a:gd name="connsiteY721" fmla="*/ 6033511 h 6858001"/>
              <a:gd name="connsiteX722" fmla="*/ 6360604 w 12176663"/>
              <a:gd name="connsiteY722" fmla="*/ 6030304 h 6858001"/>
              <a:gd name="connsiteX723" fmla="*/ 6343620 w 12176663"/>
              <a:gd name="connsiteY723" fmla="*/ 6036865 h 6858001"/>
              <a:gd name="connsiteX724" fmla="*/ 6338309 w 12176663"/>
              <a:gd name="connsiteY724" fmla="*/ 6023464 h 6858001"/>
              <a:gd name="connsiteX725" fmla="*/ 6379561 w 12176663"/>
              <a:gd name="connsiteY725" fmla="*/ 6040399 h 6858001"/>
              <a:gd name="connsiteX726" fmla="*/ 6389869 w 12176663"/>
              <a:gd name="connsiteY726" fmla="*/ 6040350 h 6858001"/>
              <a:gd name="connsiteX727" fmla="*/ 6412433 w 12176663"/>
              <a:gd name="connsiteY727" fmla="*/ 6039779 h 6858001"/>
              <a:gd name="connsiteX728" fmla="*/ 6278191 w 12176663"/>
              <a:gd name="connsiteY728" fmla="*/ 6064958 h 6858001"/>
              <a:gd name="connsiteX729" fmla="*/ 6269004 w 12176663"/>
              <a:gd name="connsiteY729" fmla="*/ 6069633 h 6858001"/>
              <a:gd name="connsiteX730" fmla="*/ 6303556 w 12176663"/>
              <a:gd name="connsiteY730" fmla="*/ 6075951 h 6858001"/>
              <a:gd name="connsiteX731" fmla="*/ 6336159 w 12176663"/>
              <a:gd name="connsiteY731" fmla="*/ 6082741 h 6858001"/>
              <a:gd name="connsiteX732" fmla="*/ 6367350 w 12176663"/>
              <a:gd name="connsiteY732" fmla="*/ 6075184 h 6858001"/>
              <a:gd name="connsiteX733" fmla="*/ 6416377 w 12176663"/>
              <a:gd name="connsiteY733" fmla="*/ 6073098 h 6858001"/>
              <a:gd name="connsiteX734" fmla="*/ 6452879 w 12176663"/>
              <a:gd name="connsiteY734" fmla="*/ 6078944 h 6858001"/>
              <a:gd name="connsiteX735" fmla="*/ 6487991 w 12176663"/>
              <a:gd name="connsiteY735" fmla="*/ 6087575 h 6858001"/>
              <a:gd name="connsiteX736" fmla="*/ 6522275 w 12176663"/>
              <a:gd name="connsiteY736" fmla="*/ 6101303 h 6858001"/>
              <a:gd name="connsiteX737" fmla="*/ 6537871 w 12176663"/>
              <a:gd name="connsiteY737" fmla="*/ 6097525 h 6858001"/>
              <a:gd name="connsiteX738" fmla="*/ 6558754 w 12176663"/>
              <a:gd name="connsiteY738" fmla="*/ 6090016 h 6858001"/>
              <a:gd name="connsiteX739" fmla="*/ 6579368 w 12176663"/>
              <a:gd name="connsiteY739" fmla="*/ 6089919 h 6858001"/>
              <a:gd name="connsiteX740" fmla="*/ 6710586 w 12176663"/>
              <a:gd name="connsiteY740" fmla="*/ 6094850 h 6858001"/>
              <a:gd name="connsiteX741" fmla="*/ 6677737 w 12176663"/>
              <a:gd name="connsiteY741" fmla="*/ 6112602 h 6858001"/>
              <a:gd name="connsiteX742" fmla="*/ 6635141 w 12176663"/>
              <a:gd name="connsiteY742" fmla="*/ 6132714 h 6858001"/>
              <a:gd name="connsiteX743" fmla="*/ 6564694 w 12176663"/>
              <a:gd name="connsiteY743" fmla="*/ 6157127 h 6858001"/>
              <a:gd name="connsiteX744" fmla="*/ 6372216 w 12176663"/>
              <a:gd name="connsiteY744" fmla="*/ 6171934 h 6858001"/>
              <a:gd name="connsiteX745" fmla="*/ 6340733 w 12176663"/>
              <a:gd name="connsiteY745" fmla="*/ 6169768 h 6858001"/>
              <a:gd name="connsiteX746" fmla="*/ 6356597 w 12176663"/>
              <a:gd name="connsiteY746" fmla="*/ 6158580 h 6858001"/>
              <a:gd name="connsiteX747" fmla="*/ 6343220 w 12176663"/>
              <a:gd name="connsiteY747" fmla="*/ 6154476 h 6858001"/>
              <a:gd name="connsiteX748" fmla="*/ 6350165 w 12176663"/>
              <a:gd name="connsiteY748" fmla="*/ 6140552 h 6858001"/>
              <a:gd name="connsiteX749" fmla="*/ 6399170 w 12176663"/>
              <a:gd name="connsiteY749" fmla="*/ 6121335 h 6858001"/>
              <a:gd name="connsiteX750" fmla="*/ 6416984 w 12176663"/>
              <a:gd name="connsiteY750" fmla="*/ 6109675 h 6858001"/>
              <a:gd name="connsiteX751" fmla="*/ 6379384 w 12176663"/>
              <a:gd name="connsiteY751" fmla="*/ 6116337 h 6858001"/>
              <a:gd name="connsiteX752" fmla="*/ 6319781 w 12176663"/>
              <a:gd name="connsiteY752" fmla="*/ 6125880 h 6858001"/>
              <a:gd name="connsiteX753" fmla="*/ 6275212 w 12176663"/>
              <a:gd name="connsiteY753" fmla="*/ 6129334 h 6858001"/>
              <a:gd name="connsiteX754" fmla="*/ 6252089 w 12176663"/>
              <a:gd name="connsiteY754" fmla="*/ 6127591 h 6858001"/>
              <a:gd name="connsiteX755" fmla="*/ 6221704 w 12176663"/>
              <a:gd name="connsiteY755" fmla="*/ 6112920 h 6858001"/>
              <a:gd name="connsiteX756" fmla="*/ 6193828 w 12176663"/>
              <a:gd name="connsiteY756" fmla="*/ 6100086 h 6858001"/>
              <a:gd name="connsiteX757" fmla="*/ 6170996 w 12176663"/>
              <a:gd name="connsiteY757" fmla="*/ 6108067 h 6858001"/>
              <a:gd name="connsiteX758" fmla="*/ 6137833 w 12176663"/>
              <a:gd name="connsiteY758" fmla="*/ 6098964 h 6858001"/>
              <a:gd name="connsiteX759" fmla="*/ 6139759 w 12176663"/>
              <a:gd name="connsiteY759" fmla="*/ 6081360 h 6858001"/>
              <a:gd name="connsiteX760" fmla="*/ 6165393 w 12176663"/>
              <a:gd name="connsiteY760" fmla="*/ 6084943 h 6858001"/>
              <a:gd name="connsiteX761" fmla="*/ 6172070 w 12176663"/>
              <a:gd name="connsiteY761" fmla="*/ 6078429 h 6858001"/>
              <a:gd name="connsiteX762" fmla="*/ 6160082 w 12176663"/>
              <a:gd name="connsiteY762" fmla="*/ 6071540 h 6858001"/>
              <a:gd name="connsiteX763" fmla="*/ 6079550 w 12176663"/>
              <a:gd name="connsiteY763" fmla="*/ 6054328 h 6858001"/>
              <a:gd name="connsiteX764" fmla="*/ 6067293 w 12176663"/>
              <a:gd name="connsiteY764" fmla="*/ 6054849 h 6858001"/>
              <a:gd name="connsiteX765" fmla="*/ 6046678 w 12176663"/>
              <a:gd name="connsiteY765" fmla="*/ 6054948 h 6858001"/>
              <a:gd name="connsiteX766" fmla="*/ 5983153 w 12176663"/>
              <a:gd name="connsiteY766" fmla="*/ 6048304 h 6858001"/>
              <a:gd name="connsiteX767" fmla="*/ 5995994 w 12176663"/>
              <a:gd name="connsiteY767" fmla="*/ 6067227 h 6858001"/>
              <a:gd name="connsiteX768" fmla="*/ 6067362 w 12176663"/>
              <a:gd name="connsiteY768" fmla="*/ 6106245 h 6858001"/>
              <a:gd name="connsiteX769" fmla="*/ 6020822 w 12176663"/>
              <a:gd name="connsiteY769" fmla="*/ 6093039 h 6858001"/>
              <a:gd name="connsiteX770" fmla="*/ 5985463 w 12176663"/>
              <a:gd name="connsiteY770" fmla="*/ 6108950 h 6858001"/>
              <a:gd name="connsiteX771" fmla="*/ 6041820 w 12176663"/>
              <a:gd name="connsiteY771" fmla="*/ 6171190 h 6858001"/>
              <a:gd name="connsiteX772" fmla="*/ 6054391 w 12176663"/>
              <a:gd name="connsiteY772" fmla="*/ 6197523 h 6858001"/>
              <a:gd name="connsiteX773" fmla="*/ 5934824 w 12176663"/>
              <a:gd name="connsiteY773" fmla="*/ 6155492 h 6858001"/>
              <a:gd name="connsiteX774" fmla="*/ 5852027 w 12176663"/>
              <a:gd name="connsiteY774" fmla="*/ 6111899 h 6858001"/>
              <a:gd name="connsiteX775" fmla="*/ 5874055 w 12176663"/>
              <a:gd name="connsiteY775" fmla="*/ 6126148 h 6858001"/>
              <a:gd name="connsiteX776" fmla="*/ 5902782 w 12176663"/>
              <a:gd name="connsiteY776" fmla="*/ 6151014 h 6858001"/>
              <a:gd name="connsiteX777" fmla="*/ 5993668 w 12176663"/>
              <a:gd name="connsiteY777" fmla="*/ 6202442 h 6858001"/>
              <a:gd name="connsiteX778" fmla="*/ 6117133 w 12176663"/>
              <a:gd name="connsiteY778" fmla="*/ 6243527 h 6858001"/>
              <a:gd name="connsiteX779" fmla="*/ 6371861 w 12176663"/>
              <a:gd name="connsiteY779" fmla="*/ 6323806 h 6858001"/>
              <a:gd name="connsiteX780" fmla="*/ 6425640 w 12176663"/>
              <a:gd name="connsiteY780" fmla="*/ 6332812 h 6858001"/>
              <a:gd name="connsiteX781" fmla="*/ 6463530 w 12176663"/>
              <a:gd name="connsiteY781" fmla="*/ 6335872 h 6858001"/>
              <a:gd name="connsiteX782" fmla="*/ 6492234 w 12176663"/>
              <a:gd name="connsiteY782" fmla="*/ 6343608 h 6858001"/>
              <a:gd name="connsiteX783" fmla="*/ 6554662 w 12176663"/>
              <a:gd name="connsiteY783" fmla="*/ 6362758 h 6858001"/>
              <a:gd name="connsiteX784" fmla="*/ 6541553 w 12176663"/>
              <a:gd name="connsiteY784" fmla="*/ 6351244 h 6858001"/>
              <a:gd name="connsiteX785" fmla="*/ 6520646 w 12176663"/>
              <a:gd name="connsiteY785" fmla="*/ 6341621 h 6858001"/>
              <a:gd name="connsiteX786" fmla="*/ 6643775 w 12176663"/>
              <a:gd name="connsiteY786" fmla="*/ 6338719 h 6858001"/>
              <a:gd name="connsiteX787" fmla="*/ 6789490 w 12176663"/>
              <a:gd name="connsiteY787" fmla="*/ 6352380 h 6858001"/>
              <a:gd name="connsiteX788" fmla="*/ 6771654 w 12176663"/>
              <a:gd name="connsiteY788" fmla="*/ 6346908 h 6858001"/>
              <a:gd name="connsiteX789" fmla="*/ 6747409 w 12176663"/>
              <a:gd name="connsiteY789" fmla="*/ 6340541 h 6858001"/>
              <a:gd name="connsiteX790" fmla="*/ 6739050 w 12176663"/>
              <a:gd name="connsiteY790" fmla="*/ 6340118 h 6858001"/>
              <a:gd name="connsiteX791" fmla="*/ 6701160 w 12176663"/>
              <a:gd name="connsiteY791" fmla="*/ 6337057 h 6858001"/>
              <a:gd name="connsiteX792" fmla="*/ 6670775 w 12176663"/>
              <a:gd name="connsiteY792" fmla="*/ 6322385 h 6858001"/>
              <a:gd name="connsiteX793" fmla="*/ 6831188 w 12176663"/>
              <a:gd name="connsiteY793" fmla="*/ 6285969 h 6858001"/>
              <a:gd name="connsiteX794" fmla="*/ 6877974 w 12176663"/>
              <a:gd name="connsiteY794" fmla="*/ 6274633 h 6858001"/>
              <a:gd name="connsiteX795" fmla="*/ 6922811 w 12176663"/>
              <a:gd name="connsiteY795" fmla="*/ 6263770 h 6858001"/>
              <a:gd name="connsiteX796" fmla="*/ 6951492 w 12176663"/>
              <a:gd name="connsiteY796" fmla="*/ 6254374 h 6858001"/>
              <a:gd name="connsiteX797" fmla="*/ 6971815 w 12176663"/>
              <a:gd name="connsiteY797" fmla="*/ 6244553 h 6858001"/>
              <a:gd name="connsiteX798" fmla="*/ 6974908 w 12176663"/>
              <a:gd name="connsiteY798" fmla="*/ 6265839 h 6858001"/>
              <a:gd name="connsiteX799" fmla="*/ 6982729 w 12176663"/>
              <a:gd name="connsiteY799" fmla="*/ 6281081 h 6858001"/>
              <a:gd name="connsiteX800" fmla="*/ 6985216 w 12176663"/>
              <a:gd name="connsiteY800" fmla="*/ 6265789 h 6858001"/>
              <a:gd name="connsiteX801" fmla="*/ 6990212 w 12176663"/>
              <a:gd name="connsiteY801" fmla="*/ 6252337 h 6858001"/>
              <a:gd name="connsiteX802" fmla="*/ 7001371 w 12176663"/>
              <a:gd name="connsiteY802" fmla="*/ 6264323 h 6858001"/>
              <a:gd name="connsiteX803" fmla="*/ 7025616 w 12176663"/>
              <a:gd name="connsiteY803" fmla="*/ 6270690 h 6858001"/>
              <a:gd name="connsiteX804" fmla="*/ 7029222 w 12176663"/>
              <a:gd name="connsiteY804" fmla="*/ 6260023 h 6858001"/>
              <a:gd name="connsiteX805" fmla="*/ 7011387 w 12176663"/>
              <a:gd name="connsiteY805" fmla="*/ 6254552 h 6858001"/>
              <a:gd name="connsiteX806" fmla="*/ 7047573 w 12176663"/>
              <a:gd name="connsiteY806" fmla="*/ 6233543 h 6858001"/>
              <a:gd name="connsiteX807" fmla="*/ 7065119 w 12176663"/>
              <a:gd name="connsiteY807" fmla="*/ 6229294 h 6858001"/>
              <a:gd name="connsiteX808" fmla="*/ 7140586 w 12176663"/>
              <a:gd name="connsiteY808" fmla="*/ 6208561 h 6858001"/>
              <a:gd name="connsiteX809" fmla="*/ 7242516 w 12176663"/>
              <a:gd name="connsiteY809" fmla="*/ 6186314 h 6858001"/>
              <a:gd name="connsiteX810" fmla="*/ 7370349 w 12176663"/>
              <a:gd name="connsiteY810" fmla="*/ 6160239 h 6858001"/>
              <a:gd name="connsiteX811" fmla="*/ 7517676 w 12176663"/>
              <a:gd name="connsiteY811" fmla="*/ 6129442 h 6858001"/>
              <a:gd name="connsiteX812" fmla="*/ 7451665 w 12176663"/>
              <a:gd name="connsiteY812" fmla="*/ 6138091 h 6858001"/>
              <a:gd name="connsiteX813" fmla="*/ 7399007 w 12176663"/>
              <a:gd name="connsiteY813" fmla="*/ 6133711 h 6858001"/>
              <a:gd name="connsiteX814" fmla="*/ 7406514 w 12176663"/>
              <a:gd name="connsiteY814" fmla="*/ 6122099 h 6858001"/>
              <a:gd name="connsiteX815" fmla="*/ 7416529 w 12176663"/>
              <a:gd name="connsiteY815" fmla="*/ 6112327 h 6858001"/>
              <a:gd name="connsiteX816" fmla="*/ 7421257 w 12176663"/>
              <a:gd name="connsiteY816" fmla="*/ 6106286 h 6858001"/>
              <a:gd name="connsiteX817" fmla="*/ 7382537 w 12176663"/>
              <a:gd name="connsiteY817" fmla="*/ 6108323 h 6858001"/>
              <a:gd name="connsiteX818" fmla="*/ 7354125 w 12176663"/>
              <a:gd name="connsiteY818" fmla="*/ 6110310 h 6858001"/>
              <a:gd name="connsiteX819" fmla="*/ 7331561 w 12176663"/>
              <a:gd name="connsiteY819" fmla="*/ 6110881 h 6858001"/>
              <a:gd name="connsiteX820" fmla="*/ 7312358 w 12176663"/>
              <a:gd name="connsiteY820" fmla="*/ 6125325 h 6858001"/>
              <a:gd name="connsiteX821" fmla="*/ 7269202 w 12176663"/>
              <a:gd name="connsiteY821" fmla="*/ 6143126 h 6858001"/>
              <a:gd name="connsiteX822" fmla="*/ 7218786 w 12176663"/>
              <a:gd name="connsiteY822" fmla="*/ 6147996 h 6858001"/>
              <a:gd name="connsiteX823" fmla="*/ 7231311 w 12176663"/>
              <a:gd name="connsiteY823" fmla="*/ 6140065 h 6858001"/>
              <a:gd name="connsiteX824" fmla="*/ 7239378 w 12176663"/>
              <a:gd name="connsiteY824" fmla="*/ 6130766 h 6858001"/>
              <a:gd name="connsiteX825" fmla="*/ 7238257 w 12176663"/>
              <a:gd name="connsiteY825" fmla="*/ 6126140 h 6858001"/>
              <a:gd name="connsiteX826" fmla="*/ 7253584 w 12176663"/>
              <a:gd name="connsiteY826" fmla="*/ 6129773 h 6858001"/>
              <a:gd name="connsiteX827" fmla="*/ 7272808 w 12176663"/>
              <a:gd name="connsiteY827" fmla="*/ 6132458 h 6858001"/>
              <a:gd name="connsiteX828" fmla="*/ 7282826 w 12176663"/>
              <a:gd name="connsiteY828" fmla="*/ 6122688 h 6858001"/>
              <a:gd name="connsiteX829" fmla="*/ 7292281 w 12176663"/>
              <a:gd name="connsiteY829" fmla="*/ 6110604 h 6858001"/>
              <a:gd name="connsiteX830" fmla="*/ 7326541 w 12176663"/>
              <a:gd name="connsiteY830" fmla="*/ 6107200 h 6858001"/>
              <a:gd name="connsiteX831" fmla="*/ 7340456 w 12176663"/>
              <a:gd name="connsiteY831" fmla="*/ 6096483 h 6858001"/>
              <a:gd name="connsiteX832" fmla="*/ 7318452 w 12176663"/>
              <a:gd name="connsiteY832" fmla="*/ 6099368 h 6858001"/>
              <a:gd name="connsiteX833" fmla="*/ 7247152 w 12176663"/>
              <a:gd name="connsiteY833" fmla="*/ 6111745 h 6858001"/>
              <a:gd name="connsiteX834" fmla="*/ 7174463 w 12176663"/>
              <a:gd name="connsiteY834" fmla="*/ 6126907 h 6858001"/>
              <a:gd name="connsiteX835" fmla="*/ 7129066 w 12176663"/>
              <a:gd name="connsiteY835" fmla="*/ 6135458 h 6858001"/>
              <a:gd name="connsiteX836" fmla="*/ 7093708 w 12176663"/>
              <a:gd name="connsiteY836" fmla="*/ 6151369 h 6858001"/>
              <a:gd name="connsiteX837" fmla="*/ 7041926 w 12176663"/>
              <a:gd name="connsiteY837" fmla="*/ 6176156 h 6858001"/>
              <a:gd name="connsiteX838" fmla="*/ 7016291 w 12176663"/>
              <a:gd name="connsiteY838" fmla="*/ 6172573 h 6858001"/>
              <a:gd name="connsiteX839" fmla="*/ 7018778 w 12176663"/>
              <a:gd name="connsiteY839" fmla="*/ 6157282 h 6858001"/>
              <a:gd name="connsiteX840" fmla="*/ 6979498 w 12176663"/>
              <a:gd name="connsiteY840" fmla="*/ 6157006 h 6858001"/>
              <a:gd name="connsiteX841" fmla="*/ 7005938 w 12176663"/>
              <a:gd name="connsiteY841" fmla="*/ 6138359 h 6858001"/>
              <a:gd name="connsiteX842" fmla="*/ 7068319 w 12176663"/>
              <a:gd name="connsiteY842" fmla="*/ 6123245 h 6858001"/>
              <a:gd name="connsiteX843" fmla="*/ 7109818 w 12176663"/>
              <a:gd name="connsiteY843" fmla="*/ 6115639 h 6858001"/>
              <a:gd name="connsiteX844" fmla="*/ 7190304 w 12176663"/>
              <a:gd name="connsiteY844" fmla="*/ 6098587 h 6858001"/>
              <a:gd name="connsiteX845" fmla="*/ 7238211 w 12176663"/>
              <a:gd name="connsiteY845" fmla="*/ 6091877 h 6858001"/>
              <a:gd name="connsiteX846" fmla="*/ 7252978 w 12176663"/>
              <a:gd name="connsiteY846" fmla="*/ 6093196 h 6858001"/>
              <a:gd name="connsiteX847" fmla="*/ 7241258 w 12176663"/>
              <a:gd name="connsiteY847" fmla="*/ 6078898 h 6858001"/>
              <a:gd name="connsiteX848" fmla="*/ 7251834 w 12176663"/>
              <a:gd name="connsiteY848" fmla="*/ 6071440 h 6858001"/>
              <a:gd name="connsiteX849" fmla="*/ 7295842 w 12176663"/>
              <a:gd name="connsiteY849" fmla="*/ 6065674 h 6858001"/>
              <a:gd name="connsiteX850" fmla="*/ 7284705 w 12176663"/>
              <a:gd name="connsiteY850" fmla="*/ 6070820 h 6858001"/>
              <a:gd name="connsiteX851" fmla="*/ 7276639 w 12176663"/>
              <a:gd name="connsiteY851" fmla="*/ 6080119 h 6858001"/>
              <a:gd name="connsiteX852" fmla="*/ 7298374 w 12176663"/>
              <a:gd name="connsiteY852" fmla="*/ 6084646 h 6858001"/>
              <a:gd name="connsiteX853" fmla="*/ 7317040 w 12176663"/>
              <a:gd name="connsiteY853" fmla="*/ 6085020 h 6858001"/>
              <a:gd name="connsiteX854" fmla="*/ 7337655 w 12176663"/>
              <a:gd name="connsiteY854" fmla="*/ 6084922 h 6858001"/>
              <a:gd name="connsiteX855" fmla="*/ 7358829 w 12176663"/>
              <a:gd name="connsiteY855" fmla="*/ 6087136 h 6858001"/>
              <a:gd name="connsiteX856" fmla="*/ 7376375 w 12176663"/>
              <a:gd name="connsiteY856" fmla="*/ 6082885 h 6858001"/>
              <a:gd name="connsiteX857" fmla="*/ 7338752 w 12176663"/>
              <a:gd name="connsiteY857" fmla="*/ 6072415 h 6858001"/>
              <a:gd name="connsiteX858" fmla="*/ 7323694 w 12176663"/>
              <a:gd name="connsiteY858" fmla="*/ 6061374 h 6858001"/>
              <a:gd name="connsiteX859" fmla="*/ 7338437 w 12176663"/>
              <a:gd name="connsiteY859" fmla="*/ 6045561 h 6858001"/>
              <a:gd name="connsiteX860" fmla="*/ 7333419 w 12176663"/>
              <a:gd name="connsiteY860" fmla="*/ 6041881 h 6858001"/>
              <a:gd name="connsiteX861" fmla="*/ 7314753 w 12176663"/>
              <a:gd name="connsiteY861" fmla="*/ 6041507 h 6858001"/>
              <a:gd name="connsiteX862" fmla="*/ 7289119 w 12176663"/>
              <a:gd name="connsiteY862" fmla="*/ 6037924 h 6858001"/>
              <a:gd name="connsiteX863" fmla="*/ 7272403 w 12176663"/>
              <a:gd name="connsiteY863" fmla="*/ 6037078 h 6858001"/>
              <a:gd name="connsiteX864" fmla="*/ 7258488 w 12176663"/>
              <a:gd name="connsiteY864" fmla="*/ 6047793 h 6858001"/>
              <a:gd name="connsiteX865" fmla="*/ 7242625 w 12176663"/>
              <a:gd name="connsiteY865" fmla="*/ 6058982 h 6858001"/>
              <a:gd name="connsiteX866" fmla="*/ 7214772 w 12176663"/>
              <a:gd name="connsiteY866" fmla="*/ 6063281 h 6858001"/>
              <a:gd name="connsiteX867" fmla="*/ 7163235 w 12176663"/>
              <a:gd name="connsiteY867" fmla="*/ 6063526 h 6858001"/>
              <a:gd name="connsiteX868" fmla="*/ 7182998 w 12176663"/>
              <a:gd name="connsiteY868" fmla="*/ 6051393 h 6858001"/>
              <a:gd name="connsiteX869" fmla="*/ 7236730 w 12176663"/>
              <a:gd name="connsiteY869" fmla="*/ 6026135 h 6858001"/>
              <a:gd name="connsiteX870" fmla="*/ 7276279 w 12176663"/>
              <a:gd name="connsiteY870" fmla="*/ 6019001 h 6858001"/>
              <a:gd name="connsiteX871" fmla="*/ 7296333 w 12176663"/>
              <a:gd name="connsiteY871" fmla="*/ 6016590 h 6858001"/>
              <a:gd name="connsiteX872" fmla="*/ 7426653 w 12176663"/>
              <a:gd name="connsiteY872" fmla="*/ 5975225 h 6858001"/>
              <a:gd name="connsiteX873" fmla="*/ 7468420 w 12176663"/>
              <a:gd name="connsiteY873" fmla="*/ 5960209 h 6858001"/>
              <a:gd name="connsiteX874" fmla="*/ 7514086 w 12176663"/>
              <a:gd name="connsiteY874" fmla="*/ 5944248 h 6858001"/>
              <a:gd name="connsiteX875" fmla="*/ 7645549 w 12176663"/>
              <a:gd name="connsiteY875" fmla="*/ 5924639 h 6858001"/>
              <a:gd name="connsiteX876" fmla="*/ 7677860 w 12176663"/>
              <a:gd name="connsiteY876" fmla="*/ 5921708 h 6858001"/>
              <a:gd name="connsiteX877" fmla="*/ 7663117 w 12176663"/>
              <a:gd name="connsiteY877" fmla="*/ 5937521 h 6858001"/>
              <a:gd name="connsiteX878" fmla="*/ 7617473 w 12176663"/>
              <a:gd name="connsiteY878" fmla="*/ 5970613 h 6858001"/>
              <a:gd name="connsiteX879" fmla="*/ 7636968 w 12176663"/>
              <a:gd name="connsiteY879" fmla="*/ 5965890 h 6858001"/>
              <a:gd name="connsiteX880" fmla="*/ 7722159 w 12176663"/>
              <a:gd name="connsiteY880" fmla="*/ 5925664 h 6858001"/>
              <a:gd name="connsiteX881" fmla="*/ 7744992 w 12176663"/>
              <a:gd name="connsiteY881" fmla="*/ 5917684 h 6858001"/>
              <a:gd name="connsiteX882" fmla="*/ 7835180 w 12176663"/>
              <a:gd name="connsiteY882" fmla="*/ 5864007 h 6858001"/>
              <a:gd name="connsiteX883" fmla="*/ 7963259 w 12176663"/>
              <a:gd name="connsiteY883" fmla="*/ 5813391 h 6858001"/>
              <a:gd name="connsiteX884" fmla="*/ 7944617 w 12176663"/>
              <a:gd name="connsiteY884" fmla="*/ 5830149 h 6858001"/>
              <a:gd name="connsiteX885" fmla="*/ 7960211 w 12176663"/>
              <a:gd name="connsiteY885" fmla="*/ 5826370 h 6858001"/>
              <a:gd name="connsiteX886" fmla="*/ 8021182 w 12176663"/>
              <a:gd name="connsiteY886" fmla="*/ 5796910 h 6858001"/>
              <a:gd name="connsiteX887" fmla="*/ 8066555 w 12176663"/>
              <a:gd name="connsiteY887" fmla="*/ 5771228 h 6858001"/>
              <a:gd name="connsiteX888" fmla="*/ 8163175 w 12176663"/>
              <a:gd name="connsiteY888" fmla="*/ 5735578 h 6858001"/>
              <a:gd name="connsiteX889" fmla="*/ 8076885 w 12176663"/>
              <a:gd name="connsiteY889" fmla="*/ 5788311 h 6858001"/>
              <a:gd name="connsiteX890" fmla="*/ 7963573 w 12176663"/>
              <a:gd name="connsiteY890" fmla="*/ 5840245 h 6858001"/>
              <a:gd name="connsiteX891" fmla="*/ 7938500 w 12176663"/>
              <a:gd name="connsiteY891" fmla="*/ 5838975 h 6858001"/>
              <a:gd name="connsiteX892" fmla="*/ 7865273 w 12176663"/>
              <a:gd name="connsiteY892" fmla="*/ 5868958 h 6858001"/>
              <a:gd name="connsiteX893" fmla="*/ 7878381 w 12176663"/>
              <a:gd name="connsiteY893" fmla="*/ 5880471 h 6858001"/>
              <a:gd name="connsiteX894" fmla="*/ 7900385 w 12176663"/>
              <a:gd name="connsiteY894" fmla="*/ 5877588 h 6858001"/>
              <a:gd name="connsiteX895" fmla="*/ 7926848 w 12176663"/>
              <a:gd name="connsiteY895" fmla="*/ 5876073 h 6858001"/>
              <a:gd name="connsiteX896" fmla="*/ 7957210 w 12176663"/>
              <a:gd name="connsiteY896" fmla="*/ 5873614 h 6858001"/>
              <a:gd name="connsiteX897" fmla="*/ 7991739 w 12176663"/>
              <a:gd name="connsiteY897" fmla="*/ 5862799 h 6858001"/>
              <a:gd name="connsiteX898" fmla="*/ 8019861 w 12176663"/>
              <a:gd name="connsiteY898" fmla="*/ 5851090 h 6858001"/>
              <a:gd name="connsiteX899" fmla="*/ 8028195 w 12176663"/>
              <a:gd name="connsiteY899" fmla="*/ 5834381 h 6858001"/>
              <a:gd name="connsiteX900" fmla="*/ 8202769 w 12176663"/>
              <a:gd name="connsiteY900" fmla="*/ 5762708 h 6858001"/>
              <a:gd name="connsiteX901" fmla="*/ 8313885 w 12176663"/>
              <a:gd name="connsiteY901" fmla="*/ 5735787 h 6858001"/>
              <a:gd name="connsiteX902" fmla="*/ 8467621 w 12176663"/>
              <a:gd name="connsiteY902" fmla="*/ 5705885 h 6858001"/>
              <a:gd name="connsiteX903" fmla="*/ 8489066 w 12176663"/>
              <a:gd name="connsiteY903" fmla="*/ 5700690 h 6858001"/>
              <a:gd name="connsiteX904" fmla="*/ 8536680 w 12176663"/>
              <a:gd name="connsiteY904" fmla="*/ 5684258 h 6858001"/>
              <a:gd name="connsiteX905" fmla="*/ 8575669 w 12176663"/>
              <a:gd name="connsiteY905" fmla="*/ 5674812 h 6858001"/>
              <a:gd name="connsiteX906" fmla="*/ 8615218 w 12176663"/>
              <a:gd name="connsiteY906" fmla="*/ 5667678 h 6858001"/>
              <a:gd name="connsiteX907" fmla="*/ 8695704 w 12176663"/>
              <a:gd name="connsiteY907" fmla="*/ 5650626 h 6858001"/>
              <a:gd name="connsiteX908" fmla="*/ 8733840 w 12176663"/>
              <a:gd name="connsiteY908" fmla="*/ 5629146 h 6858001"/>
              <a:gd name="connsiteX909" fmla="*/ 8665028 w 12176663"/>
              <a:gd name="connsiteY909" fmla="*/ 5626232 h 6858001"/>
              <a:gd name="connsiteX910" fmla="*/ 8579230 w 12176663"/>
              <a:gd name="connsiteY910" fmla="*/ 5629881 h 6858001"/>
              <a:gd name="connsiteX911" fmla="*/ 8568094 w 12176663"/>
              <a:gd name="connsiteY911" fmla="*/ 5635027 h 6858001"/>
              <a:gd name="connsiteX912" fmla="*/ 8547770 w 12176663"/>
              <a:gd name="connsiteY912" fmla="*/ 5644847 h 6858001"/>
              <a:gd name="connsiteX913" fmla="*/ 8531055 w 12176663"/>
              <a:gd name="connsiteY913" fmla="*/ 5644002 h 6858001"/>
              <a:gd name="connsiteX914" fmla="*/ 8548039 w 12176663"/>
              <a:gd name="connsiteY914" fmla="*/ 5637438 h 6858001"/>
              <a:gd name="connsiteX915" fmla="*/ 8566413 w 12176663"/>
              <a:gd name="connsiteY915" fmla="*/ 5628091 h 6858001"/>
              <a:gd name="connsiteX916" fmla="*/ 8548308 w 12176663"/>
              <a:gd name="connsiteY916" fmla="*/ 5630029 h 6858001"/>
              <a:gd name="connsiteX917" fmla="*/ 8669441 w 12176663"/>
              <a:gd name="connsiteY917" fmla="*/ 5593336 h 6858001"/>
              <a:gd name="connsiteX918" fmla="*/ 8736842 w 12176663"/>
              <a:gd name="connsiteY918" fmla="*/ 5581903 h 6858001"/>
              <a:gd name="connsiteX919" fmla="*/ 8733772 w 12176663"/>
              <a:gd name="connsiteY919" fmla="*/ 5577750 h 6858001"/>
              <a:gd name="connsiteX920" fmla="*/ 8768571 w 12176663"/>
              <a:gd name="connsiteY920" fmla="*/ 5559527 h 6858001"/>
              <a:gd name="connsiteX921" fmla="*/ 8861582 w 12176663"/>
              <a:gd name="connsiteY921" fmla="*/ 5534545 h 6858001"/>
              <a:gd name="connsiteX922" fmla="*/ 8968801 w 12176663"/>
              <a:gd name="connsiteY922" fmla="*/ 5508568 h 6858001"/>
              <a:gd name="connsiteX923" fmla="*/ 9184650 w 12176663"/>
              <a:gd name="connsiteY923" fmla="*/ 5470962 h 6858001"/>
              <a:gd name="connsiteX924" fmla="*/ 9252879 w 12176663"/>
              <a:gd name="connsiteY924" fmla="*/ 5454431 h 6858001"/>
              <a:gd name="connsiteX925" fmla="*/ 9291306 w 12176663"/>
              <a:gd name="connsiteY925" fmla="*/ 5442673 h 6858001"/>
              <a:gd name="connsiteX926" fmla="*/ 9259557 w 12176663"/>
              <a:gd name="connsiteY926" fmla="*/ 5447917 h 6858001"/>
              <a:gd name="connsiteX927" fmla="*/ 9224175 w 12176663"/>
              <a:gd name="connsiteY927" fmla="*/ 5446697 h 6858001"/>
              <a:gd name="connsiteX928" fmla="*/ 9180727 w 12176663"/>
              <a:gd name="connsiteY928" fmla="*/ 5454775 h 6858001"/>
              <a:gd name="connsiteX929" fmla="*/ 9010836 w 12176663"/>
              <a:gd name="connsiteY929" fmla="*/ 5486143 h 6858001"/>
              <a:gd name="connsiteX930" fmla="*/ 8954571 w 12176663"/>
              <a:gd name="connsiteY930" fmla="*/ 5492429 h 6858001"/>
              <a:gd name="connsiteX931" fmla="*/ 8979353 w 12176663"/>
              <a:gd name="connsiteY931" fmla="*/ 5483977 h 6858001"/>
              <a:gd name="connsiteX932" fmla="*/ 9033108 w 12176663"/>
              <a:gd name="connsiteY932" fmla="*/ 5475850 h 6858001"/>
              <a:gd name="connsiteX933" fmla="*/ 9106066 w 12176663"/>
              <a:gd name="connsiteY933" fmla="*/ 5453278 h 6858001"/>
              <a:gd name="connsiteX934" fmla="*/ 9142544 w 12176663"/>
              <a:gd name="connsiteY934" fmla="*/ 5441992 h 6858001"/>
              <a:gd name="connsiteX935" fmla="*/ 9157311 w 12176663"/>
              <a:gd name="connsiteY935" fmla="*/ 5443310 h 6858001"/>
              <a:gd name="connsiteX936" fmla="*/ 9186261 w 12176663"/>
              <a:gd name="connsiteY936" fmla="*/ 5426504 h 6858001"/>
              <a:gd name="connsiteX937" fmla="*/ 9192378 w 12176663"/>
              <a:gd name="connsiteY937" fmla="*/ 5417677 h 6858001"/>
              <a:gd name="connsiteX938" fmla="*/ 9205195 w 12176663"/>
              <a:gd name="connsiteY938" fmla="*/ 5419469 h 6858001"/>
              <a:gd name="connsiteX939" fmla="*/ 9200467 w 12176663"/>
              <a:gd name="connsiteY939" fmla="*/ 5425511 h 6858001"/>
              <a:gd name="connsiteX940" fmla="*/ 9197128 w 12176663"/>
              <a:gd name="connsiteY940" fmla="*/ 5428767 h 6858001"/>
              <a:gd name="connsiteX941" fmla="*/ 9215793 w 12176663"/>
              <a:gd name="connsiteY941" fmla="*/ 5429141 h 6858001"/>
              <a:gd name="connsiteX942" fmla="*/ 9233047 w 12176663"/>
              <a:gd name="connsiteY942" fmla="*/ 5415169 h 6858001"/>
              <a:gd name="connsiteX943" fmla="*/ 9266455 w 12176663"/>
              <a:gd name="connsiteY943" fmla="*/ 5399730 h 6858001"/>
              <a:gd name="connsiteX944" fmla="*/ 9351671 w 12176663"/>
              <a:gd name="connsiteY944" fmla="*/ 5376637 h 6858001"/>
              <a:gd name="connsiteX945" fmla="*/ 9386491 w 12176663"/>
              <a:gd name="connsiteY945" fmla="*/ 5375544 h 6858001"/>
              <a:gd name="connsiteX946" fmla="*/ 9403207 w 12176663"/>
              <a:gd name="connsiteY946" fmla="*/ 5376392 h 6858001"/>
              <a:gd name="connsiteX947" fmla="*/ 9446923 w 12176663"/>
              <a:gd name="connsiteY947" fmla="*/ 5360904 h 6858001"/>
              <a:gd name="connsiteX948" fmla="*/ 9530480 w 12176663"/>
              <a:gd name="connsiteY948" fmla="*/ 5348004 h 6858001"/>
              <a:gd name="connsiteX949" fmla="*/ 9554724 w 12176663"/>
              <a:gd name="connsiteY949" fmla="*/ 5354372 h 6858001"/>
              <a:gd name="connsiteX950" fmla="*/ 9512397 w 12176663"/>
              <a:gd name="connsiteY950" fmla="*/ 5367074 h 6858001"/>
              <a:gd name="connsiteX951" fmla="*/ 9509911 w 12176663"/>
              <a:gd name="connsiteY951" fmla="*/ 5382366 h 6858001"/>
              <a:gd name="connsiteX952" fmla="*/ 9559206 w 12176663"/>
              <a:gd name="connsiteY952" fmla="*/ 5372870 h 6858001"/>
              <a:gd name="connsiteX953" fmla="*/ 9587888 w 12176663"/>
              <a:gd name="connsiteY953" fmla="*/ 5363474 h 6858001"/>
              <a:gd name="connsiteX954" fmla="*/ 9594027 w 12176663"/>
              <a:gd name="connsiteY954" fmla="*/ 5371780 h 6858001"/>
              <a:gd name="connsiteX955" fmla="*/ 9599899 w 12176663"/>
              <a:gd name="connsiteY955" fmla="*/ 5387494 h 6858001"/>
              <a:gd name="connsiteX956" fmla="*/ 9647245 w 12176663"/>
              <a:gd name="connsiteY956" fmla="*/ 5378471 h 6858001"/>
              <a:gd name="connsiteX957" fmla="*/ 9639717 w 12176663"/>
              <a:gd name="connsiteY957" fmla="*/ 5372950 h 6858001"/>
              <a:gd name="connsiteX958" fmla="*/ 9669495 w 12176663"/>
              <a:gd name="connsiteY958" fmla="*/ 5351047 h 6858001"/>
              <a:gd name="connsiteX959" fmla="*/ 9681751 w 12176663"/>
              <a:gd name="connsiteY959" fmla="*/ 5350526 h 6858001"/>
              <a:gd name="connsiteX960" fmla="*/ 9714354 w 12176663"/>
              <a:gd name="connsiteY960" fmla="*/ 5357315 h 6858001"/>
              <a:gd name="connsiteX961" fmla="*/ 9726881 w 12176663"/>
              <a:gd name="connsiteY961" fmla="*/ 5349385 h 6858001"/>
              <a:gd name="connsiteX962" fmla="*/ 9749981 w 12176663"/>
              <a:gd name="connsiteY962" fmla="*/ 5333996 h 6858001"/>
              <a:gd name="connsiteX963" fmla="*/ 9756098 w 12176663"/>
              <a:gd name="connsiteY963" fmla="*/ 5325169 h 6858001"/>
              <a:gd name="connsiteX964" fmla="*/ 9728514 w 12176663"/>
              <a:gd name="connsiteY964" fmla="*/ 5322059 h 6858001"/>
              <a:gd name="connsiteX965" fmla="*/ 9740481 w 12176663"/>
              <a:gd name="connsiteY965" fmla="*/ 5311815 h 6858001"/>
              <a:gd name="connsiteX966" fmla="*/ 9751593 w 12176663"/>
              <a:gd name="connsiteY966" fmla="*/ 5289537 h 6858001"/>
              <a:gd name="connsiteX967" fmla="*/ 9778326 w 12176663"/>
              <a:gd name="connsiteY967" fmla="*/ 5280613 h 6858001"/>
              <a:gd name="connsiteX968" fmla="*/ 9792531 w 12176663"/>
              <a:gd name="connsiteY968" fmla="*/ 5279619 h 6858001"/>
              <a:gd name="connsiteX969" fmla="*/ 9780006 w 12176663"/>
              <a:gd name="connsiteY969" fmla="*/ 5287550 h 6858001"/>
              <a:gd name="connsiteX970" fmla="*/ 9809247 w 12176663"/>
              <a:gd name="connsiteY970" fmla="*/ 5280466 h 6858001"/>
              <a:gd name="connsiteX971" fmla="*/ 9871068 w 12176663"/>
              <a:gd name="connsiteY971" fmla="*/ 5263039 h 6858001"/>
              <a:gd name="connsiteX972" fmla="*/ 9901138 w 12176663"/>
              <a:gd name="connsiteY972" fmla="*/ 5250857 h 6858001"/>
              <a:gd name="connsiteX973" fmla="*/ 9848773 w 12176663"/>
              <a:gd name="connsiteY973" fmla="*/ 5256199 h 6858001"/>
              <a:gd name="connsiteX974" fmla="*/ 9785539 w 12176663"/>
              <a:gd name="connsiteY974" fmla="*/ 5259279 h 6858001"/>
              <a:gd name="connsiteX975" fmla="*/ 9801404 w 12176663"/>
              <a:gd name="connsiteY975" fmla="*/ 5248091 h 6858001"/>
              <a:gd name="connsiteX976" fmla="*/ 9849310 w 12176663"/>
              <a:gd name="connsiteY976" fmla="*/ 5241381 h 6858001"/>
              <a:gd name="connsiteX977" fmla="*/ 9897217 w 12176663"/>
              <a:gd name="connsiteY977" fmla="*/ 5234670 h 6858001"/>
              <a:gd name="connsiteX978" fmla="*/ 9907793 w 12176663"/>
              <a:gd name="connsiteY978" fmla="*/ 5227212 h 6858001"/>
              <a:gd name="connsiteX979" fmla="*/ 9919198 w 12176663"/>
              <a:gd name="connsiteY979" fmla="*/ 5214656 h 6858001"/>
              <a:gd name="connsiteX980" fmla="*/ 9923926 w 12176663"/>
              <a:gd name="connsiteY980" fmla="*/ 5208615 h 6858001"/>
              <a:gd name="connsiteX981" fmla="*/ 9899972 w 12176663"/>
              <a:gd name="connsiteY981" fmla="*/ 5211969 h 6858001"/>
              <a:gd name="connsiteX982" fmla="*/ 9887984 w 12176663"/>
              <a:gd name="connsiteY982" fmla="*/ 5205081 h 6858001"/>
              <a:gd name="connsiteX983" fmla="*/ 9875168 w 12176663"/>
              <a:gd name="connsiteY983" fmla="*/ 5203290 h 6858001"/>
              <a:gd name="connsiteX984" fmla="*/ 9841466 w 12176663"/>
              <a:gd name="connsiteY984" fmla="*/ 5209006 h 6858001"/>
              <a:gd name="connsiteX985" fmla="*/ 9770727 w 12176663"/>
              <a:gd name="connsiteY985" fmla="*/ 5223697 h 6858001"/>
              <a:gd name="connsiteX986" fmla="*/ 9713634 w 12176663"/>
              <a:gd name="connsiteY986" fmla="*/ 5235081 h 6858001"/>
              <a:gd name="connsiteX987" fmla="*/ 9701377 w 12176663"/>
              <a:gd name="connsiteY987" fmla="*/ 5235602 h 6858001"/>
              <a:gd name="connsiteX988" fmla="*/ 9550757 w 12176663"/>
              <a:gd name="connsiteY988" fmla="*/ 5303920 h 6858001"/>
              <a:gd name="connsiteX989" fmla="*/ 9476679 w 12176663"/>
              <a:gd name="connsiteY989" fmla="*/ 5321868 h 6858001"/>
              <a:gd name="connsiteX990" fmla="*/ 9421266 w 12176663"/>
              <a:gd name="connsiteY990" fmla="*/ 5340189 h 6858001"/>
              <a:gd name="connsiteX991" fmla="*/ 9412909 w 12176663"/>
              <a:gd name="connsiteY991" fmla="*/ 5339766 h 6858001"/>
              <a:gd name="connsiteX992" fmla="*/ 9399531 w 12176663"/>
              <a:gd name="connsiteY992" fmla="*/ 5335663 h 6858001"/>
              <a:gd name="connsiteX993" fmla="*/ 9398702 w 12176663"/>
              <a:gd name="connsiteY993" fmla="*/ 5340760 h 6858001"/>
              <a:gd name="connsiteX994" fmla="*/ 9387565 w 12176663"/>
              <a:gd name="connsiteY994" fmla="*/ 5345906 h 6858001"/>
              <a:gd name="connsiteX995" fmla="*/ 9373651 w 12176663"/>
              <a:gd name="connsiteY995" fmla="*/ 5356622 h 6858001"/>
              <a:gd name="connsiteX996" fmla="*/ 9369192 w 12176663"/>
              <a:gd name="connsiteY996" fmla="*/ 5355254 h 6858001"/>
              <a:gd name="connsiteX997" fmla="*/ 9354134 w 12176663"/>
              <a:gd name="connsiteY997" fmla="*/ 5344213 h 6858001"/>
              <a:gd name="connsiteX998" fmla="*/ 9343266 w 12176663"/>
              <a:gd name="connsiteY998" fmla="*/ 5341950 h 6858001"/>
              <a:gd name="connsiteX999" fmla="*/ 9359690 w 12176663"/>
              <a:gd name="connsiteY999" fmla="*/ 5333073 h 6858001"/>
              <a:gd name="connsiteX1000" fmla="*/ 9446563 w 12176663"/>
              <a:gd name="connsiteY1000" fmla="*/ 5299786 h 6858001"/>
              <a:gd name="connsiteX1001" fmla="*/ 9442104 w 12176663"/>
              <a:gd name="connsiteY1001" fmla="*/ 5298419 h 6858001"/>
              <a:gd name="connsiteX1002" fmla="*/ 9426217 w 12176663"/>
              <a:gd name="connsiteY1002" fmla="*/ 5292474 h 6858001"/>
              <a:gd name="connsiteX1003" fmla="*/ 9426485 w 12176663"/>
              <a:gd name="connsiteY1003" fmla="*/ 5285065 h 6858001"/>
              <a:gd name="connsiteX1004" fmla="*/ 9431773 w 12176663"/>
              <a:gd name="connsiteY1004" fmla="*/ 5281336 h 6858001"/>
              <a:gd name="connsiteX1005" fmla="*/ 9385816 w 12176663"/>
              <a:gd name="connsiteY1005" fmla="*/ 5287573 h 6858001"/>
              <a:gd name="connsiteX1006" fmla="*/ 9386108 w 12176663"/>
              <a:gd name="connsiteY1006" fmla="*/ 5297295 h 6858001"/>
              <a:gd name="connsiteX1007" fmla="*/ 9378041 w 12176663"/>
              <a:gd name="connsiteY1007" fmla="*/ 5306594 h 6858001"/>
              <a:gd name="connsiteX1008" fmla="*/ 9354356 w 12176663"/>
              <a:gd name="connsiteY1008" fmla="*/ 5302540 h 6858001"/>
              <a:gd name="connsiteX1009" fmla="*/ 9322046 w 12176663"/>
              <a:gd name="connsiteY1009" fmla="*/ 5305471 h 6858001"/>
              <a:gd name="connsiteX1010" fmla="*/ 9293074 w 12176663"/>
              <a:gd name="connsiteY1010" fmla="*/ 5305146 h 6858001"/>
              <a:gd name="connsiteX1011" fmla="*/ 9275796 w 12176663"/>
              <a:gd name="connsiteY1011" fmla="*/ 5301987 h 6858001"/>
              <a:gd name="connsiteX1012" fmla="*/ 9271070 w 12176663"/>
              <a:gd name="connsiteY1012" fmla="*/ 5308029 h 6858001"/>
              <a:gd name="connsiteX1013" fmla="*/ 9269972 w 12176663"/>
              <a:gd name="connsiteY1013" fmla="*/ 5320535 h 6858001"/>
              <a:gd name="connsiteX1014" fmla="*/ 9254644 w 12176663"/>
              <a:gd name="connsiteY1014" fmla="*/ 5316905 h 6858001"/>
              <a:gd name="connsiteX1015" fmla="*/ 9215657 w 12176663"/>
              <a:gd name="connsiteY1015" fmla="*/ 5326351 h 6858001"/>
              <a:gd name="connsiteX1016" fmla="*/ 9074468 w 12176663"/>
              <a:gd name="connsiteY1016" fmla="*/ 5365453 h 6858001"/>
              <a:gd name="connsiteX1017" fmla="*/ 9163290 w 12176663"/>
              <a:gd name="connsiteY1017" fmla="*/ 5331694 h 6858001"/>
              <a:gd name="connsiteX1018" fmla="*/ 9256840 w 12176663"/>
              <a:gd name="connsiteY1018" fmla="*/ 5291891 h 6858001"/>
              <a:gd name="connsiteX1019" fmla="*/ 9271875 w 12176663"/>
              <a:gd name="connsiteY1019" fmla="*/ 5285799 h 6858001"/>
              <a:gd name="connsiteX1020" fmla="*/ 9303626 w 12176663"/>
              <a:gd name="connsiteY1020" fmla="*/ 5280556 h 6858001"/>
              <a:gd name="connsiteX1021" fmla="*/ 9312544 w 12176663"/>
              <a:gd name="connsiteY1021" fmla="*/ 5283291 h 6858001"/>
              <a:gd name="connsiteX1022" fmla="*/ 9302528 w 12176663"/>
              <a:gd name="connsiteY1022" fmla="*/ 5293062 h 6858001"/>
              <a:gd name="connsiteX1023" fmla="*/ 9309498 w 12176663"/>
              <a:gd name="connsiteY1023" fmla="*/ 5296271 h 6858001"/>
              <a:gd name="connsiteX1024" fmla="*/ 9390521 w 12176663"/>
              <a:gd name="connsiteY1024" fmla="*/ 5264399 h 6858001"/>
              <a:gd name="connsiteX1025" fmla="*/ 9360719 w 12176663"/>
              <a:gd name="connsiteY1025" fmla="*/ 5269171 h 6858001"/>
              <a:gd name="connsiteX1026" fmla="*/ 9342883 w 12176663"/>
              <a:gd name="connsiteY1026" fmla="*/ 5263700 h 6858001"/>
              <a:gd name="connsiteX1027" fmla="*/ 9409432 w 12176663"/>
              <a:gd name="connsiteY1027" fmla="*/ 5240232 h 6858001"/>
              <a:gd name="connsiteX1028" fmla="*/ 9450639 w 12176663"/>
              <a:gd name="connsiteY1028" fmla="*/ 5222905 h 6858001"/>
              <a:gd name="connsiteX1029" fmla="*/ 9467354 w 12176663"/>
              <a:gd name="connsiteY1029" fmla="*/ 5223751 h 6858001"/>
              <a:gd name="connsiteX1030" fmla="*/ 9450661 w 12176663"/>
              <a:gd name="connsiteY1030" fmla="*/ 5240036 h 6858001"/>
              <a:gd name="connsiteX1031" fmla="*/ 9459580 w 12176663"/>
              <a:gd name="connsiteY1031" fmla="*/ 5242772 h 6858001"/>
              <a:gd name="connsiteX1032" fmla="*/ 9518331 w 12176663"/>
              <a:gd name="connsiteY1032" fmla="*/ 5221193 h 6858001"/>
              <a:gd name="connsiteX1033" fmla="*/ 9543942 w 12176663"/>
              <a:gd name="connsiteY1033" fmla="*/ 5207644 h 6858001"/>
              <a:gd name="connsiteX1034" fmla="*/ 9622211 w 12176663"/>
              <a:gd name="connsiteY1034" fmla="*/ 5198474 h 6858001"/>
              <a:gd name="connsiteX1035" fmla="*/ 9615534 w 12176663"/>
              <a:gd name="connsiteY1035" fmla="*/ 5204988 h 6858001"/>
              <a:gd name="connsiteX1036" fmla="*/ 9602449 w 12176663"/>
              <a:gd name="connsiteY1036" fmla="*/ 5210607 h 6858001"/>
              <a:gd name="connsiteX1037" fmla="*/ 9648405 w 12176663"/>
              <a:gd name="connsiteY1037" fmla="*/ 5204369 h 6858001"/>
              <a:gd name="connsiteX1038" fmla="*/ 9643947 w 12176663"/>
              <a:gd name="connsiteY1038" fmla="*/ 5203001 h 6858001"/>
              <a:gd name="connsiteX1039" fmla="*/ 9635028 w 12176663"/>
              <a:gd name="connsiteY1039" fmla="*/ 5200265 h 6858001"/>
              <a:gd name="connsiteX1040" fmla="*/ 9644483 w 12176663"/>
              <a:gd name="connsiteY1040" fmla="*/ 5188181 h 6858001"/>
              <a:gd name="connsiteX1041" fmla="*/ 9653962 w 12176663"/>
              <a:gd name="connsiteY1041" fmla="*/ 5193229 h 6858001"/>
              <a:gd name="connsiteX1042" fmla="*/ 9762546 w 12176663"/>
              <a:gd name="connsiteY1042" fmla="*/ 5147336 h 6858001"/>
              <a:gd name="connsiteX1043" fmla="*/ 9772562 w 12176663"/>
              <a:gd name="connsiteY1043" fmla="*/ 5137566 h 6858001"/>
              <a:gd name="connsiteX1044" fmla="*/ 9715468 w 12176663"/>
              <a:gd name="connsiteY1044" fmla="*/ 5148949 h 6858001"/>
              <a:gd name="connsiteX1045" fmla="*/ 9621336 w 12176663"/>
              <a:gd name="connsiteY1045" fmla="*/ 5169308 h 6858001"/>
              <a:gd name="connsiteX1046" fmla="*/ 9596822 w 12176663"/>
              <a:gd name="connsiteY1046" fmla="*/ 5170350 h 6858001"/>
              <a:gd name="connsiteX1047" fmla="*/ 9639978 w 12176663"/>
              <a:gd name="connsiteY1047" fmla="*/ 5152550 h 6858001"/>
              <a:gd name="connsiteX1048" fmla="*/ 9685083 w 12176663"/>
              <a:gd name="connsiteY1048" fmla="*/ 5134277 h 6858001"/>
              <a:gd name="connsiteX1049" fmla="*/ 9678675 w 12176663"/>
              <a:gd name="connsiteY1049" fmla="*/ 5133382 h 6858001"/>
              <a:gd name="connsiteX1050" fmla="*/ 9665858 w 12176663"/>
              <a:gd name="connsiteY1050" fmla="*/ 5131591 h 6858001"/>
              <a:gd name="connsiteX1051" fmla="*/ 9773322 w 12176663"/>
              <a:gd name="connsiteY1051" fmla="*/ 5081072 h 6858001"/>
              <a:gd name="connsiteX1052" fmla="*/ 9927281 w 12176663"/>
              <a:gd name="connsiteY1052" fmla="*/ 5009498 h 6858001"/>
              <a:gd name="connsiteX1053" fmla="*/ 9847915 w 12176663"/>
              <a:gd name="connsiteY1053" fmla="*/ 5031175 h 6858001"/>
              <a:gd name="connsiteX1054" fmla="*/ 9685576 w 12176663"/>
              <a:gd name="connsiteY1054" fmla="*/ 5085194 h 6858001"/>
              <a:gd name="connsiteX1055" fmla="*/ 9680848 w 12176663"/>
              <a:gd name="connsiteY1055" fmla="*/ 5091237 h 6858001"/>
              <a:gd name="connsiteX1056" fmla="*/ 9621536 w 12176663"/>
              <a:gd name="connsiteY1056" fmla="*/ 5110503 h 6858001"/>
              <a:gd name="connsiteX1057" fmla="*/ 9583376 w 12176663"/>
              <a:gd name="connsiteY1057" fmla="*/ 5114852 h 6858001"/>
              <a:gd name="connsiteX1058" fmla="*/ 9612886 w 12176663"/>
              <a:gd name="connsiteY1058" fmla="*/ 5100357 h 6858001"/>
              <a:gd name="connsiteX1059" fmla="*/ 9654921 w 12176663"/>
              <a:gd name="connsiteY1059" fmla="*/ 5077932 h 6858001"/>
              <a:gd name="connsiteX1060" fmla="*/ 9662136 w 12176663"/>
              <a:gd name="connsiteY1060" fmla="*/ 5056598 h 6858001"/>
              <a:gd name="connsiteX1061" fmla="*/ 9644008 w 12176663"/>
              <a:gd name="connsiteY1061" fmla="*/ 5041405 h 6858001"/>
              <a:gd name="connsiteX1062" fmla="*/ 9628681 w 12176663"/>
              <a:gd name="connsiteY1062" fmla="*/ 5037774 h 6858001"/>
              <a:gd name="connsiteX1063" fmla="*/ 9618934 w 12176663"/>
              <a:gd name="connsiteY1063" fmla="*/ 5040135 h 6858001"/>
              <a:gd name="connsiteX1064" fmla="*/ 9623125 w 12176663"/>
              <a:gd name="connsiteY1064" fmla="*/ 5048913 h 6858001"/>
              <a:gd name="connsiteX1065" fmla="*/ 9620346 w 12176663"/>
              <a:gd name="connsiteY1065" fmla="*/ 5054482 h 6858001"/>
              <a:gd name="connsiteX1066" fmla="*/ 9591958 w 12176663"/>
              <a:gd name="connsiteY1066" fmla="*/ 5073601 h 6858001"/>
              <a:gd name="connsiteX1067" fmla="*/ 9602264 w 12176663"/>
              <a:gd name="connsiteY1067" fmla="*/ 5073552 h 6858001"/>
              <a:gd name="connsiteX1068" fmla="*/ 9611742 w 12176663"/>
              <a:gd name="connsiteY1068" fmla="*/ 5078600 h 6858001"/>
              <a:gd name="connsiteX1069" fmla="*/ 9608135 w 12176663"/>
              <a:gd name="connsiteY1069" fmla="*/ 5089266 h 6858001"/>
              <a:gd name="connsiteX1070" fmla="*/ 9578626 w 12176663"/>
              <a:gd name="connsiteY1070" fmla="*/ 5103761 h 6858001"/>
              <a:gd name="connsiteX1071" fmla="*/ 9568318 w 12176663"/>
              <a:gd name="connsiteY1071" fmla="*/ 5103811 h 6858001"/>
              <a:gd name="connsiteX1072" fmla="*/ 9554381 w 12176663"/>
              <a:gd name="connsiteY1072" fmla="*/ 5097394 h 6858001"/>
              <a:gd name="connsiteX1073" fmla="*/ 9535155 w 12176663"/>
              <a:gd name="connsiteY1073" fmla="*/ 5094707 h 6858001"/>
              <a:gd name="connsiteX1074" fmla="*/ 9527626 w 12176663"/>
              <a:gd name="connsiteY1074" fmla="*/ 5089187 h 6858001"/>
              <a:gd name="connsiteX1075" fmla="*/ 9526506 w 12176663"/>
              <a:gd name="connsiteY1075" fmla="*/ 5084562 h 6858001"/>
              <a:gd name="connsiteX1076" fmla="*/ 9509789 w 12176663"/>
              <a:gd name="connsiteY1076" fmla="*/ 5083716 h 6858001"/>
              <a:gd name="connsiteX1077" fmla="*/ 9497824 w 12176663"/>
              <a:gd name="connsiteY1077" fmla="*/ 5093959 h 6858001"/>
              <a:gd name="connsiteX1078" fmla="*/ 9481960 w 12176663"/>
              <a:gd name="connsiteY1078" fmla="*/ 5105147 h 6858001"/>
              <a:gd name="connsiteX1079" fmla="*/ 9463855 w 12176663"/>
              <a:gd name="connsiteY1079" fmla="*/ 5107085 h 6858001"/>
              <a:gd name="connsiteX1080" fmla="*/ 9452988 w 12176663"/>
              <a:gd name="connsiteY1080" fmla="*/ 5104821 h 6858001"/>
              <a:gd name="connsiteX1081" fmla="*/ 9429863 w 12176663"/>
              <a:gd name="connsiteY1081" fmla="*/ 5103079 h 6858001"/>
              <a:gd name="connsiteX1082" fmla="*/ 9420116 w 12176663"/>
              <a:gd name="connsiteY1082" fmla="*/ 5105441 h 6858001"/>
              <a:gd name="connsiteX1083" fmla="*/ 9393116 w 12176663"/>
              <a:gd name="connsiteY1083" fmla="*/ 5121776 h 6858001"/>
              <a:gd name="connsiteX1084" fmla="*/ 9386461 w 12176663"/>
              <a:gd name="connsiteY1084" fmla="*/ 5145422 h 6858001"/>
              <a:gd name="connsiteX1085" fmla="*/ 9391749 w 12176663"/>
              <a:gd name="connsiteY1085" fmla="*/ 5141692 h 6858001"/>
              <a:gd name="connsiteX1086" fmla="*/ 9400376 w 12176663"/>
              <a:gd name="connsiteY1086" fmla="*/ 5134706 h 6858001"/>
              <a:gd name="connsiteX1087" fmla="*/ 9411805 w 12176663"/>
              <a:gd name="connsiteY1087" fmla="*/ 5139281 h 6858001"/>
              <a:gd name="connsiteX1088" fmla="*/ 9417944 w 12176663"/>
              <a:gd name="connsiteY1088" fmla="*/ 5147587 h 6858001"/>
              <a:gd name="connsiteX1089" fmla="*/ 9399010 w 12176663"/>
              <a:gd name="connsiteY1089" fmla="*/ 5154622 h 6858001"/>
              <a:gd name="connsiteX1090" fmla="*/ 9361971 w 12176663"/>
              <a:gd name="connsiteY1090" fmla="*/ 5163596 h 6858001"/>
              <a:gd name="connsiteX1091" fmla="*/ 9362800 w 12176663"/>
              <a:gd name="connsiteY1091" fmla="*/ 5158499 h 6858001"/>
              <a:gd name="connsiteX1092" fmla="*/ 9358295 w 12176663"/>
              <a:gd name="connsiteY1092" fmla="*/ 5122867 h 6858001"/>
              <a:gd name="connsiteX1093" fmla="*/ 9341579 w 12176663"/>
              <a:gd name="connsiteY1093" fmla="*/ 5122021 h 6858001"/>
              <a:gd name="connsiteX1094" fmla="*/ 9366630 w 12176663"/>
              <a:gd name="connsiteY1094" fmla="*/ 5106159 h 6858001"/>
              <a:gd name="connsiteX1095" fmla="*/ 9439004 w 12176663"/>
              <a:gd name="connsiteY1095" fmla="*/ 5064142 h 6858001"/>
              <a:gd name="connsiteX1096" fmla="*/ 9433134 w 12176663"/>
              <a:gd name="connsiteY1096" fmla="*/ 5048428 h 6858001"/>
              <a:gd name="connsiteX1097" fmla="*/ 9422265 w 12176663"/>
              <a:gd name="connsiteY1097" fmla="*/ 5046164 h 6858001"/>
              <a:gd name="connsiteX1098" fmla="*/ 9436180 w 12176663"/>
              <a:gd name="connsiteY1098" fmla="*/ 5035448 h 6858001"/>
              <a:gd name="connsiteX1099" fmla="*/ 9454845 w 12176663"/>
              <a:gd name="connsiteY1099" fmla="*/ 5035822 h 6858001"/>
              <a:gd name="connsiteX1100" fmla="*/ 9465713 w 12176663"/>
              <a:gd name="connsiteY1100" fmla="*/ 5038086 h 6858001"/>
              <a:gd name="connsiteX1101" fmla="*/ 9466811 w 12176663"/>
              <a:gd name="connsiteY1101" fmla="*/ 5025580 h 6858001"/>
              <a:gd name="connsiteX1102" fmla="*/ 9473220 w 12176663"/>
              <a:gd name="connsiteY1102" fmla="*/ 5026475 h 6858001"/>
              <a:gd name="connsiteX1103" fmla="*/ 9581558 w 12176663"/>
              <a:gd name="connsiteY1103" fmla="*/ 5005122 h 6858001"/>
              <a:gd name="connsiteX1104" fmla="*/ 9560944 w 12176663"/>
              <a:gd name="connsiteY1104" fmla="*/ 5005221 h 6858001"/>
              <a:gd name="connsiteX1105" fmla="*/ 9544788 w 12176663"/>
              <a:gd name="connsiteY1105" fmla="*/ 5006688 h 6858001"/>
              <a:gd name="connsiteX1106" fmla="*/ 9530581 w 12176663"/>
              <a:gd name="connsiteY1106" fmla="*/ 5007681 h 6858001"/>
              <a:gd name="connsiteX1107" fmla="*/ 9491571 w 12176663"/>
              <a:gd name="connsiteY1107" fmla="*/ 4999995 h 6858001"/>
              <a:gd name="connsiteX1108" fmla="*/ 9500735 w 12176663"/>
              <a:gd name="connsiteY1108" fmla="*/ 4978189 h 6858001"/>
              <a:gd name="connsiteX1109" fmla="*/ 9518010 w 12176663"/>
              <a:gd name="connsiteY1109" fmla="*/ 4981348 h 6858001"/>
              <a:gd name="connsiteX1110" fmla="*/ 9572594 w 12176663"/>
              <a:gd name="connsiteY1110" fmla="*/ 4968124 h 6858001"/>
              <a:gd name="connsiteX1111" fmla="*/ 9584560 w 12176663"/>
              <a:gd name="connsiteY1111" fmla="*/ 4957880 h 6858001"/>
              <a:gd name="connsiteX1112" fmla="*/ 9593477 w 12176663"/>
              <a:gd name="connsiteY1112" fmla="*/ 4960615 h 6858001"/>
              <a:gd name="connsiteX1113" fmla="*/ 9635267 w 12176663"/>
              <a:gd name="connsiteY1113" fmla="*/ 4962732 h 6858001"/>
              <a:gd name="connsiteX1114" fmla="*/ 9675376 w 12176663"/>
              <a:gd name="connsiteY1114" fmla="*/ 4957911 h 6858001"/>
              <a:gd name="connsiteX1115" fmla="*/ 9707688 w 12176663"/>
              <a:gd name="connsiteY1115" fmla="*/ 4954980 h 6858001"/>
              <a:gd name="connsiteX1116" fmla="*/ 9736368 w 12176663"/>
              <a:gd name="connsiteY1116" fmla="*/ 4945583 h 6858001"/>
              <a:gd name="connsiteX1117" fmla="*/ 9707979 w 12176663"/>
              <a:gd name="connsiteY1117" fmla="*/ 4964701 h 6858001"/>
              <a:gd name="connsiteX1118" fmla="*/ 9676251 w 12176663"/>
              <a:gd name="connsiteY1118" fmla="*/ 4987077 h 6858001"/>
              <a:gd name="connsiteX1119" fmla="*/ 9688240 w 12176663"/>
              <a:gd name="connsiteY1119" fmla="*/ 4993966 h 6858001"/>
              <a:gd name="connsiteX1120" fmla="*/ 9694379 w 12176663"/>
              <a:gd name="connsiteY1120" fmla="*/ 5002271 h 6858001"/>
              <a:gd name="connsiteX1121" fmla="*/ 9701639 w 12176663"/>
              <a:gd name="connsiteY1121" fmla="*/ 5015201 h 6858001"/>
              <a:gd name="connsiteX1122" fmla="*/ 9687993 w 12176663"/>
              <a:gd name="connsiteY1122" fmla="*/ 5018507 h 6858001"/>
              <a:gd name="connsiteX1123" fmla="*/ 9674661 w 12176663"/>
              <a:gd name="connsiteY1123" fmla="*/ 5048667 h 6858001"/>
              <a:gd name="connsiteX1124" fmla="*/ 9706973 w 12176663"/>
              <a:gd name="connsiteY1124" fmla="*/ 5045736 h 6858001"/>
              <a:gd name="connsiteX1125" fmla="*/ 9726445 w 12176663"/>
              <a:gd name="connsiteY1125" fmla="*/ 5023880 h 6858001"/>
              <a:gd name="connsiteX1126" fmla="*/ 9808320 w 12176663"/>
              <a:gd name="connsiteY1126" fmla="*/ 5004045 h 6858001"/>
              <a:gd name="connsiteX1127" fmla="*/ 9893827 w 12176663"/>
              <a:gd name="connsiteY1127" fmla="*/ 4990673 h 6858001"/>
              <a:gd name="connsiteX1128" fmla="*/ 9918900 w 12176663"/>
              <a:gd name="connsiteY1128" fmla="*/ 4991942 h 6858001"/>
              <a:gd name="connsiteX1129" fmla="*/ 9939514 w 12176663"/>
              <a:gd name="connsiteY1129" fmla="*/ 4991844 h 6858001"/>
              <a:gd name="connsiteX1130" fmla="*/ 9944534 w 12176663"/>
              <a:gd name="connsiteY1130" fmla="*/ 4995525 h 6858001"/>
              <a:gd name="connsiteX1131" fmla="*/ 9972387 w 12176663"/>
              <a:gd name="connsiteY1131" fmla="*/ 4991226 h 6858001"/>
              <a:gd name="connsiteX1132" fmla="*/ 10006647 w 12176663"/>
              <a:gd name="connsiteY1132" fmla="*/ 4987821 h 6858001"/>
              <a:gd name="connsiteX1133" fmla="*/ 10004429 w 12176663"/>
              <a:gd name="connsiteY1133" fmla="*/ 4995703 h 6858001"/>
              <a:gd name="connsiteX1134" fmla="*/ 10006110 w 12176663"/>
              <a:gd name="connsiteY1134" fmla="*/ 5002640 h 6858001"/>
              <a:gd name="connsiteX1135" fmla="*/ 10041490 w 12176663"/>
              <a:gd name="connsiteY1135" fmla="*/ 5003861 h 6858001"/>
              <a:gd name="connsiteX1136" fmla="*/ 10155410 w 12176663"/>
              <a:gd name="connsiteY1136" fmla="*/ 4988503 h 6858001"/>
              <a:gd name="connsiteX1137" fmla="*/ 10259580 w 12176663"/>
              <a:gd name="connsiteY1137" fmla="*/ 4975505 h 6858001"/>
              <a:gd name="connsiteX1138" fmla="*/ 10269596 w 12176663"/>
              <a:gd name="connsiteY1138" fmla="*/ 4965734 h 6858001"/>
              <a:gd name="connsiteX1139" fmla="*/ 10229487 w 12176663"/>
              <a:gd name="connsiteY1139" fmla="*/ 4970554 h 6858001"/>
              <a:gd name="connsiteX1140" fmla="*/ 10199685 w 12176663"/>
              <a:gd name="connsiteY1140" fmla="*/ 4975327 h 6858001"/>
              <a:gd name="connsiteX1141" fmla="*/ 10326959 w 12176663"/>
              <a:gd name="connsiteY1141" fmla="*/ 4946940 h 6858001"/>
              <a:gd name="connsiteX1142" fmla="*/ 10464830 w 12176663"/>
              <a:gd name="connsiteY1142" fmla="*/ 4928227 h 6858001"/>
              <a:gd name="connsiteX1143" fmla="*/ 10499650 w 12176663"/>
              <a:gd name="connsiteY1143" fmla="*/ 4927134 h 6858001"/>
              <a:gd name="connsiteX1144" fmla="*/ 10506619 w 12176663"/>
              <a:gd name="connsiteY1144" fmla="*/ 4930343 h 6858001"/>
              <a:gd name="connsiteX1145" fmla="*/ 10665083 w 12176663"/>
              <a:gd name="connsiteY1145" fmla="*/ 4894398 h 6858001"/>
              <a:gd name="connsiteX1146" fmla="*/ 10687916 w 12176663"/>
              <a:gd name="connsiteY1146" fmla="*/ 4886419 h 6858001"/>
              <a:gd name="connsiteX1147" fmla="*/ 10671200 w 12176663"/>
              <a:gd name="connsiteY1147" fmla="*/ 4885571 h 6858001"/>
              <a:gd name="connsiteX1148" fmla="*/ 10655044 w 12176663"/>
              <a:gd name="connsiteY1148" fmla="*/ 4887038 h 6858001"/>
              <a:gd name="connsiteX1149" fmla="*/ 10646127 w 12176663"/>
              <a:gd name="connsiteY1149" fmla="*/ 4884303 h 6858001"/>
              <a:gd name="connsiteX1150" fmla="*/ 10440853 w 12176663"/>
              <a:gd name="connsiteY1150" fmla="*/ 4914449 h 6858001"/>
              <a:gd name="connsiteX1151" fmla="*/ 10404912 w 12176663"/>
              <a:gd name="connsiteY1151" fmla="*/ 4910916 h 6858001"/>
              <a:gd name="connsiteX1152" fmla="*/ 10341410 w 12176663"/>
              <a:gd name="connsiteY1152" fmla="*/ 4921405 h 6858001"/>
              <a:gd name="connsiteX1153" fmla="*/ 10289604 w 12176663"/>
              <a:gd name="connsiteY1153" fmla="*/ 4929059 h 6858001"/>
              <a:gd name="connsiteX1154" fmla="*/ 10253395 w 12176663"/>
              <a:gd name="connsiteY1154" fmla="*/ 4932935 h 6858001"/>
              <a:gd name="connsiteX1155" fmla="*/ 10197690 w 12176663"/>
              <a:gd name="connsiteY1155" fmla="*/ 4941536 h 6858001"/>
              <a:gd name="connsiteX1156" fmla="*/ 10145324 w 12176663"/>
              <a:gd name="connsiteY1156" fmla="*/ 4946878 h 6858001"/>
              <a:gd name="connsiteX1157" fmla="*/ 10091009 w 12176663"/>
              <a:gd name="connsiteY1157" fmla="*/ 4952693 h 6858001"/>
              <a:gd name="connsiteX1158" fmla="*/ 10049220 w 12176663"/>
              <a:gd name="connsiteY1158" fmla="*/ 4950576 h 6858001"/>
              <a:gd name="connsiteX1159" fmla="*/ 10074831 w 12176663"/>
              <a:gd name="connsiteY1159" fmla="*/ 4937027 h 6858001"/>
              <a:gd name="connsiteX1160" fmla="*/ 10075368 w 12176663"/>
              <a:gd name="connsiteY1160" fmla="*/ 4922208 h 6858001"/>
              <a:gd name="connsiteX1161" fmla="*/ 10061722 w 12176663"/>
              <a:gd name="connsiteY1161" fmla="*/ 4925514 h 6858001"/>
              <a:gd name="connsiteX1162" fmla="*/ 9957305 w 12176663"/>
              <a:gd name="connsiteY1162" fmla="*/ 4963053 h 6858001"/>
              <a:gd name="connsiteX1163" fmla="*/ 9955624 w 12176663"/>
              <a:gd name="connsiteY1163" fmla="*/ 4956114 h 6858001"/>
              <a:gd name="connsiteX1164" fmla="*/ 9882375 w 12176663"/>
              <a:gd name="connsiteY1164" fmla="*/ 4968965 h 6858001"/>
              <a:gd name="connsiteX1165" fmla="*/ 9850624 w 12176663"/>
              <a:gd name="connsiteY1165" fmla="*/ 4974209 h 6858001"/>
              <a:gd name="connsiteX1166" fmla="*/ 9920781 w 12176663"/>
              <a:gd name="connsiteY1166" fmla="*/ 4940075 h 6858001"/>
              <a:gd name="connsiteX1167" fmla="*/ 10018812 w 12176663"/>
              <a:gd name="connsiteY1167" fmla="*/ 4918772 h 6858001"/>
              <a:gd name="connsiteX1168" fmla="*/ 10022442 w 12176663"/>
              <a:gd name="connsiteY1168" fmla="*/ 4925237 h 6858001"/>
              <a:gd name="connsiteX1169" fmla="*/ 10056971 w 12176663"/>
              <a:gd name="connsiteY1169" fmla="*/ 4914424 h 6858001"/>
              <a:gd name="connsiteX1170" fmla="*/ 10090111 w 12176663"/>
              <a:gd name="connsiteY1170" fmla="*/ 4906395 h 6858001"/>
              <a:gd name="connsiteX1171" fmla="*/ 10095691 w 12176663"/>
              <a:gd name="connsiteY1171" fmla="*/ 4912387 h 6858001"/>
              <a:gd name="connsiteX1172" fmla="*/ 10087625 w 12176663"/>
              <a:gd name="connsiteY1172" fmla="*/ 4921686 h 6858001"/>
              <a:gd name="connsiteX1173" fmla="*/ 10134410 w 12176663"/>
              <a:gd name="connsiteY1173" fmla="*/ 4910351 h 6858001"/>
              <a:gd name="connsiteX1174" fmla="*/ 10231053 w 12176663"/>
              <a:gd name="connsiteY1174" fmla="*/ 4891833 h 6858001"/>
              <a:gd name="connsiteX1175" fmla="*/ 10238023 w 12176663"/>
              <a:gd name="connsiteY1175" fmla="*/ 4895041 h 6858001"/>
              <a:gd name="connsiteX1176" fmla="*/ 10239949 w 12176663"/>
              <a:gd name="connsiteY1176" fmla="*/ 4877437 h 6858001"/>
              <a:gd name="connsiteX1177" fmla="*/ 10244676 w 12176663"/>
              <a:gd name="connsiteY1177" fmla="*/ 4871395 h 6858001"/>
              <a:gd name="connsiteX1178" fmla="*/ 10259174 w 12176663"/>
              <a:gd name="connsiteY1178" fmla="*/ 4880124 h 6858001"/>
              <a:gd name="connsiteX1179" fmla="*/ 10263633 w 12176663"/>
              <a:gd name="connsiteY1179" fmla="*/ 4881492 h 6858001"/>
              <a:gd name="connsiteX1180" fmla="*/ 10273088 w 12176663"/>
              <a:gd name="connsiteY1180" fmla="*/ 4869408 h 6858001"/>
              <a:gd name="connsiteX1181" fmla="*/ 10278109 w 12176663"/>
              <a:gd name="connsiteY1181" fmla="*/ 4873088 h 6858001"/>
              <a:gd name="connsiteX1182" fmla="*/ 10382839 w 12176663"/>
              <a:gd name="connsiteY1182" fmla="*/ 4862404 h 6858001"/>
              <a:gd name="connsiteX1183" fmla="*/ 10410131 w 12176663"/>
              <a:gd name="connsiteY1183" fmla="*/ 4855792 h 6858001"/>
              <a:gd name="connsiteX1184" fmla="*/ 10420438 w 12176663"/>
              <a:gd name="connsiteY1184" fmla="*/ 4855742 h 6858001"/>
              <a:gd name="connsiteX1185" fmla="*/ 10437984 w 12176663"/>
              <a:gd name="connsiteY1185" fmla="*/ 4851491 h 6858001"/>
              <a:gd name="connsiteX1186" fmla="*/ 10458598 w 12176663"/>
              <a:gd name="connsiteY1186" fmla="*/ 4851394 h 6858001"/>
              <a:gd name="connsiteX1187" fmla="*/ 10476703 w 12176663"/>
              <a:gd name="connsiteY1187" fmla="*/ 4849455 h 6858001"/>
              <a:gd name="connsiteX1188" fmla="*/ 10534358 w 12176663"/>
              <a:gd name="connsiteY1188" fmla="*/ 4840383 h 6858001"/>
              <a:gd name="connsiteX1189" fmla="*/ 10695062 w 12176663"/>
              <a:gd name="connsiteY1189" fmla="*/ 4813690 h 6858001"/>
              <a:gd name="connsiteX1190" fmla="*/ 10738240 w 12176663"/>
              <a:gd name="connsiteY1190" fmla="*/ 4813021 h 6858001"/>
              <a:gd name="connsiteX1191" fmla="*/ 10753836 w 12176663"/>
              <a:gd name="connsiteY1191" fmla="*/ 4809242 h 6858001"/>
              <a:gd name="connsiteX1192" fmla="*/ 10741311 w 12176663"/>
              <a:gd name="connsiteY1192" fmla="*/ 4817174 h 6858001"/>
              <a:gd name="connsiteX1193" fmla="*/ 10760537 w 12176663"/>
              <a:gd name="connsiteY1193" fmla="*/ 4819860 h 6858001"/>
              <a:gd name="connsiteX1194" fmla="*/ 10866635 w 12176663"/>
              <a:gd name="connsiteY1194" fmla="*/ 4789260 h 6858001"/>
              <a:gd name="connsiteX1195" fmla="*/ 10852696 w 12176663"/>
              <a:gd name="connsiteY1195" fmla="*/ 4782843 h 6858001"/>
              <a:gd name="connsiteX1196" fmla="*/ 10880817 w 12176663"/>
              <a:gd name="connsiteY1196" fmla="*/ 4771134 h 6858001"/>
              <a:gd name="connsiteX1197" fmla="*/ 10909790 w 12176663"/>
              <a:gd name="connsiteY1197" fmla="*/ 4771460 h 6858001"/>
              <a:gd name="connsiteX1198" fmla="*/ 10905622 w 12176663"/>
              <a:gd name="connsiteY1198" fmla="*/ 4779813 h 6858001"/>
              <a:gd name="connsiteX1199" fmla="*/ 10962155 w 12176663"/>
              <a:gd name="connsiteY1199" fmla="*/ 4766117 h 6858001"/>
              <a:gd name="connsiteX1200" fmla="*/ 11022027 w 12176663"/>
              <a:gd name="connsiteY1200" fmla="*/ 4749163 h 6858001"/>
              <a:gd name="connsiteX1201" fmla="*/ 11136214 w 12176663"/>
              <a:gd name="connsiteY1201" fmla="*/ 4726395 h 6858001"/>
              <a:gd name="connsiteX1202" fmla="*/ 11331180 w 12176663"/>
              <a:gd name="connsiteY1202" fmla="*/ 4696297 h 6858001"/>
              <a:gd name="connsiteX1203" fmla="*/ 11259658 w 12176663"/>
              <a:gd name="connsiteY1203" fmla="*/ 4750348 h 6858001"/>
              <a:gd name="connsiteX1204" fmla="*/ 11247692 w 12176663"/>
              <a:gd name="connsiteY1204" fmla="*/ 4760591 h 6858001"/>
              <a:gd name="connsiteX1205" fmla="*/ 11236847 w 12176663"/>
              <a:gd name="connsiteY1205" fmla="*/ 4775460 h 6858001"/>
              <a:gd name="connsiteX1206" fmla="*/ 11036349 w 12176663"/>
              <a:gd name="connsiteY1206" fmla="*/ 4833828 h 6858001"/>
              <a:gd name="connsiteX1207" fmla="*/ 11029671 w 12176663"/>
              <a:gd name="connsiteY1207" fmla="*/ 4840342 h 6858001"/>
              <a:gd name="connsiteX1208" fmla="*/ 11042488 w 12176663"/>
              <a:gd name="connsiteY1208" fmla="*/ 4842134 h 6858001"/>
              <a:gd name="connsiteX1209" fmla="*/ 10824712 w 12176663"/>
              <a:gd name="connsiteY1209" fmla="*/ 4897344 h 6858001"/>
              <a:gd name="connsiteX1210" fmla="*/ 10650923 w 12176663"/>
              <a:gd name="connsiteY1210" fmla="*/ 4929656 h 6858001"/>
              <a:gd name="connsiteX1211" fmla="*/ 10672099 w 12176663"/>
              <a:gd name="connsiteY1211" fmla="*/ 4931871 h 6858001"/>
              <a:gd name="connsiteX1212" fmla="*/ 10741448 w 12176663"/>
              <a:gd name="connsiteY1212" fmla="*/ 4919965 h 6858001"/>
              <a:gd name="connsiteX1213" fmla="*/ 10795203 w 12176663"/>
              <a:gd name="connsiteY1213" fmla="*/ 4911838 h 6858001"/>
              <a:gd name="connsiteX1214" fmla="*/ 10947281 w 12176663"/>
              <a:gd name="connsiteY1214" fmla="*/ 4892131 h 6858001"/>
              <a:gd name="connsiteX1215" fmla="*/ 11019141 w 12176663"/>
              <a:gd name="connsiteY1215" fmla="*/ 4882065 h 6858001"/>
              <a:gd name="connsiteX1216" fmla="*/ 11053962 w 12176663"/>
              <a:gd name="connsiteY1216" fmla="*/ 4880972 h 6858001"/>
              <a:gd name="connsiteX1217" fmla="*/ 10985463 w 12176663"/>
              <a:gd name="connsiteY1217" fmla="*/ 4904913 h 6858001"/>
              <a:gd name="connsiteX1218" fmla="*/ 10625381 w 12176663"/>
              <a:gd name="connsiteY1218" fmla="*/ 4994601 h 6858001"/>
              <a:gd name="connsiteX1219" fmla="*/ 10527617 w 12176663"/>
              <a:gd name="connsiteY1219" fmla="*/ 5008494 h 6858001"/>
              <a:gd name="connsiteX1220" fmla="*/ 10486388 w 12176663"/>
              <a:gd name="connsiteY1220" fmla="*/ 5008690 h 6858001"/>
              <a:gd name="connsiteX1221" fmla="*/ 10438481 w 12176663"/>
              <a:gd name="connsiteY1221" fmla="*/ 5015401 h 6858001"/>
              <a:gd name="connsiteX1222" fmla="*/ 10343789 w 12176663"/>
              <a:gd name="connsiteY1222" fmla="*/ 5033445 h 6858001"/>
              <a:gd name="connsiteX1223" fmla="*/ 10277217 w 12176663"/>
              <a:gd name="connsiteY1223" fmla="*/ 5039781 h 6858001"/>
              <a:gd name="connsiteX1224" fmla="*/ 10264668 w 12176663"/>
              <a:gd name="connsiteY1224" fmla="*/ 5030580 h 6858001"/>
              <a:gd name="connsiteX1225" fmla="*/ 10257968 w 12176663"/>
              <a:gd name="connsiteY1225" fmla="*/ 5019962 h 6858001"/>
              <a:gd name="connsiteX1226" fmla="*/ 10254361 w 12176663"/>
              <a:gd name="connsiteY1226" fmla="*/ 5030630 h 6858001"/>
              <a:gd name="connsiteX1227" fmla="*/ 10235987 w 12176663"/>
              <a:gd name="connsiteY1227" fmla="*/ 5039978 h 6858001"/>
              <a:gd name="connsiteX1228" fmla="*/ 10211473 w 12176663"/>
              <a:gd name="connsiteY1228" fmla="*/ 5041020 h 6858001"/>
              <a:gd name="connsiteX1229" fmla="*/ 10186131 w 12176663"/>
              <a:gd name="connsiteY1229" fmla="*/ 5047160 h 6858001"/>
              <a:gd name="connsiteX1230" fmla="*/ 10177481 w 12176663"/>
              <a:gd name="connsiteY1230" fmla="*/ 5037015 h 6858001"/>
              <a:gd name="connsiteX1231" fmla="*/ 10178310 w 12176663"/>
              <a:gd name="connsiteY1231" fmla="*/ 5031917 h 6858001"/>
              <a:gd name="connsiteX1232" fmla="*/ 10165785 w 12176663"/>
              <a:gd name="connsiteY1232" fmla="*/ 5039848 h 6858001"/>
              <a:gd name="connsiteX1233" fmla="*/ 10102284 w 12176663"/>
              <a:gd name="connsiteY1233" fmla="*/ 5050338 h 6858001"/>
              <a:gd name="connsiteX1234" fmla="*/ 10056326 w 12176663"/>
              <a:gd name="connsiteY1234" fmla="*/ 5056575 h 6858001"/>
              <a:gd name="connsiteX1235" fmla="*/ 9966092 w 12176663"/>
              <a:gd name="connsiteY1235" fmla="*/ 5075988 h 6858001"/>
              <a:gd name="connsiteX1236" fmla="*/ 9896742 w 12176663"/>
              <a:gd name="connsiteY1236" fmla="*/ 5087894 h 6858001"/>
              <a:gd name="connsiteX1237" fmla="*/ 9882536 w 12176663"/>
              <a:gd name="connsiteY1237" fmla="*/ 5088888 h 6858001"/>
              <a:gd name="connsiteX1238" fmla="*/ 9857462 w 12176663"/>
              <a:gd name="connsiteY1238" fmla="*/ 5087617 h 6858001"/>
              <a:gd name="connsiteX1239" fmla="*/ 9836019 w 12176663"/>
              <a:gd name="connsiteY1239" fmla="*/ 5092813 h 6858001"/>
              <a:gd name="connsiteX1240" fmla="*/ 9853294 w 12176663"/>
              <a:gd name="connsiteY1240" fmla="*/ 5095973 h 6858001"/>
              <a:gd name="connsiteX1241" fmla="*/ 9866672 w 12176663"/>
              <a:gd name="connsiteY1241" fmla="*/ 5100075 h 6858001"/>
              <a:gd name="connsiteX1242" fmla="*/ 9872811 w 12176663"/>
              <a:gd name="connsiteY1242" fmla="*/ 5108381 h 6858001"/>
              <a:gd name="connsiteX1243" fmla="*/ 9902053 w 12176663"/>
              <a:gd name="connsiteY1243" fmla="*/ 5101297 h 6858001"/>
              <a:gd name="connsiteX1244" fmla="*/ 9939092 w 12176663"/>
              <a:gd name="connsiteY1244" fmla="*/ 5092323 h 6858001"/>
              <a:gd name="connsiteX1245" fmla="*/ 9985050 w 12176663"/>
              <a:gd name="connsiteY1245" fmla="*/ 5086085 h 6858001"/>
              <a:gd name="connsiteX1246" fmla="*/ 10001765 w 12176663"/>
              <a:gd name="connsiteY1246" fmla="*/ 5086931 h 6858001"/>
              <a:gd name="connsiteX1247" fmla="*/ 10037146 w 12176663"/>
              <a:gd name="connsiteY1247" fmla="*/ 5088152 h 6858001"/>
              <a:gd name="connsiteX1248" fmla="*/ 10125431 w 12176663"/>
              <a:gd name="connsiteY1248" fmla="*/ 5069211 h 6858001"/>
              <a:gd name="connsiteX1249" fmla="*/ 10225703 w 12176663"/>
              <a:gd name="connsiteY1249" fmla="*/ 5057158 h 6858001"/>
              <a:gd name="connsiteX1250" fmla="*/ 10255237 w 12176663"/>
              <a:gd name="connsiteY1250" fmla="*/ 5059797 h 6858001"/>
              <a:gd name="connsiteX1251" fmla="*/ 10264984 w 12176663"/>
              <a:gd name="connsiteY1251" fmla="*/ 5057435 h 6858001"/>
              <a:gd name="connsiteX1252" fmla="*/ 10285038 w 12176663"/>
              <a:gd name="connsiteY1252" fmla="*/ 5055023 h 6858001"/>
              <a:gd name="connsiteX1253" fmla="*/ 10295905 w 12176663"/>
              <a:gd name="connsiteY1253" fmla="*/ 5057288 h 6858001"/>
              <a:gd name="connsiteX1254" fmla="*/ 10384749 w 12176663"/>
              <a:gd name="connsiteY1254" fmla="*/ 5040659 h 6858001"/>
              <a:gd name="connsiteX1255" fmla="*/ 10445742 w 12176663"/>
              <a:gd name="connsiteY1255" fmla="*/ 5028331 h 6858001"/>
              <a:gd name="connsiteX1256" fmla="*/ 10473595 w 12176663"/>
              <a:gd name="connsiteY1256" fmla="*/ 5024030 h 6858001"/>
              <a:gd name="connsiteX1257" fmla="*/ 10566068 w 12176663"/>
              <a:gd name="connsiteY1257" fmla="*/ 5013866 h 6858001"/>
              <a:gd name="connsiteX1258" fmla="*/ 10833992 w 12176663"/>
              <a:gd name="connsiteY1258" fmla="*/ 4961196 h 6858001"/>
              <a:gd name="connsiteX1259" fmla="*/ 11041168 w 12176663"/>
              <a:gd name="connsiteY1259" fmla="*/ 4896314 h 6858001"/>
              <a:gd name="connsiteX1260" fmla="*/ 11331363 w 12176663"/>
              <a:gd name="connsiteY1260" fmla="*/ 4833350 h 6858001"/>
              <a:gd name="connsiteX1261" fmla="*/ 11297685 w 12176663"/>
              <a:gd name="connsiteY1261" fmla="*/ 4856200 h 6858001"/>
              <a:gd name="connsiteX1262" fmla="*/ 11120625 w 12176663"/>
              <a:gd name="connsiteY1262" fmla="*/ 4943164 h 6858001"/>
              <a:gd name="connsiteX1263" fmla="*/ 10808180 w 12176663"/>
              <a:gd name="connsiteY1263" fmla="*/ 5033551 h 6858001"/>
              <a:gd name="connsiteX1264" fmla="*/ 10756375 w 12176663"/>
              <a:gd name="connsiteY1264" fmla="*/ 5041207 h 6858001"/>
              <a:gd name="connsiteX1265" fmla="*/ 10722114 w 12176663"/>
              <a:gd name="connsiteY1265" fmla="*/ 5044611 h 6858001"/>
              <a:gd name="connsiteX1266" fmla="*/ 10702060 w 12176663"/>
              <a:gd name="connsiteY1266" fmla="*/ 5047022 h 6858001"/>
              <a:gd name="connsiteX1267" fmla="*/ 10636339 w 12176663"/>
              <a:gd name="connsiteY1267" fmla="*/ 5065391 h 6858001"/>
              <a:gd name="connsiteX1268" fmla="*/ 10553344 w 12176663"/>
              <a:gd name="connsiteY1268" fmla="*/ 5080603 h 6858001"/>
              <a:gd name="connsiteX1269" fmla="*/ 10524371 w 12176663"/>
              <a:gd name="connsiteY1269" fmla="*/ 5080278 h 6858001"/>
              <a:gd name="connsiteX1270" fmla="*/ 10496519 w 12176663"/>
              <a:gd name="connsiteY1270" fmla="*/ 5084578 h 6858001"/>
              <a:gd name="connsiteX1271" fmla="*/ 10477561 w 12176663"/>
              <a:gd name="connsiteY1271" fmla="*/ 5074481 h 6858001"/>
              <a:gd name="connsiteX1272" fmla="*/ 10437184 w 12176663"/>
              <a:gd name="connsiteY1272" fmla="*/ 5086712 h 6858001"/>
              <a:gd name="connsiteX1273" fmla="*/ 10373682 w 12176663"/>
              <a:gd name="connsiteY1273" fmla="*/ 5097201 h 6858001"/>
              <a:gd name="connsiteX1274" fmla="*/ 10342199 w 12176663"/>
              <a:gd name="connsiteY1274" fmla="*/ 5095035 h 6858001"/>
              <a:gd name="connsiteX1275" fmla="*/ 10297631 w 12176663"/>
              <a:gd name="connsiteY1275" fmla="*/ 5098488 h 6858001"/>
              <a:gd name="connsiteX1276" fmla="*/ 10244997 w 12176663"/>
              <a:gd name="connsiteY1276" fmla="*/ 5111241 h 6858001"/>
              <a:gd name="connsiteX1277" fmla="*/ 10217145 w 12176663"/>
              <a:gd name="connsiteY1277" fmla="*/ 5115540 h 6858001"/>
              <a:gd name="connsiteX1278" fmla="*/ 10191242 w 12176663"/>
              <a:gd name="connsiteY1278" fmla="*/ 5119368 h 6858001"/>
              <a:gd name="connsiteX1279" fmla="*/ 10083464 w 12176663"/>
              <a:gd name="connsiteY1279" fmla="*/ 5143032 h 6858001"/>
              <a:gd name="connsiteX1280" fmla="*/ 10060631 w 12176663"/>
              <a:gd name="connsiteY1280" fmla="*/ 5151012 h 6858001"/>
              <a:gd name="connsiteX1281" fmla="*/ 10041428 w 12176663"/>
              <a:gd name="connsiteY1281" fmla="*/ 5165457 h 6858001"/>
              <a:gd name="connsiteX1282" fmla="*/ 10022495 w 12176663"/>
              <a:gd name="connsiteY1282" fmla="*/ 5172493 h 6858001"/>
              <a:gd name="connsiteX1283" fmla="*/ 10045619 w 12176663"/>
              <a:gd name="connsiteY1283" fmla="*/ 5174235 h 6858001"/>
              <a:gd name="connsiteX1284" fmla="*/ 10108560 w 12176663"/>
              <a:gd name="connsiteY1284" fmla="*/ 5161433 h 6858001"/>
              <a:gd name="connsiteX1285" fmla="*/ 10148110 w 12176663"/>
              <a:gd name="connsiteY1285" fmla="*/ 5154299 h 6858001"/>
              <a:gd name="connsiteX1286" fmla="*/ 10214973 w 12176663"/>
              <a:gd name="connsiteY1286" fmla="*/ 5157686 h 6858001"/>
              <a:gd name="connsiteX1287" fmla="*/ 10217191 w 12176663"/>
              <a:gd name="connsiteY1287" fmla="*/ 5149804 h 6858001"/>
              <a:gd name="connsiteX1288" fmla="*/ 10243362 w 12176663"/>
              <a:gd name="connsiteY1288" fmla="*/ 5138566 h 6858001"/>
              <a:gd name="connsiteX1289" fmla="*/ 10245603 w 12176663"/>
              <a:gd name="connsiteY1289" fmla="*/ 5147817 h 6858001"/>
              <a:gd name="connsiteX1290" fmla="*/ 10262879 w 12176663"/>
              <a:gd name="connsiteY1290" fmla="*/ 5150976 h 6858001"/>
              <a:gd name="connsiteX1291" fmla="*/ 10289903 w 12176663"/>
              <a:gd name="connsiteY1291" fmla="*/ 5151773 h 6858001"/>
              <a:gd name="connsiteX1292" fmla="*/ 10168209 w 12176663"/>
              <a:gd name="connsiteY1292" fmla="*/ 5186153 h 6858001"/>
              <a:gd name="connsiteX1293" fmla="*/ 9966298 w 12176663"/>
              <a:gd name="connsiteY1293" fmla="*/ 5230175 h 6858001"/>
              <a:gd name="connsiteX1294" fmla="*/ 9992493 w 12176663"/>
              <a:gd name="connsiteY1294" fmla="*/ 5236070 h 6858001"/>
              <a:gd name="connsiteX1295" fmla="*/ 10095812 w 12176663"/>
              <a:gd name="connsiteY1295" fmla="*/ 5211038 h 6858001"/>
              <a:gd name="connsiteX1296" fmla="*/ 10176299 w 12176663"/>
              <a:gd name="connsiteY1296" fmla="*/ 5193986 h 6858001"/>
              <a:gd name="connsiteX1297" fmla="*/ 10213361 w 12176663"/>
              <a:gd name="connsiteY1297" fmla="*/ 5202144 h 6858001"/>
              <a:gd name="connsiteX1298" fmla="*/ 10227298 w 12176663"/>
              <a:gd name="connsiteY1298" fmla="*/ 5208560 h 6858001"/>
              <a:gd name="connsiteX1299" fmla="*/ 10265726 w 12176663"/>
              <a:gd name="connsiteY1299" fmla="*/ 5196801 h 6858001"/>
              <a:gd name="connsiteX1300" fmla="*/ 10304715 w 12176663"/>
              <a:gd name="connsiteY1300" fmla="*/ 5187356 h 6858001"/>
              <a:gd name="connsiteX1301" fmla="*/ 10297746 w 12176663"/>
              <a:gd name="connsiteY1301" fmla="*/ 5184147 h 6858001"/>
              <a:gd name="connsiteX1302" fmla="*/ 10262925 w 12176663"/>
              <a:gd name="connsiteY1302" fmla="*/ 5185239 h 6858001"/>
              <a:gd name="connsiteX1303" fmla="*/ 10239801 w 12176663"/>
              <a:gd name="connsiteY1303" fmla="*/ 5183497 h 6858001"/>
              <a:gd name="connsiteX1304" fmla="*/ 10267653 w 12176663"/>
              <a:gd name="connsiteY1304" fmla="*/ 5179197 h 6858001"/>
              <a:gd name="connsiteX1305" fmla="*/ 10332521 w 12176663"/>
              <a:gd name="connsiteY1305" fmla="*/ 5148792 h 6858001"/>
              <a:gd name="connsiteX1306" fmla="*/ 10331961 w 12176663"/>
              <a:gd name="connsiteY1306" fmla="*/ 5146479 h 6858001"/>
              <a:gd name="connsiteX1307" fmla="*/ 10343389 w 12176663"/>
              <a:gd name="connsiteY1307" fmla="*/ 5151056 h 6858001"/>
              <a:gd name="connsiteX1308" fmla="*/ 10460377 w 12176663"/>
              <a:gd name="connsiteY1308" fmla="*/ 5139850 h 6858001"/>
              <a:gd name="connsiteX1309" fmla="*/ 10568716 w 12176663"/>
              <a:gd name="connsiteY1309" fmla="*/ 5118498 h 6858001"/>
              <a:gd name="connsiteX1310" fmla="*/ 10590159 w 12176663"/>
              <a:gd name="connsiteY1310" fmla="*/ 5113303 h 6858001"/>
              <a:gd name="connsiteX1311" fmla="*/ 10607704 w 12176663"/>
              <a:gd name="connsiteY1311" fmla="*/ 5109052 h 6858001"/>
              <a:gd name="connsiteX1312" fmla="*/ 10590451 w 12176663"/>
              <a:gd name="connsiteY1312" fmla="*/ 5123024 h 6858001"/>
              <a:gd name="connsiteX1313" fmla="*/ 10587404 w 12176663"/>
              <a:gd name="connsiteY1313" fmla="*/ 5136005 h 6858001"/>
              <a:gd name="connsiteX1314" fmla="*/ 10601880 w 12176663"/>
              <a:gd name="connsiteY1314" fmla="*/ 5127601 h 6858001"/>
              <a:gd name="connsiteX1315" fmla="*/ 10708245 w 12176663"/>
              <a:gd name="connsiteY1315" fmla="*/ 5089589 h 6858001"/>
              <a:gd name="connsiteX1316" fmla="*/ 10824113 w 12176663"/>
              <a:gd name="connsiteY1316" fmla="*/ 5073759 h 6858001"/>
              <a:gd name="connsiteX1317" fmla="*/ 10805762 w 12176663"/>
              <a:gd name="connsiteY1317" fmla="*/ 5100239 h 6858001"/>
              <a:gd name="connsiteX1318" fmla="*/ 10793797 w 12176663"/>
              <a:gd name="connsiteY1318" fmla="*/ 5110482 h 6858001"/>
              <a:gd name="connsiteX1319" fmla="*/ 10776544 w 12176663"/>
              <a:gd name="connsiteY1319" fmla="*/ 5124454 h 6858001"/>
              <a:gd name="connsiteX1320" fmla="*/ 10750664 w 12176663"/>
              <a:gd name="connsiteY1320" fmla="*/ 5145413 h 6858001"/>
              <a:gd name="connsiteX1321" fmla="*/ 10797159 w 12176663"/>
              <a:gd name="connsiteY1321" fmla="*/ 5124356 h 6858001"/>
              <a:gd name="connsiteX1322" fmla="*/ 10813851 w 12176663"/>
              <a:gd name="connsiteY1322" fmla="*/ 5108071 h 6858001"/>
              <a:gd name="connsiteX1323" fmla="*/ 10832226 w 12176663"/>
              <a:gd name="connsiteY1323" fmla="*/ 5098723 h 6858001"/>
              <a:gd name="connsiteX1324" fmla="*/ 10843362 w 12176663"/>
              <a:gd name="connsiteY1324" fmla="*/ 5093577 h 6858001"/>
              <a:gd name="connsiteX1325" fmla="*/ 10840001 w 12176663"/>
              <a:gd name="connsiteY1325" fmla="*/ 5079702 h 6858001"/>
              <a:gd name="connsiteX1326" fmla="*/ 10962253 w 12176663"/>
              <a:gd name="connsiteY1326" fmla="*/ 5047635 h 6858001"/>
              <a:gd name="connsiteX1327" fmla="*/ 11291952 w 12176663"/>
              <a:gd name="connsiteY1327" fmla="*/ 4943275 h 6858001"/>
              <a:gd name="connsiteX1328" fmla="*/ 11417789 w 12176663"/>
              <a:gd name="connsiteY1328" fmla="*/ 4883410 h 6858001"/>
              <a:gd name="connsiteX1329" fmla="*/ 11494062 w 12176663"/>
              <a:gd name="connsiteY1329" fmla="*/ 4840448 h 6858001"/>
              <a:gd name="connsiteX1330" fmla="*/ 11516605 w 12176663"/>
              <a:gd name="connsiteY1330" fmla="*/ 4822747 h 6858001"/>
              <a:gd name="connsiteX1331" fmla="*/ 11468989 w 12176663"/>
              <a:gd name="connsiteY1331" fmla="*/ 4839178 h 6858001"/>
              <a:gd name="connsiteX1332" fmla="*/ 11462580 w 12176663"/>
              <a:gd name="connsiteY1332" fmla="*/ 4838283 h 6858001"/>
              <a:gd name="connsiteX1333" fmla="*/ 11434168 w 12176663"/>
              <a:gd name="connsiteY1333" fmla="*/ 4840270 h 6858001"/>
              <a:gd name="connsiteX1334" fmla="*/ 11363989 w 12176663"/>
              <a:gd name="connsiteY1334" fmla="*/ 4857273 h 6858001"/>
              <a:gd name="connsiteX1335" fmla="*/ 11338938 w 12176663"/>
              <a:gd name="connsiteY1335" fmla="*/ 4873134 h 6858001"/>
              <a:gd name="connsiteX1336" fmla="*/ 11306649 w 12176663"/>
              <a:gd name="connsiteY1336" fmla="*/ 4893198 h 6858001"/>
              <a:gd name="connsiteX1337" fmla="*/ 11295782 w 12176663"/>
              <a:gd name="connsiteY1337" fmla="*/ 4890936 h 6858001"/>
              <a:gd name="connsiteX1338" fmla="*/ 11326950 w 12176663"/>
              <a:gd name="connsiteY1338" fmla="*/ 4866247 h 6858001"/>
              <a:gd name="connsiteX1339" fmla="*/ 11363137 w 12176663"/>
              <a:gd name="connsiteY1339" fmla="*/ 4845238 h 6858001"/>
              <a:gd name="connsiteX1340" fmla="*/ 11401542 w 12176663"/>
              <a:gd name="connsiteY1340" fmla="*/ 4816349 h 6858001"/>
              <a:gd name="connsiteX1341" fmla="*/ 11429663 w 12176663"/>
              <a:gd name="connsiteY1341" fmla="*/ 4804639 h 6858001"/>
              <a:gd name="connsiteX1342" fmla="*/ 11596170 w 12176663"/>
              <a:gd name="connsiteY1342" fmla="*/ 4742265 h 6858001"/>
              <a:gd name="connsiteX1343" fmla="*/ 11583621 w 12176663"/>
              <a:gd name="connsiteY1343" fmla="*/ 4733063 h 6858001"/>
              <a:gd name="connsiteX1344" fmla="*/ 11564956 w 12176663"/>
              <a:gd name="connsiteY1344" fmla="*/ 4732689 h 6858001"/>
              <a:gd name="connsiteX1345" fmla="*/ 11578871 w 12176663"/>
              <a:gd name="connsiteY1345" fmla="*/ 4721974 h 6858001"/>
              <a:gd name="connsiteX1346" fmla="*/ 11615864 w 12176663"/>
              <a:gd name="connsiteY1346" fmla="*/ 4678736 h 6858001"/>
              <a:gd name="connsiteX1347" fmla="*/ 11587183 w 12176663"/>
              <a:gd name="connsiteY1347" fmla="*/ 4688133 h 6858001"/>
              <a:gd name="connsiteX1348" fmla="*/ 11499213 w 12176663"/>
              <a:gd name="connsiteY1348" fmla="*/ 4733928 h 6858001"/>
              <a:gd name="connsiteX1349" fmla="*/ 11495583 w 12176663"/>
              <a:gd name="connsiteY1349" fmla="*/ 4727462 h 6858001"/>
              <a:gd name="connsiteX1350" fmla="*/ 11499750 w 12176663"/>
              <a:gd name="connsiteY1350" fmla="*/ 4719109 h 6858001"/>
              <a:gd name="connsiteX1351" fmla="*/ 11466611 w 12176663"/>
              <a:gd name="connsiteY1351" fmla="*/ 4727138 h 6858001"/>
              <a:gd name="connsiteX1352" fmla="*/ 11425942 w 12176663"/>
              <a:gd name="connsiteY1352" fmla="*/ 4729646 h 6858001"/>
              <a:gd name="connsiteX1353" fmla="*/ 11415633 w 12176663"/>
              <a:gd name="connsiteY1353" fmla="*/ 4729695 h 6858001"/>
              <a:gd name="connsiteX1354" fmla="*/ 11395019 w 12176663"/>
              <a:gd name="connsiteY1354" fmla="*/ 4729793 h 6858001"/>
              <a:gd name="connsiteX1355" fmla="*/ 11358249 w 12176663"/>
              <a:gd name="connsiteY1355" fmla="*/ 4731358 h 6858001"/>
              <a:gd name="connsiteX1356" fmla="*/ 11335394 w 12176663"/>
              <a:gd name="connsiteY1356" fmla="*/ 4722205 h 6858001"/>
              <a:gd name="connsiteX1357" fmla="*/ 11351257 w 12176663"/>
              <a:gd name="connsiteY1357" fmla="*/ 4711017 h 6858001"/>
              <a:gd name="connsiteX1358" fmla="*/ 11456211 w 12176663"/>
              <a:gd name="connsiteY1358" fmla="*/ 4658659 h 6858001"/>
              <a:gd name="connsiteX1359" fmla="*/ 11469297 w 12176663"/>
              <a:gd name="connsiteY1359" fmla="*/ 4653041 h 6858001"/>
              <a:gd name="connsiteX1360" fmla="*/ 11656372 w 12176663"/>
              <a:gd name="connsiteY1360" fmla="*/ 4556306 h 6858001"/>
              <a:gd name="connsiteX1361" fmla="*/ 11701186 w 12176663"/>
              <a:gd name="connsiteY1361" fmla="*/ 4528310 h 6858001"/>
              <a:gd name="connsiteX1362" fmla="*/ 11619603 w 12176663"/>
              <a:gd name="connsiteY1362" fmla="*/ 4557870 h 6858001"/>
              <a:gd name="connsiteX1363" fmla="*/ 11426072 w 12176663"/>
              <a:gd name="connsiteY1363" fmla="*/ 4619445 h 6858001"/>
              <a:gd name="connsiteX1364" fmla="*/ 11391251 w 12176663"/>
              <a:gd name="connsiteY1364" fmla="*/ 4620538 h 6858001"/>
              <a:gd name="connsiteX1365" fmla="*/ 11383162 w 12176663"/>
              <a:gd name="connsiteY1365" fmla="*/ 4612705 h 6858001"/>
              <a:gd name="connsiteX1366" fmla="*/ 11371735 w 12176663"/>
              <a:gd name="connsiteY1366" fmla="*/ 4608129 h 6858001"/>
              <a:gd name="connsiteX1367" fmla="*/ 11325801 w 12176663"/>
              <a:gd name="connsiteY1367" fmla="*/ 4631498 h 6858001"/>
              <a:gd name="connsiteX1368" fmla="*/ 11272628 w 12176663"/>
              <a:gd name="connsiteY1368" fmla="*/ 4659070 h 6858001"/>
              <a:gd name="connsiteX1369" fmla="*/ 11177106 w 12176663"/>
              <a:gd name="connsiteY1369" fmla="*/ 4682213 h 6858001"/>
              <a:gd name="connsiteX1370" fmla="*/ 11097448 w 12176663"/>
              <a:gd name="connsiteY1370" fmla="*/ 4694167 h 6858001"/>
              <a:gd name="connsiteX1371" fmla="*/ 11161219 w 12176663"/>
              <a:gd name="connsiteY1371" fmla="*/ 4676269 h 6858001"/>
              <a:gd name="connsiteX1372" fmla="*/ 11166508 w 12176663"/>
              <a:gd name="connsiteY1372" fmla="*/ 4672539 h 6858001"/>
              <a:gd name="connsiteX1373" fmla="*/ 11145332 w 12176663"/>
              <a:gd name="connsiteY1373" fmla="*/ 4670325 h 6858001"/>
              <a:gd name="connsiteX1374" fmla="*/ 11139753 w 12176663"/>
              <a:gd name="connsiteY1374" fmla="*/ 4664332 h 6858001"/>
              <a:gd name="connsiteX1375" fmla="*/ 11238590 w 12176663"/>
              <a:gd name="connsiteY1375" fmla="*/ 4620801 h 6858001"/>
              <a:gd name="connsiteX1376" fmla="*/ 11313766 w 12176663"/>
              <a:gd name="connsiteY1376" fmla="*/ 4590346 h 6858001"/>
              <a:gd name="connsiteX1377" fmla="*/ 11305676 w 12176663"/>
              <a:gd name="connsiteY1377" fmla="*/ 4582514 h 6858001"/>
              <a:gd name="connsiteX1378" fmla="*/ 11297027 w 12176663"/>
              <a:gd name="connsiteY1378" fmla="*/ 4572368 h 6858001"/>
              <a:gd name="connsiteX1379" fmla="*/ 11282260 w 12176663"/>
              <a:gd name="connsiteY1379" fmla="*/ 4571050 h 6858001"/>
              <a:gd name="connsiteX1380" fmla="*/ 11292276 w 12176663"/>
              <a:gd name="connsiteY1380" fmla="*/ 4561278 h 6858001"/>
              <a:gd name="connsiteX1381" fmla="*/ 11337090 w 12176663"/>
              <a:gd name="connsiteY1381" fmla="*/ 4533284 h 6858001"/>
              <a:gd name="connsiteX1382" fmla="*/ 11369378 w 12176663"/>
              <a:gd name="connsiteY1382" fmla="*/ 4513220 h 6858001"/>
              <a:gd name="connsiteX1383" fmla="*/ 11340406 w 12176663"/>
              <a:gd name="connsiteY1383" fmla="*/ 4512895 h 6858001"/>
              <a:gd name="connsiteX1384" fmla="*/ 11310582 w 12176663"/>
              <a:gd name="connsiteY1384" fmla="*/ 4500535 h 6858001"/>
              <a:gd name="connsiteX1385" fmla="*/ 11291647 w 12176663"/>
              <a:gd name="connsiteY1385" fmla="*/ 4507570 h 6858001"/>
              <a:gd name="connsiteX1386" fmla="*/ 11263818 w 12176663"/>
              <a:gd name="connsiteY1386" fmla="*/ 4529003 h 6858001"/>
              <a:gd name="connsiteX1387" fmla="*/ 11263526 w 12176663"/>
              <a:gd name="connsiteY1387" fmla="*/ 4519280 h 6858001"/>
              <a:gd name="connsiteX1388" fmla="*/ 11272422 w 12176663"/>
              <a:gd name="connsiteY1388" fmla="*/ 4504884 h 6858001"/>
              <a:gd name="connsiteX1389" fmla="*/ 11259896 w 12176663"/>
              <a:gd name="connsiteY1389" fmla="*/ 4512815 h 6858001"/>
              <a:gd name="connsiteX1390" fmla="*/ 11231507 w 12176663"/>
              <a:gd name="connsiteY1390" fmla="*/ 4531934 h 6858001"/>
              <a:gd name="connsiteX1391" fmla="*/ 11222029 w 12176663"/>
              <a:gd name="connsiteY1391" fmla="*/ 4526886 h 6858001"/>
              <a:gd name="connsiteX1392" fmla="*/ 11217838 w 12176663"/>
              <a:gd name="connsiteY1392" fmla="*/ 4518109 h 6858001"/>
              <a:gd name="connsiteX1393" fmla="*/ 11199195 w 12176663"/>
              <a:gd name="connsiteY1393" fmla="*/ 4534866 h 6858001"/>
              <a:gd name="connsiteX1394" fmla="*/ 11177752 w 12176663"/>
              <a:gd name="connsiteY1394" fmla="*/ 4540061 h 6858001"/>
              <a:gd name="connsiteX1395" fmla="*/ 11167152 w 12176663"/>
              <a:gd name="connsiteY1395" fmla="*/ 4530388 h 6858001"/>
              <a:gd name="connsiteX1396" fmla="*/ 11162449 w 12176663"/>
              <a:gd name="connsiteY1396" fmla="*/ 4553562 h 6858001"/>
              <a:gd name="connsiteX1397" fmla="*/ 11152455 w 12176663"/>
              <a:gd name="connsiteY1397" fmla="*/ 4580464 h 6858001"/>
              <a:gd name="connsiteX1398" fmla="*/ 11102084 w 12176663"/>
              <a:gd name="connsiteY1398" fmla="*/ 4619598 h 6858001"/>
              <a:gd name="connsiteX1399" fmla="*/ 11017453 w 12176663"/>
              <a:gd name="connsiteY1399" fmla="*/ 4662136 h 6858001"/>
              <a:gd name="connsiteX1400" fmla="*/ 10977905 w 12176663"/>
              <a:gd name="connsiteY1400" fmla="*/ 4669270 h 6858001"/>
              <a:gd name="connsiteX1401" fmla="*/ 10963138 w 12176663"/>
              <a:gd name="connsiteY1401" fmla="*/ 4667951 h 6858001"/>
              <a:gd name="connsiteX1402" fmla="*/ 10938625 w 12176663"/>
              <a:gd name="connsiteY1402" fmla="*/ 4668993 h 6858001"/>
              <a:gd name="connsiteX1403" fmla="*/ 10909944 w 12176663"/>
              <a:gd name="connsiteY1403" fmla="*/ 4678391 h 6858001"/>
              <a:gd name="connsiteX1404" fmla="*/ 10795488 w 12176663"/>
              <a:gd name="connsiteY1404" fmla="*/ 4708568 h 6858001"/>
              <a:gd name="connsiteX1405" fmla="*/ 10752041 w 12176663"/>
              <a:gd name="connsiteY1405" fmla="*/ 4716647 h 6858001"/>
              <a:gd name="connsiteX1406" fmla="*/ 10607223 w 12176663"/>
              <a:gd name="connsiteY1406" fmla="*/ 4749285 h 6858001"/>
              <a:gd name="connsiteX1407" fmla="*/ 10578810 w 12176663"/>
              <a:gd name="connsiteY1407" fmla="*/ 4751271 h 6858001"/>
              <a:gd name="connsiteX1408" fmla="*/ 10554565 w 12176663"/>
              <a:gd name="connsiteY1408" fmla="*/ 4744905 h 6858001"/>
              <a:gd name="connsiteX1409" fmla="*/ 10546208 w 12176663"/>
              <a:gd name="connsiteY1409" fmla="*/ 4744481 h 6858001"/>
              <a:gd name="connsiteX1410" fmla="*/ 10464063 w 12176663"/>
              <a:gd name="connsiteY1410" fmla="*/ 4771728 h 6858001"/>
              <a:gd name="connsiteX1411" fmla="*/ 10392763 w 12176663"/>
              <a:gd name="connsiteY1411" fmla="*/ 4784105 h 6858001"/>
              <a:gd name="connsiteX1412" fmla="*/ 10335938 w 12176663"/>
              <a:gd name="connsiteY1412" fmla="*/ 4788079 h 6858001"/>
              <a:gd name="connsiteX1413" fmla="*/ 10326460 w 12176663"/>
              <a:gd name="connsiteY1413" fmla="*/ 4783032 h 6858001"/>
              <a:gd name="connsiteX1414" fmla="*/ 10318931 w 12176663"/>
              <a:gd name="connsiteY1414" fmla="*/ 4777511 h 6858001"/>
              <a:gd name="connsiteX1415" fmla="*/ 10319783 w 12176663"/>
              <a:gd name="connsiteY1415" fmla="*/ 4789546 h 6858001"/>
              <a:gd name="connsiteX1416" fmla="*/ 10318954 w 12176663"/>
              <a:gd name="connsiteY1416" fmla="*/ 4794643 h 6858001"/>
              <a:gd name="connsiteX1417" fmla="*/ 10311425 w 12176663"/>
              <a:gd name="connsiteY1417" fmla="*/ 4789123 h 6858001"/>
              <a:gd name="connsiteX1418" fmla="*/ 10280504 w 12176663"/>
              <a:gd name="connsiteY1418" fmla="*/ 4789270 h 6858001"/>
              <a:gd name="connsiteX1419" fmla="*/ 10250410 w 12176663"/>
              <a:gd name="connsiteY1419" fmla="*/ 4784320 h 6858001"/>
              <a:gd name="connsiteX1420" fmla="*/ 10345931 w 12176663"/>
              <a:gd name="connsiteY1420" fmla="*/ 4761177 h 6858001"/>
              <a:gd name="connsiteX1421" fmla="*/ 10463188 w 12176663"/>
              <a:gd name="connsiteY1421" fmla="*/ 4742561 h 6858001"/>
              <a:gd name="connsiteX1422" fmla="*/ 10544795 w 12176663"/>
              <a:gd name="connsiteY1422" fmla="*/ 4730134 h 6858001"/>
              <a:gd name="connsiteX1423" fmla="*/ 10578496 w 12176663"/>
              <a:gd name="connsiteY1423" fmla="*/ 4724418 h 6858001"/>
              <a:gd name="connsiteX1424" fmla="*/ 10679037 w 12176663"/>
              <a:gd name="connsiteY1424" fmla="*/ 4704956 h 6858001"/>
              <a:gd name="connsiteX1425" fmla="*/ 10929929 w 12176663"/>
              <a:gd name="connsiteY1425" fmla="*/ 4624584 h 6858001"/>
              <a:gd name="connsiteX1426" fmla="*/ 11171029 w 12176663"/>
              <a:gd name="connsiteY1426" fmla="*/ 4512312 h 6858001"/>
              <a:gd name="connsiteX1427" fmla="*/ 11108110 w 12176663"/>
              <a:gd name="connsiteY1427" fmla="*/ 4542245 h 6858001"/>
              <a:gd name="connsiteX1428" fmla="*/ 11093343 w 12176663"/>
              <a:gd name="connsiteY1428" fmla="*/ 4540925 h 6858001"/>
              <a:gd name="connsiteX1429" fmla="*/ 11084986 w 12176663"/>
              <a:gd name="connsiteY1429" fmla="*/ 4540502 h 6858001"/>
              <a:gd name="connsiteX1430" fmla="*/ 11012320 w 12176663"/>
              <a:gd name="connsiteY1430" fmla="*/ 4572797 h 6858001"/>
              <a:gd name="connsiteX1431" fmla="*/ 10975011 w 12176663"/>
              <a:gd name="connsiteY1431" fmla="*/ 4589180 h 6858001"/>
              <a:gd name="connsiteX1432" fmla="*/ 10865038 w 12176663"/>
              <a:gd name="connsiteY1432" fmla="*/ 4637858 h 6858001"/>
              <a:gd name="connsiteX1433" fmla="*/ 10665368 w 12176663"/>
              <a:gd name="connsiteY1433" fmla="*/ 4691129 h 6858001"/>
              <a:gd name="connsiteX1434" fmla="*/ 10560928 w 12176663"/>
              <a:gd name="connsiteY1434" fmla="*/ 4711536 h 6858001"/>
              <a:gd name="connsiteX1435" fmla="*/ 10473742 w 12176663"/>
              <a:gd name="connsiteY1435" fmla="*/ 4717970 h 6858001"/>
              <a:gd name="connsiteX1436" fmla="*/ 10470111 w 12176663"/>
              <a:gd name="connsiteY1436" fmla="*/ 4711505 h 6858001"/>
              <a:gd name="connsiteX1437" fmla="*/ 10462045 w 12176663"/>
              <a:gd name="connsiteY1437" fmla="*/ 4720804 h 6858001"/>
              <a:gd name="connsiteX1438" fmla="*/ 10409411 w 12176663"/>
              <a:gd name="connsiteY1438" fmla="*/ 4733556 h 6858001"/>
              <a:gd name="connsiteX1439" fmla="*/ 10366792 w 12176663"/>
              <a:gd name="connsiteY1439" fmla="*/ 4736537 h 6858001"/>
              <a:gd name="connsiteX1440" fmla="*/ 10383485 w 12176663"/>
              <a:gd name="connsiteY1440" fmla="*/ 4720252 h 6858001"/>
              <a:gd name="connsiteX1441" fmla="*/ 10438046 w 12176663"/>
              <a:gd name="connsiteY1441" fmla="*/ 4689896 h 6858001"/>
              <a:gd name="connsiteX1442" fmla="*/ 10488731 w 12176663"/>
              <a:gd name="connsiteY1442" fmla="*/ 4677616 h 6858001"/>
              <a:gd name="connsiteX1443" fmla="*/ 10512684 w 12176663"/>
              <a:gd name="connsiteY1443" fmla="*/ 4674261 h 6858001"/>
              <a:gd name="connsiteX1444" fmla="*/ 10546944 w 12176663"/>
              <a:gd name="connsiteY1444" fmla="*/ 4670857 h 6858001"/>
              <a:gd name="connsiteX1445" fmla="*/ 10560591 w 12176663"/>
              <a:gd name="connsiteY1445" fmla="*/ 4667551 h 6858001"/>
              <a:gd name="connsiteX1446" fmla="*/ 10548042 w 12176663"/>
              <a:gd name="connsiteY1446" fmla="*/ 4658350 h 6858001"/>
              <a:gd name="connsiteX1447" fmla="*/ 10493436 w 12176663"/>
              <a:gd name="connsiteY1447" fmla="*/ 4654442 h 6858001"/>
              <a:gd name="connsiteX1448" fmla="*/ 10422159 w 12176663"/>
              <a:gd name="connsiteY1448" fmla="*/ 4683952 h 6858001"/>
              <a:gd name="connsiteX1449" fmla="*/ 10409902 w 12176663"/>
              <a:gd name="connsiteY1449" fmla="*/ 4684473 h 6858001"/>
              <a:gd name="connsiteX1450" fmla="*/ 10397085 w 12176663"/>
              <a:gd name="connsiteY1450" fmla="*/ 4682682 h 6858001"/>
              <a:gd name="connsiteX1451" fmla="*/ 10386217 w 12176663"/>
              <a:gd name="connsiteY1451" fmla="*/ 4680418 h 6858001"/>
              <a:gd name="connsiteX1452" fmla="*/ 10406517 w 12176663"/>
              <a:gd name="connsiteY1452" fmla="*/ 4653467 h 6858001"/>
              <a:gd name="connsiteX1453" fmla="*/ 10424891 w 12176663"/>
              <a:gd name="connsiteY1453" fmla="*/ 4644118 h 6858001"/>
              <a:gd name="connsiteX1454" fmla="*/ 10463028 w 12176663"/>
              <a:gd name="connsiteY1454" fmla="*/ 4622639 h 6858001"/>
              <a:gd name="connsiteX1455" fmla="*/ 10497020 w 12176663"/>
              <a:gd name="connsiteY1455" fmla="*/ 4626644 h 6858001"/>
              <a:gd name="connsiteX1456" fmla="*/ 10522385 w 12176663"/>
              <a:gd name="connsiteY1456" fmla="*/ 4637636 h 6858001"/>
              <a:gd name="connsiteX1457" fmla="*/ 10521241 w 12176663"/>
              <a:gd name="connsiteY1457" fmla="*/ 4615879 h 6858001"/>
              <a:gd name="connsiteX1458" fmla="*/ 10502822 w 12176663"/>
              <a:gd name="connsiteY1458" fmla="*/ 4590963 h 6858001"/>
              <a:gd name="connsiteX1459" fmla="*/ 10610846 w 12176663"/>
              <a:gd name="connsiteY1459" fmla="*/ 4542758 h 6858001"/>
              <a:gd name="connsiteX1460" fmla="*/ 10664332 w 12176663"/>
              <a:gd name="connsiteY1460" fmla="*/ 4542041 h 6858001"/>
              <a:gd name="connsiteX1461" fmla="*/ 10637332 w 12176663"/>
              <a:gd name="connsiteY1461" fmla="*/ 4558374 h 6858001"/>
              <a:gd name="connsiteX1462" fmla="*/ 10670473 w 12176663"/>
              <a:gd name="connsiteY1462" fmla="*/ 4550346 h 6858001"/>
              <a:gd name="connsiteX1463" fmla="*/ 10714749 w 12176663"/>
              <a:gd name="connsiteY1463" fmla="*/ 4537170 h 6858001"/>
              <a:gd name="connsiteX1464" fmla="*/ 10682193 w 12176663"/>
              <a:gd name="connsiteY1464" fmla="*/ 4564644 h 6858001"/>
              <a:gd name="connsiteX1465" fmla="*/ 10675516 w 12176663"/>
              <a:gd name="connsiteY1465" fmla="*/ 4571158 h 6858001"/>
              <a:gd name="connsiteX1466" fmla="*/ 10628483 w 12176663"/>
              <a:gd name="connsiteY1466" fmla="*/ 4607034 h 6858001"/>
              <a:gd name="connsiteX1467" fmla="*/ 10604821 w 12176663"/>
              <a:gd name="connsiteY1467" fmla="*/ 4620111 h 6858001"/>
              <a:gd name="connsiteX1468" fmla="*/ 10605673 w 12176663"/>
              <a:gd name="connsiteY1468" fmla="*/ 4632146 h 6858001"/>
              <a:gd name="connsiteX1469" fmla="*/ 10610961 w 12176663"/>
              <a:gd name="connsiteY1469" fmla="*/ 4628417 h 6858001"/>
              <a:gd name="connsiteX1470" fmla="*/ 10643810 w 12176663"/>
              <a:gd name="connsiteY1470" fmla="*/ 4610666 h 6858001"/>
              <a:gd name="connsiteX1471" fmla="*/ 10697251 w 12176663"/>
              <a:gd name="connsiteY1471" fmla="*/ 4575684 h 6858001"/>
              <a:gd name="connsiteX1472" fmla="*/ 10761289 w 12176663"/>
              <a:gd name="connsiteY1472" fmla="*/ 4550377 h 6858001"/>
              <a:gd name="connsiteX1473" fmla="*/ 10794162 w 12176663"/>
              <a:gd name="connsiteY1473" fmla="*/ 4549757 h 6858001"/>
              <a:gd name="connsiteX1474" fmla="*/ 10817263 w 12176663"/>
              <a:gd name="connsiteY1474" fmla="*/ 4534368 h 6858001"/>
              <a:gd name="connsiteX1475" fmla="*/ 10786341 w 12176663"/>
              <a:gd name="connsiteY1475" fmla="*/ 4534514 h 6858001"/>
              <a:gd name="connsiteX1476" fmla="*/ 10742602 w 12176663"/>
              <a:gd name="connsiteY1476" fmla="*/ 4532871 h 6858001"/>
              <a:gd name="connsiteX1477" fmla="*/ 10831960 w 12176663"/>
              <a:gd name="connsiteY1477" fmla="*/ 4484290 h 6858001"/>
              <a:gd name="connsiteX1478" fmla="*/ 10852284 w 12176663"/>
              <a:gd name="connsiteY1478" fmla="*/ 4474471 h 6858001"/>
              <a:gd name="connsiteX1479" fmla="*/ 10743116 w 12176663"/>
              <a:gd name="connsiteY1479" fmla="*/ 4500920 h 6858001"/>
              <a:gd name="connsiteX1480" fmla="*/ 10660119 w 12176663"/>
              <a:gd name="connsiteY1480" fmla="*/ 4516131 h 6858001"/>
              <a:gd name="connsiteX1481" fmla="*/ 10906844 w 12176663"/>
              <a:gd name="connsiteY1481" fmla="*/ 4444115 h 6858001"/>
              <a:gd name="connsiteX1482" fmla="*/ 10913544 w 12176663"/>
              <a:gd name="connsiteY1482" fmla="*/ 4454732 h 6858001"/>
              <a:gd name="connsiteX1483" fmla="*/ 10910206 w 12176663"/>
              <a:gd name="connsiteY1483" fmla="*/ 4457990 h 6858001"/>
              <a:gd name="connsiteX1484" fmla="*/ 10919976 w 12176663"/>
              <a:gd name="connsiteY1484" fmla="*/ 4472760 h 6858001"/>
              <a:gd name="connsiteX1485" fmla="*/ 10923874 w 12176663"/>
              <a:gd name="connsiteY1485" fmla="*/ 4471815 h 6858001"/>
              <a:gd name="connsiteX1486" fmla="*/ 11014915 w 12176663"/>
              <a:gd name="connsiteY1486" fmla="*/ 4430173 h 6858001"/>
              <a:gd name="connsiteX1487" fmla="*/ 11095378 w 12176663"/>
              <a:gd name="connsiteY1487" fmla="*/ 4395989 h 6858001"/>
              <a:gd name="connsiteX1488" fmla="*/ 11106783 w 12176663"/>
              <a:gd name="connsiteY1488" fmla="*/ 4383434 h 6858001"/>
              <a:gd name="connsiteX1489" fmla="*/ 11091188 w 12176663"/>
              <a:gd name="connsiteY1489" fmla="*/ 4387211 h 6858001"/>
              <a:gd name="connsiteX1490" fmla="*/ 11078371 w 12176663"/>
              <a:gd name="connsiteY1490" fmla="*/ 4385420 h 6858001"/>
              <a:gd name="connsiteX1491" fmla="*/ 11070842 w 12176663"/>
              <a:gd name="connsiteY1491" fmla="*/ 4379899 h 6858001"/>
              <a:gd name="connsiteX1492" fmla="*/ 11228991 w 12176663"/>
              <a:gd name="connsiteY1492" fmla="*/ 4317102 h 6858001"/>
              <a:gd name="connsiteX1493" fmla="*/ 11409413 w 12176663"/>
              <a:gd name="connsiteY1493" fmla="*/ 4244012 h 6858001"/>
              <a:gd name="connsiteX1494" fmla="*/ 11359287 w 12176663"/>
              <a:gd name="connsiteY1494" fmla="*/ 4258604 h 6858001"/>
              <a:gd name="connsiteX1495" fmla="*/ 11267664 w 12176663"/>
              <a:gd name="connsiteY1495" fmla="*/ 4280802 h 6858001"/>
              <a:gd name="connsiteX1496" fmla="*/ 11238131 w 12176663"/>
              <a:gd name="connsiteY1496" fmla="*/ 4278165 h 6858001"/>
              <a:gd name="connsiteX1497" fmla="*/ 11233941 w 12176663"/>
              <a:gd name="connsiteY1497" fmla="*/ 4269387 h 6858001"/>
              <a:gd name="connsiteX1498" fmla="*/ 11224171 w 12176663"/>
              <a:gd name="connsiteY1498" fmla="*/ 4254617 h 6858001"/>
              <a:gd name="connsiteX1499" fmla="*/ 11195782 w 12176663"/>
              <a:gd name="connsiteY1499" fmla="*/ 4273736 h 6858001"/>
              <a:gd name="connsiteX1500" fmla="*/ 11058807 w 12176663"/>
              <a:gd name="connsiteY1500" fmla="*/ 4338748 h 6858001"/>
              <a:gd name="connsiteX1501" fmla="*/ 10910383 w 12176663"/>
              <a:gd name="connsiteY1501" fmla="*/ 4382052 h 6858001"/>
              <a:gd name="connsiteX1502" fmla="*/ 10872223 w 12176663"/>
              <a:gd name="connsiteY1502" fmla="*/ 4386402 h 6858001"/>
              <a:gd name="connsiteX1503" fmla="*/ 10881118 w 12176663"/>
              <a:gd name="connsiteY1503" fmla="*/ 4372005 h 6858001"/>
              <a:gd name="connsiteX1504" fmla="*/ 10881096 w 12176663"/>
              <a:gd name="connsiteY1504" fmla="*/ 4354874 h 6858001"/>
              <a:gd name="connsiteX1505" fmla="*/ 10873006 w 12176663"/>
              <a:gd name="connsiteY1505" fmla="*/ 4347041 h 6858001"/>
              <a:gd name="connsiteX1506" fmla="*/ 10867427 w 12176663"/>
              <a:gd name="connsiteY1506" fmla="*/ 4341048 h 6858001"/>
              <a:gd name="connsiteX1507" fmla="*/ 10793348 w 12176663"/>
              <a:gd name="connsiteY1507" fmla="*/ 4358995 h 6858001"/>
              <a:gd name="connsiteX1508" fmla="*/ 10738204 w 12176663"/>
              <a:gd name="connsiteY1508" fmla="*/ 4369907 h 6858001"/>
              <a:gd name="connsiteX1509" fmla="*/ 10812775 w 12176663"/>
              <a:gd name="connsiteY1509" fmla="*/ 4302877 h 6858001"/>
              <a:gd name="connsiteX1510" fmla="*/ 10822789 w 12176663"/>
              <a:gd name="connsiteY1510" fmla="*/ 4293105 h 6858001"/>
              <a:gd name="connsiteX1511" fmla="*/ 10835024 w 12176663"/>
              <a:gd name="connsiteY1511" fmla="*/ 4275452 h 6858001"/>
              <a:gd name="connsiteX1512" fmla="*/ 10843359 w 12176663"/>
              <a:gd name="connsiteY1512" fmla="*/ 4258744 h 6858001"/>
              <a:gd name="connsiteX1513" fmla="*/ 10902379 w 12176663"/>
              <a:gd name="connsiteY1513" fmla="*/ 4229755 h 6858001"/>
              <a:gd name="connsiteX1514" fmla="*/ 10922141 w 12176663"/>
              <a:gd name="connsiteY1514" fmla="*/ 4217623 h 6858001"/>
              <a:gd name="connsiteX1515" fmla="*/ 10893729 w 12176663"/>
              <a:gd name="connsiteY1515" fmla="*/ 4219610 h 6858001"/>
              <a:gd name="connsiteX1516" fmla="*/ 10889807 w 12176663"/>
              <a:gd name="connsiteY1516" fmla="*/ 4203422 h 6858001"/>
              <a:gd name="connsiteX1517" fmla="*/ 10899263 w 12176663"/>
              <a:gd name="connsiteY1517" fmla="*/ 4191339 h 6858001"/>
              <a:gd name="connsiteX1518" fmla="*/ 10902311 w 12176663"/>
              <a:gd name="connsiteY1518" fmla="*/ 4178359 h 6858001"/>
              <a:gd name="connsiteX1519" fmla="*/ 10943516 w 12176663"/>
              <a:gd name="connsiteY1519" fmla="*/ 4161032 h 6858001"/>
              <a:gd name="connsiteX1520" fmla="*/ 10969956 w 12176663"/>
              <a:gd name="connsiteY1520" fmla="*/ 4142385 h 6858001"/>
              <a:gd name="connsiteX1521" fmla="*/ 11007264 w 12176663"/>
              <a:gd name="connsiteY1521" fmla="*/ 4126001 h 6858001"/>
              <a:gd name="connsiteX1522" fmla="*/ 11106953 w 12176663"/>
              <a:gd name="connsiteY1522" fmla="*/ 4094505 h 6858001"/>
              <a:gd name="connsiteX1523" fmla="*/ 11157930 w 12176663"/>
              <a:gd name="connsiteY1523" fmla="*/ 4091948 h 6858001"/>
              <a:gd name="connsiteX1524" fmla="*/ 11164898 w 12176663"/>
              <a:gd name="connsiteY1524" fmla="*/ 4095155 h 6858001"/>
              <a:gd name="connsiteX1525" fmla="*/ 11224479 w 12176663"/>
              <a:gd name="connsiteY1525" fmla="*/ 4068480 h 6858001"/>
              <a:gd name="connsiteX1526" fmla="*/ 11257596 w 12176663"/>
              <a:gd name="connsiteY1526" fmla="*/ 4043319 h 6858001"/>
              <a:gd name="connsiteX1527" fmla="*/ 11276800 w 12176663"/>
              <a:gd name="connsiteY1527" fmla="*/ 4028874 h 6858001"/>
              <a:gd name="connsiteX1528" fmla="*/ 11279846 w 12176663"/>
              <a:gd name="connsiteY1528" fmla="*/ 4015894 h 6858001"/>
              <a:gd name="connsiteX1529" fmla="*/ 11288181 w 12176663"/>
              <a:gd name="connsiteY1529" fmla="*/ 3999186 h 6858001"/>
              <a:gd name="connsiteX1530" fmla="*/ 11289301 w 12176663"/>
              <a:gd name="connsiteY1530" fmla="*/ 4003810 h 6858001"/>
              <a:gd name="connsiteX1531" fmla="*/ 11294613 w 12176663"/>
              <a:gd name="connsiteY1531" fmla="*/ 4017213 h 6858001"/>
              <a:gd name="connsiteX1532" fmla="*/ 11310476 w 12176663"/>
              <a:gd name="connsiteY1532" fmla="*/ 4006025 h 6858001"/>
              <a:gd name="connsiteX1533" fmla="*/ 11316885 w 12176663"/>
              <a:gd name="connsiteY1533" fmla="*/ 4006921 h 6858001"/>
              <a:gd name="connsiteX1534" fmla="*/ 11321904 w 12176663"/>
              <a:gd name="connsiteY1534" fmla="*/ 4010601 h 6858001"/>
              <a:gd name="connsiteX1535" fmla="*/ 11332749 w 12176663"/>
              <a:gd name="connsiteY1535" fmla="*/ 3995733 h 6858001"/>
              <a:gd name="connsiteX1536" fmla="*/ 11332995 w 12176663"/>
              <a:gd name="connsiteY1536" fmla="*/ 3971191 h 6858001"/>
              <a:gd name="connsiteX1537" fmla="*/ 11330217 w 12176663"/>
              <a:gd name="connsiteY1537" fmla="*/ 3976761 h 6858001"/>
              <a:gd name="connsiteX1538" fmla="*/ 11326050 w 12176663"/>
              <a:gd name="connsiteY1538" fmla="*/ 3985115 h 6858001"/>
              <a:gd name="connsiteX1539" fmla="*/ 11321298 w 12176663"/>
              <a:gd name="connsiteY1539" fmla="*/ 3974025 h 6858001"/>
              <a:gd name="connsiteX1540" fmla="*/ 11307360 w 12176663"/>
              <a:gd name="connsiteY1540" fmla="*/ 3967609 h 6858001"/>
              <a:gd name="connsiteX1541" fmla="*/ 11301512 w 12176663"/>
              <a:gd name="connsiteY1541" fmla="*/ 3969026 h 6858001"/>
              <a:gd name="connsiteX1542" fmla="*/ 11303171 w 12176663"/>
              <a:gd name="connsiteY1542" fmla="*/ 3958832 h 6858001"/>
              <a:gd name="connsiteX1543" fmla="*/ 11370279 w 12176663"/>
              <a:gd name="connsiteY1543" fmla="*/ 3937676 h 6858001"/>
              <a:gd name="connsiteX1544" fmla="*/ 11382805 w 12176663"/>
              <a:gd name="connsiteY1544" fmla="*/ 3929745 h 6858001"/>
              <a:gd name="connsiteX1545" fmla="*/ 11398108 w 12176663"/>
              <a:gd name="connsiteY1545" fmla="*/ 3916244 h 6858001"/>
              <a:gd name="connsiteX1546" fmla="*/ 11392529 w 12176663"/>
              <a:gd name="connsiteY1546" fmla="*/ 3910252 h 6858001"/>
              <a:gd name="connsiteX1547" fmla="*/ 11375813 w 12176663"/>
              <a:gd name="connsiteY1547" fmla="*/ 3909405 h 6858001"/>
              <a:gd name="connsiteX1548" fmla="*/ 11384440 w 12176663"/>
              <a:gd name="connsiteY1548" fmla="*/ 3902419 h 6858001"/>
              <a:gd name="connsiteX1549" fmla="*/ 11400864 w 12176663"/>
              <a:gd name="connsiteY1549" fmla="*/ 3893543 h 6858001"/>
              <a:gd name="connsiteX1550" fmla="*/ 11399184 w 12176663"/>
              <a:gd name="connsiteY1550" fmla="*/ 3886605 h 6858001"/>
              <a:gd name="connsiteX1551" fmla="*/ 11402791 w 12176663"/>
              <a:gd name="connsiteY1551" fmla="*/ 3875939 h 6858001"/>
              <a:gd name="connsiteX1552" fmla="*/ 11403888 w 12176663"/>
              <a:gd name="connsiteY1552" fmla="*/ 3863432 h 6858001"/>
              <a:gd name="connsiteX1553" fmla="*/ 11388001 w 12176663"/>
              <a:gd name="connsiteY1553" fmla="*/ 3857489 h 6858001"/>
              <a:gd name="connsiteX1554" fmla="*/ 11399699 w 12176663"/>
              <a:gd name="connsiteY1554" fmla="*/ 3854655 h 6858001"/>
              <a:gd name="connsiteX1555" fmla="*/ 11416123 w 12176663"/>
              <a:gd name="connsiteY1555" fmla="*/ 3845779 h 6858001"/>
              <a:gd name="connsiteX1556" fmla="*/ 11460398 w 12176663"/>
              <a:gd name="connsiteY1556" fmla="*/ 3832603 h 6858001"/>
              <a:gd name="connsiteX1557" fmla="*/ 11461788 w 12176663"/>
              <a:gd name="connsiteY1557" fmla="*/ 3829819 h 6858001"/>
              <a:gd name="connsiteX1558" fmla="*/ 11465663 w 12176663"/>
              <a:gd name="connsiteY1558" fmla="*/ 3811743 h 6858001"/>
              <a:gd name="connsiteX1559" fmla="*/ 11469002 w 12176663"/>
              <a:gd name="connsiteY1559" fmla="*/ 3808485 h 6858001"/>
              <a:gd name="connsiteX1560" fmla="*/ 11451727 w 12176663"/>
              <a:gd name="connsiteY1560" fmla="*/ 3805326 h 6858001"/>
              <a:gd name="connsiteX1561" fmla="*/ 11440858 w 12176663"/>
              <a:gd name="connsiteY1561" fmla="*/ 3803063 h 6858001"/>
              <a:gd name="connsiteX1562" fmla="*/ 11474536 w 12176663"/>
              <a:gd name="connsiteY1562" fmla="*/ 3780214 h 6858001"/>
              <a:gd name="connsiteX1563" fmla="*/ 11511283 w 12176663"/>
              <a:gd name="connsiteY1563" fmla="*/ 3761519 h 6858001"/>
              <a:gd name="connsiteX1564" fmla="*/ 11481482 w 12176663"/>
              <a:gd name="connsiteY1564" fmla="*/ 3766291 h 6858001"/>
              <a:gd name="connsiteX1565" fmla="*/ 11457797 w 12176663"/>
              <a:gd name="connsiteY1565" fmla="*/ 3762236 h 6858001"/>
              <a:gd name="connsiteX1566" fmla="*/ 11471151 w 12176663"/>
              <a:gd name="connsiteY1566" fmla="*/ 3749208 h 6858001"/>
              <a:gd name="connsiteX1567" fmla="*/ 11423805 w 12176663"/>
              <a:gd name="connsiteY1567" fmla="*/ 3758231 h 6858001"/>
              <a:gd name="connsiteX1568" fmla="*/ 11407649 w 12176663"/>
              <a:gd name="connsiteY1568" fmla="*/ 3759697 h 6858001"/>
              <a:gd name="connsiteX1569" fmla="*/ 11407359 w 12176663"/>
              <a:gd name="connsiteY1569" fmla="*/ 3749975 h 6858001"/>
              <a:gd name="connsiteX1570" fmla="*/ 11414595 w 12176663"/>
              <a:gd name="connsiteY1570" fmla="*/ 3745773 h 6858001"/>
              <a:gd name="connsiteX1571" fmla="*/ 11439938 w 12176663"/>
              <a:gd name="connsiteY1571" fmla="*/ 3739633 h 6858001"/>
              <a:gd name="connsiteX1572" fmla="*/ 11453853 w 12176663"/>
              <a:gd name="connsiteY1572" fmla="*/ 3728917 h 6858001"/>
              <a:gd name="connsiteX1573" fmla="*/ 11434918 w 12176663"/>
              <a:gd name="connsiteY1573" fmla="*/ 3735952 h 6858001"/>
              <a:gd name="connsiteX1574" fmla="*/ 11448542 w 12176663"/>
              <a:gd name="connsiteY1574" fmla="*/ 3715515 h 6858001"/>
              <a:gd name="connsiteX1575" fmla="*/ 11430682 w 12176663"/>
              <a:gd name="connsiteY1575" fmla="*/ 3692912 h 6858001"/>
              <a:gd name="connsiteX1576" fmla="*/ 11401149 w 12176663"/>
              <a:gd name="connsiteY1576" fmla="*/ 3690274 h 6858001"/>
              <a:gd name="connsiteX1577" fmla="*/ 11426492 w 12176663"/>
              <a:gd name="connsiteY1577" fmla="*/ 3684134 h 6858001"/>
              <a:gd name="connsiteX1578" fmla="*/ 11449593 w 12176663"/>
              <a:gd name="connsiteY1578" fmla="*/ 3668744 h 6858001"/>
              <a:gd name="connsiteX1579" fmla="*/ 11460439 w 12176663"/>
              <a:gd name="connsiteY1579" fmla="*/ 3653876 h 6858001"/>
              <a:gd name="connsiteX1580" fmla="*/ 11492167 w 12176663"/>
              <a:gd name="connsiteY1580" fmla="*/ 3631499 h 6858001"/>
              <a:gd name="connsiteX1581" fmla="*/ 11536980 w 12176663"/>
              <a:gd name="connsiteY1581" fmla="*/ 3603505 h 6858001"/>
              <a:gd name="connsiteX1582" fmla="*/ 11543657 w 12176663"/>
              <a:gd name="connsiteY1582" fmla="*/ 3596991 h 6858001"/>
              <a:gd name="connsiteX1583" fmla="*/ 11532790 w 12176663"/>
              <a:gd name="connsiteY1583" fmla="*/ 3594728 h 6858001"/>
              <a:gd name="connsiteX1584" fmla="*/ 11543074 w 12176663"/>
              <a:gd name="connsiteY1584" fmla="*/ 3577547 h 6858001"/>
              <a:gd name="connsiteX1585" fmla="*/ 11532207 w 12176663"/>
              <a:gd name="connsiteY1585" fmla="*/ 3575284 h 6858001"/>
              <a:gd name="connsiteX1586" fmla="*/ 11516073 w 12176663"/>
              <a:gd name="connsiteY1586" fmla="*/ 3593882 h 6858001"/>
              <a:gd name="connsiteX1587" fmla="*/ 11459832 w 12176663"/>
              <a:gd name="connsiteY1587" fmla="*/ 3617300 h 6858001"/>
              <a:gd name="connsiteX1588" fmla="*/ 11452035 w 12176663"/>
              <a:gd name="connsiteY1588" fmla="*/ 3619189 h 6858001"/>
              <a:gd name="connsiteX1589" fmla="*/ 11420843 w 12176663"/>
              <a:gd name="connsiteY1589" fmla="*/ 3626746 h 6858001"/>
              <a:gd name="connsiteX1590" fmla="*/ 11396867 w 12176663"/>
              <a:gd name="connsiteY1590" fmla="*/ 3612969 h 6858001"/>
              <a:gd name="connsiteX1591" fmla="*/ 11430790 w 12176663"/>
              <a:gd name="connsiteY1591" fmla="*/ 3565580 h 6858001"/>
              <a:gd name="connsiteX1592" fmla="*/ 11433838 w 12176663"/>
              <a:gd name="connsiteY1592" fmla="*/ 3552600 h 6858001"/>
              <a:gd name="connsiteX1593" fmla="*/ 11397919 w 12176663"/>
              <a:gd name="connsiteY1593" fmla="*/ 3566198 h 6858001"/>
              <a:gd name="connsiteX1594" fmla="*/ 11379008 w 12176663"/>
              <a:gd name="connsiteY1594" fmla="*/ 3590366 h 6858001"/>
              <a:gd name="connsiteX1595" fmla="*/ 11385708 w 12176663"/>
              <a:gd name="connsiteY1595" fmla="*/ 3600984 h 6858001"/>
              <a:gd name="connsiteX1596" fmla="*/ 11376813 w 12176663"/>
              <a:gd name="connsiteY1596" fmla="*/ 3615380 h 6858001"/>
              <a:gd name="connsiteX1597" fmla="*/ 11350104 w 12176663"/>
              <a:gd name="connsiteY1597" fmla="*/ 3641436 h 6858001"/>
              <a:gd name="connsiteX1598" fmla="*/ 11297785 w 12176663"/>
              <a:gd name="connsiteY1598" fmla="*/ 3681042 h 6858001"/>
              <a:gd name="connsiteX1599" fmla="*/ 11274952 w 12176663"/>
              <a:gd name="connsiteY1599" fmla="*/ 3689022 h 6858001"/>
              <a:gd name="connsiteX1600" fmla="*/ 11267691 w 12176663"/>
              <a:gd name="connsiteY1600" fmla="*/ 3676092 h 6858001"/>
              <a:gd name="connsiteX1601" fmla="*/ 11259601 w 12176663"/>
              <a:gd name="connsiteY1601" fmla="*/ 3668259 h 6858001"/>
              <a:gd name="connsiteX1602" fmla="*/ 11277123 w 12176663"/>
              <a:gd name="connsiteY1602" fmla="*/ 3646877 h 6858001"/>
              <a:gd name="connsiteX1603" fmla="*/ 11261796 w 12176663"/>
              <a:gd name="connsiteY1603" fmla="*/ 3643246 h 6858001"/>
              <a:gd name="connsiteX1604" fmla="*/ 11238381 w 12176663"/>
              <a:gd name="connsiteY1604" fmla="*/ 3631781 h 6858001"/>
              <a:gd name="connsiteX1605" fmla="*/ 11247836 w 12176663"/>
              <a:gd name="connsiteY1605" fmla="*/ 3619698 h 6858001"/>
              <a:gd name="connsiteX1606" fmla="*/ 11219448 w 12176663"/>
              <a:gd name="connsiteY1606" fmla="*/ 3638817 h 6858001"/>
              <a:gd name="connsiteX1607" fmla="*/ 11197734 w 12176663"/>
              <a:gd name="connsiteY1607" fmla="*/ 3651422 h 6858001"/>
              <a:gd name="connsiteX1608" fmla="*/ 11199953 w 12176663"/>
              <a:gd name="connsiteY1608" fmla="*/ 3643540 h 6858001"/>
              <a:gd name="connsiteX1609" fmla="*/ 11204950 w 12176663"/>
              <a:gd name="connsiteY1609" fmla="*/ 3630088 h 6858001"/>
              <a:gd name="connsiteX1610" fmla="*/ 11220253 w 12176663"/>
              <a:gd name="connsiteY1610" fmla="*/ 3616588 h 6858001"/>
              <a:gd name="connsiteX1611" fmla="*/ 11242795 w 12176663"/>
              <a:gd name="connsiteY1611" fmla="*/ 3598886 h 6858001"/>
              <a:gd name="connsiteX1612" fmla="*/ 11260048 w 12176663"/>
              <a:gd name="connsiteY1612" fmla="*/ 3584912 h 6858001"/>
              <a:gd name="connsiteX1613" fmla="*/ 11268113 w 12176663"/>
              <a:gd name="connsiteY1613" fmla="*/ 3575614 h 6858001"/>
              <a:gd name="connsiteX1614" fmla="*/ 11274230 w 12176663"/>
              <a:gd name="connsiteY1614" fmla="*/ 3566787 h 6858001"/>
              <a:gd name="connsiteX1615" fmla="*/ 11276448 w 12176663"/>
              <a:gd name="connsiteY1615" fmla="*/ 3558905 h 6858001"/>
              <a:gd name="connsiteX1616" fmla="*/ 11262803 w 12176663"/>
              <a:gd name="connsiteY1616" fmla="*/ 3562211 h 6858001"/>
              <a:gd name="connsiteX1617" fmla="*/ 11238872 w 12176663"/>
              <a:gd name="connsiteY1617" fmla="*/ 3582698 h 6858001"/>
              <a:gd name="connsiteX1618" fmla="*/ 11204635 w 12176663"/>
              <a:gd name="connsiteY1618" fmla="*/ 3603234 h 6858001"/>
              <a:gd name="connsiteX1619" fmla="*/ 11196276 w 12176663"/>
              <a:gd name="connsiteY1619" fmla="*/ 3602811 h 6858001"/>
              <a:gd name="connsiteX1620" fmla="*/ 11182070 w 12176663"/>
              <a:gd name="connsiteY1620" fmla="*/ 3603804 h 6858001"/>
              <a:gd name="connsiteX1621" fmla="*/ 11169814 w 12176663"/>
              <a:gd name="connsiteY1621" fmla="*/ 3604326 h 6858001"/>
              <a:gd name="connsiteX1622" fmla="*/ 11167012 w 12176663"/>
              <a:gd name="connsiteY1622" fmla="*/ 3592763 h 6858001"/>
              <a:gd name="connsiteX1623" fmla="*/ 11161970 w 12176663"/>
              <a:gd name="connsiteY1623" fmla="*/ 3571952 h 6858001"/>
              <a:gd name="connsiteX1624" fmla="*/ 11188679 w 12176663"/>
              <a:gd name="connsiteY1624" fmla="*/ 3545895 h 6858001"/>
              <a:gd name="connsiteX1625" fmla="*/ 11207590 w 12176663"/>
              <a:gd name="connsiteY1625" fmla="*/ 3521728 h 6858001"/>
              <a:gd name="connsiteX1626" fmla="*/ 11217314 w 12176663"/>
              <a:gd name="connsiteY1626" fmla="*/ 3502235 h 6858001"/>
              <a:gd name="connsiteX1627" fmla="*/ 11222894 w 12176663"/>
              <a:gd name="connsiteY1627" fmla="*/ 3508227 h 6858001"/>
              <a:gd name="connsiteX1628" fmla="*/ 11226524 w 12176663"/>
              <a:gd name="connsiteY1628" fmla="*/ 3514693 h 6858001"/>
              <a:gd name="connsiteX1629" fmla="*/ 11235419 w 12176663"/>
              <a:gd name="connsiteY1629" fmla="*/ 3500296 h 6858001"/>
              <a:gd name="connsiteX1630" fmla="*/ 11302236 w 12176663"/>
              <a:gd name="connsiteY1630" fmla="*/ 3469419 h 6858001"/>
              <a:gd name="connsiteX1631" fmla="*/ 11427829 w 12176663"/>
              <a:gd name="connsiteY1631" fmla="*/ 3434094 h 6858001"/>
              <a:gd name="connsiteX1632" fmla="*/ 11507463 w 12176663"/>
              <a:gd name="connsiteY1632" fmla="*/ 3405008 h 6858001"/>
              <a:gd name="connsiteX1633" fmla="*/ 11547549 w 12176663"/>
              <a:gd name="connsiteY1633" fmla="*/ 3383055 h 6858001"/>
              <a:gd name="connsiteX1634" fmla="*/ 11562853 w 12176663"/>
              <a:gd name="connsiteY1634" fmla="*/ 3369554 h 6858001"/>
              <a:gd name="connsiteX1635" fmla="*/ 11448129 w 12176663"/>
              <a:gd name="connsiteY1635" fmla="*/ 3407142 h 6858001"/>
              <a:gd name="connsiteX1636" fmla="*/ 11294416 w 12176663"/>
              <a:gd name="connsiteY1636" fmla="*/ 3454176 h 6858001"/>
              <a:gd name="connsiteX1637" fmla="*/ 11322805 w 12176663"/>
              <a:gd name="connsiteY1637" fmla="*/ 3435057 h 6858001"/>
              <a:gd name="connsiteX1638" fmla="*/ 11327803 w 12176663"/>
              <a:gd name="connsiteY1638" fmla="*/ 3421606 h 6858001"/>
              <a:gd name="connsiteX1639" fmla="*/ 11314157 w 12176663"/>
              <a:gd name="connsiteY1639" fmla="*/ 3424912 h 6858001"/>
              <a:gd name="connsiteX1640" fmla="*/ 11220875 w 12176663"/>
              <a:gd name="connsiteY1640" fmla="*/ 3457304 h 6858001"/>
              <a:gd name="connsiteX1641" fmla="*/ 11198311 w 12176663"/>
              <a:gd name="connsiteY1641" fmla="*/ 3457874 h 6858001"/>
              <a:gd name="connsiteX1642" fmla="*/ 11218075 w 12176663"/>
              <a:gd name="connsiteY1642" fmla="*/ 3445742 h 6858001"/>
              <a:gd name="connsiteX1643" fmla="*/ 11239495 w 12176663"/>
              <a:gd name="connsiteY1643" fmla="*/ 3423415 h 6858001"/>
              <a:gd name="connsiteX1644" fmla="*/ 11253409 w 12176663"/>
              <a:gd name="connsiteY1644" fmla="*/ 3412699 h 6858001"/>
              <a:gd name="connsiteX1645" fmla="*/ 11264254 w 12176663"/>
              <a:gd name="connsiteY1645" fmla="*/ 3397831 h 6858001"/>
              <a:gd name="connsiteX1646" fmla="*/ 11293204 w 12176663"/>
              <a:gd name="connsiteY1646" fmla="*/ 3381024 h 6858001"/>
              <a:gd name="connsiteX1647" fmla="*/ 11413216 w 12176663"/>
              <a:gd name="connsiteY1647" fmla="*/ 3339707 h 6858001"/>
              <a:gd name="connsiteX1648" fmla="*/ 11506498 w 12176663"/>
              <a:gd name="connsiteY1648" fmla="*/ 3307314 h 6858001"/>
              <a:gd name="connsiteX1649" fmla="*/ 11500111 w 12176663"/>
              <a:gd name="connsiteY1649" fmla="*/ 3323550 h 6858001"/>
              <a:gd name="connsiteX1650" fmla="*/ 11485659 w 12176663"/>
              <a:gd name="connsiteY1650" fmla="*/ 3349086 h 6858001"/>
              <a:gd name="connsiteX1651" fmla="*/ 11488730 w 12176663"/>
              <a:gd name="connsiteY1651" fmla="*/ 3353239 h 6858001"/>
              <a:gd name="connsiteX1652" fmla="*/ 11509590 w 12176663"/>
              <a:gd name="connsiteY1652" fmla="*/ 3328599 h 6858001"/>
              <a:gd name="connsiteX1653" fmla="*/ 11558840 w 12176663"/>
              <a:gd name="connsiteY1653" fmla="*/ 3284840 h 6858001"/>
              <a:gd name="connsiteX1654" fmla="*/ 11624805 w 12176663"/>
              <a:gd name="connsiteY1654" fmla="*/ 3241928 h 6858001"/>
              <a:gd name="connsiteX1655" fmla="*/ 11562155 w 12176663"/>
              <a:gd name="connsiteY1655" fmla="*/ 3264451 h 6858001"/>
              <a:gd name="connsiteX1656" fmla="*/ 11307948 w 12176663"/>
              <a:gd name="connsiteY1656" fmla="*/ 3365211 h 6858001"/>
              <a:gd name="connsiteX1657" fmla="*/ 11286772 w 12176663"/>
              <a:gd name="connsiteY1657" fmla="*/ 3362997 h 6858001"/>
              <a:gd name="connsiteX1658" fmla="*/ 11270617 w 12176663"/>
              <a:gd name="connsiteY1658" fmla="*/ 3364462 h 6858001"/>
              <a:gd name="connsiteX1659" fmla="*/ 11251683 w 12176663"/>
              <a:gd name="connsiteY1659" fmla="*/ 3371498 h 6858001"/>
              <a:gd name="connsiteX1660" fmla="*/ 11223831 w 12176663"/>
              <a:gd name="connsiteY1660" fmla="*/ 3375798 h 6858001"/>
              <a:gd name="connsiteX1661" fmla="*/ 11169248 w 12176663"/>
              <a:gd name="connsiteY1661" fmla="*/ 3389023 h 6858001"/>
              <a:gd name="connsiteX1662" fmla="*/ 11212403 w 12176663"/>
              <a:gd name="connsiteY1662" fmla="*/ 3371221 h 6858001"/>
              <a:gd name="connsiteX1663" fmla="*/ 11217690 w 12176663"/>
              <a:gd name="connsiteY1663" fmla="*/ 3367493 h 6858001"/>
              <a:gd name="connsiteX1664" fmla="*/ 11217668 w 12176663"/>
              <a:gd name="connsiteY1664" fmla="*/ 3350360 h 6858001"/>
              <a:gd name="connsiteX1665" fmla="*/ 11223247 w 12176663"/>
              <a:gd name="connsiteY1665" fmla="*/ 3356353 h 6858001"/>
              <a:gd name="connsiteX1666" fmla="*/ 11242474 w 12176663"/>
              <a:gd name="connsiteY1666" fmla="*/ 3359040 h 6858001"/>
              <a:gd name="connsiteX1667" fmla="*/ 11252490 w 12176663"/>
              <a:gd name="connsiteY1667" fmla="*/ 3349269 h 6858001"/>
              <a:gd name="connsiteX1668" fmla="*/ 11240792 w 12176663"/>
              <a:gd name="connsiteY1668" fmla="*/ 3352103 h 6858001"/>
              <a:gd name="connsiteX1669" fmla="*/ 11236333 w 12176663"/>
              <a:gd name="connsiteY1669" fmla="*/ 3350735 h 6858001"/>
              <a:gd name="connsiteX1670" fmla="*/ 11267770 w 12176663"/>
              <a:gd name="connsiteY1670" fmla="*/ 3318637 h 6858001"/>
              <a:gd name="connsiteX1671" fmla="*/ 11302276 w 12176663"/>
              <a:gd name="connsiteY1671" fmla="*/ 3290691 h 6858001"/>
              <a:gd name="connsiteX1672" fmla="*/ 11278054 w 12176663"/>
              <a:gd name="connsiteY1672" fmla="*/ 3301456 h 6858001"/>
              <a:gd name="connsiteX1673" fmla="*/ 11250763 w 12176663"/>
              <a:gd name="connsiteY1673" fmla="*/ 3308069 h 6858001"/>
              <a:gd name="connsiteX1674" fmla="*/ 11258828 w 12176663"/>
              <a:gd name="connsiteY1674" fmla="*/ 3298770 h 6858001"/>
              <a:gd name="connsiteX1675" fmla="*/ 11268284 w 12176663"/>
              <a:gd name="connsiteY1675" fmla="*/ 3286686 h 6858001"/>
              <a:gd name="connsiteX1676" fmla="*/ 11289437 w 12176663"/>
              <a:gd name="connsiteY1676" fmla="*/ 3271769 h 6858001"/>
              <a:gd name="connsiteX1677" fmla="*/ 11295821 w 12176663"/>
              <a:gd name="connsiteY1677" fmla="*/ 3255533 h 6858001"/>
              <a:gd name="connsiteX1678" fmla="*/ 11292191 w 12176663"/>
              <a:gd name="connsiteY1678" fmla="*/ 3249067 h 6858001"/>
              <a:gd name="connsiteX1679" fmla="*/ 11294971 w 12176663"/>
              <a:gd name="connsiteY1679" fmla="*/ 3243498 h 6858001"/>
              <a:gd name="connsiteX1680" fmla="*/ 11295507 w 12176663"/>
              <a:gd name="connsiteY1680" fmla="*/ 3228679 h 6858001"/>
              <a:gd name="connsiteX1681" fmla="*/ 11297165 w 12176663"/>
              <a:gd name="connsiteY1681" fmla="*/ 3218483 h 6858001"/>
              <a:gd name="connsiteX1682" fmla="*/ 11293244 w 12176663"/>
              <a:gd name="connsiteY1682" fmla="*/ 3202297 h 6858001"/>
              <a:gd name="connsiteX1683" fmla="*/ 11287664 w 12176663"/>
              <a:gd name="connsiteY1683" fmla="*/ 3196304 h 6858001"/>
              <a:gd name="connsiteX1684" fmla="*/ 11281546 w 12176663"/>
              <a:gd name="connsiteY1684" fmla="*/ 3205130 h 6858001"/>
              <a:gd name="connsiteX1685" fmla="*/ 11276550 w 12176663"/>
              <a:gd name="connsiteY1685" fmla="*/ 3218581 h 6858001"/>
              <a:gd name="connsiteX1686" fmla="*/ 11272091 w 12176663"/>
              <a:gd name="connsiteY1686" fmla="*/ 3217214 h 6858001"/>
              <a:gd name="connsiteX1687" fmla="*/ 11269290 w 12176663"/>
              <a:gd name="connsiteY1687" fmla="*/ 3205651 h 6858001"/>
              <a:gd name="connsiteX1688" fmla="*/ 11268998 w 12176663"/>
              <a:gd name="connsiteY1688" fmla="*/ 3195930 h 6858001"/>
              <a:gd name="connsiteX1689" fmla="*/ 11273166 w 12176663"/>
              <a:gd name="connsiteY1689" fmla="*/ 3187575 h 6858001"/>
              <a:gd name="connsiteX1690" fmla="*/ 11350290 w 12176663"/>
              <a:gd name="connsiteY1690" fmla="*/ 3156649 h 6858001"/>
              <a:gd name="connsiteX1691" fmla="*/ 11434653 w 12176663"/>
              <a:gd name="connsiteY1691" fmla="*/ 3121521 h 6858001"/>
              <a:gd name="connsiteX1692" fmla="*/ 11360575 w 12176663"/>
              <a:gd name="connsiteY1692" fmla="*/ 3139468 h 6858001"/>
              <a:gd name="connsiteX1693" fmla="*/ 11281209 w 12176663"/>
              <a:gd name="connsiteY1693" fmla="*/ 3161144 h 6858001"/>
              <a:gd name="connsiteX1694" fmla="*/ 11307381 w 12176663"/>
              <a:gd name="connsiteY1694" fmla="*/ 3149907 h 6858001"/>
              <a:gd name="connsiteX1695" fmla="*/ 11340789 w 12176663"/>
              <a:gd name="connsiteY1695" fmla="*/ 3134468 h 6858001"/>
              <a:gd name="connsiteX1696" fmla="*/ 11331311 w 12176663"/>
              <a:gd name="connsiteY1696" fmla="*/ 3129420 h 6858001"/>
              <a:gd name="connsiteX1697" fmla="*/ 11318494 w 12176663"/>
              <a:gd name="connsiteY1697" fmla="*/ 3127629 h 6858001"/>
              <a:gd name="connsiteX1698" fmla="*/ 11407293 w 12176663"/>
              <a:gd name="connsiteY1698" fmla="*/ 3076737 h 6858001"/>
              <a:gd name="connsiteX1699" fmla="*/ 11522823 w 12176663"/>
              <a:gd name="connsiteY1699" fmla="*/ 3016921 h 6858001"/>
              <a:gd name="connsiteX1700" fmla="*/ 11559279 w 12176663"/>
              <a:gd name="connsiteY1700" fmla="*/ 2988503 h 6858001"/>
              <a:gd name="connsiteX1701" fmla="*/ 11561765 w 12176663"/>
              <a:gd name="connsiteY1701" fmla="*/ 2973210 h 6858001"/>
              <a:gd name="connsiteX1702" fmla="*/ 11380783 w 12176663"/>
              <a:gd name="connsiteY1702" fmla="*/ 3043988 h 6858001"/>
              <a:gd name="connsiteX1703" fmla="*/ 11342356 w 12176663"/>
              <a:gd name="connsiteY1703" fmla="*/ 3055747 h 6858001"/>
              <a:gd name="connsiteX1704" fmla="*/ 11318402 w 12176663"/>
              <a:gd name="connsiteY1704" fmla="*/ 3059103 h 6858001"/>
              <a:gd name="connsiteX1705" fmla="*/ 11321449 w 12176663"/>
              <a:gd name="connsiteY1705" fmla="*/ 3046123 h 6858001"/>
              <a:gd name="connsiteX1706" fmla="*/ 11355688 w 12176663"/>
              <a:gd name="connsiteY1706" fmla="*/ 3025587 h 6858001"/>
              <a:gd name="connsiteX1707" fmla="*/ 11379080 w 12176663"/>
              <a:gd name="connsiteY1707" fmla="*/ 3019920 h 6858001"/>
              <a:gd name="connsiteX1708" fmla="*/ 11398598 w 12176663"/>
              <a:gd name="connsiteY1708" fmla="*/ 3032329 h 6858001"/>
              <a:gd name="connsiteX1709" fmla="*/ 11413073 w 12176663"/>
              <a:gd name="connsiteY1709" fmla="*/ 3023925 h 6858001"/>
              <a:gd name="connsiteX1710" fmla="*/ 11418629 w 12176663"/>
              <a:gd name="connsiteY1710" fmla="*/ 3012786 h 6858001"/>
              <a:gd name="connsiteX1711" fmla="*/ 11432543 w 12176663"/>
              <a:gd name="connsiteY1711" fmla="*/ 3002070 h 6858001"/>
              <a:gd name="connsiteX1712" fmla="*/ 11449236 w 12176663"/>
              <a:gd name="connsiteY1712" fmla="*/ 2985785 h 6858001"/>
              <a:gd name="connsiteX1713" fmla="*/ 11412198 w 12176663"/>
              <a:gd name="connsiteY1713" fmla="*/ 2994759 h 6858001"/>
              <a:gd name="connsiteX1714" fmla="*/ 11348427 w 12176663"/>
              <a:gd name="connsiteY1714" fmla="*/ 3012657 h 6858001"/>
              <a:gd name="connsiteX1715" fmla="*/ 11346186 w 12176663"/>
              <a:gd name="connsiteY1715" fmla="*/ 3003407 h 6858001"/>
              <a:gd name="connsiteX1716" fmla="*/ 11359809 w 12176663"/>
              <a:gd name="connsiteY1716" fmla="*/ 2982969 h 6858001"/>
              <a:gd name="connsiteX1717" fmla="*/ 11347820 w 12176663"/>
              <a:gd name="connsiteY1717" fmla="*/ 2976080 h 6858001"/>
              <a:gd name="connsiteX1718" fmla="*/ 11338365 w 12176663"/>
              <a:gd name="connsiteY1718" fmla="*/ 2988165 h 6858001"/>
              <a:gd name="connsiteX1719" fmla="*/ 11311365 w 12176663"/>
              <a:gd name="connsiteY1719" fmla="*/ 3004499 h 6858001"/>
              <a:gd name="connsiteX1720" fmla="*/ 11292162 w 12176663"/>
              <a:gd name="connsiteY1720" fmla="*/ 3018944 h 6858001"/>
              <a:gd name="connsiteX1721" fmla="*/ 11293014 w 12176663"/>
              <a:gd name="connsiteY1721" fmla="*/ 3030979 h 6858001"/>
              <a:gd name="connsiteX1722" fmla="*/ 11274348 w 12176663"/>
              <a:gd name="connsiteY1722" fmla="*/ 3030605 h 6858001"/>
              <a:gd name="connsiteX1723" fmla="*/ 11253734 w 12176663"/>
              <a:gd name="connsiteY1723" fmla="*/ 3030702 h 6858001"/>
              <a:gd name="connsiteX1724" fmla="*/ 11235068 w 12176663"/>
              <a:gd name="connsiteY1724" fmla="*/ 3030328 h 6858001"/>
              <a:gd name="connsiteX1725" fmla="*/ 11263727 w 12176663"/>
              <a:gd name="connsiteY1725" fmla="*/ 3003799 h 6858001"/>
              <a:gd name="connsiteX1726" fmla="*/ 11265654 w 12176663"/>
              <a:gd name="connsiteY1726" fmla="*/ 2986195 h 6858001"/>
              <a:gd name="connsiteX1727" fmla="*/ 11247840 w 12176663"/>
              <a:gd name="connsiteY1727" fmla="*/ 2997855 h 6858001"/>
              <a:gd name="connsiteX1728" fmla="*/ 11241723 w 12176663"/>
              <a:gd name="connsiteY1728" fmla="*/ 3006682 h 6858001"/>
              <a:gd name="connsiteX1729" fmla="*/ 11232804 w 12176663"/>
              <a:gd name="connsiteY1729" fmla="*/ 3003947 h 6858001"/>
              <a:gd name="connsiteX1730" fmla="*/ 11207462 w 12176663"/>
              <a:gd name="connsiteY1730" fmla="*/ 3010086 h 6858001"/>
              <a:gd name="connsiteX1731" fmla="*/ 11189918 w 12176663"/>
              <a:gd name="connsiteY1731" fmla="*/ 3014337 h 6858001"/>
              <a:gd name="connsiteX1732" fmla="*/ 11188236 w 12176663"/>
              <a:gd name="connsiteY1732" fmla="*/ 3007399 h 6858001"/>
              <a:gd name="connsiteX1733" fmla="*/ 11176271 w 12176663"/>
              <a:gd name="connsiteY1733" fmla="*/ 3017643 h 6858001"/>
              <a:gd name="connsiteX1734" fmla="*/ 11159287 w 12176663"/>
              <a:gd name="connsiteY1734" fmla="*/ 3024206 h 6858001"/>
              <a:gd name="connsiteX1735" fmla="*/ 11139232 w 12176663"/>
              <a:gd name="connsiteY1735" fmla="*/ 3026616 h 6858001"/>
              <a:gd name="connsiteX1736" fmla="*/ 11104680 w 12176663"/>
              <a:gd name="connsiteY1736" fmla="*/ 3020299 h 6858001"/>
              <a:gd name="connsiteX1737" fmla="*/ 11113868 w 12176663"/>
              <a:gd name="connsiteY1737" fmla="*/ 3015625 h 6858001"/>
              <a:gd name="connsiteX1738" fmla="*/ 11127222 w 12176663"/>
              <a:gd name="connsiteY1738" fmla="*/ 3002597 h 6858001"/>
              <a:gd name="connsiteX1739" fmla="*/ 11242483 w 12176663"/>
              <a:gd name="connsiteY1739" fmla="*/ 2950190 h 6858001"/>
              <a:gd name="connsiteX1740" fmla="*/ 11349433 w 12176663"/>
              <a:gd name="connsiteY1740" fmla="*/ 2931623 h 6858001"/>
              <a:gd name="connsiteX1741" fmla="*/ 11344436 w 12176663"/>
              <a:gd name="connsiteY1741" fmla="*/ 2945074 h 6858001"/>
              <a:gd name="connsiteX1742" fmla="*/ 11339148 w 12176663"/>
              <a:gd name="connsiteY1742" fmla="*/ 2948804 h 6858001"/>
              <a:gd name="connsiteX1743" fmla="*/ 11309347 w 12176663"/>
              <a:gd name="connsiteY1743" fmla="*/ 2953576 h 6858001"/>
              <a:gd name="connsiteX1744" fmla="*/ 11300429 w 12176663"/>
              <a:gd name="connsiteY1744" fmla="*/ 2950840 h 6858001"/>
              <a:gd name="connsiteX1745" fmla="*/ 11278984 w 12176663"/>
              <a:gd name="connsiteY1745" fmla="*/ 2956035 h 6858001"/>
              <a:gd name="connsiteX1746" fmla="*/ 11249743 w 12176663"/>
              <a:gd name="connsiteY1746" fmla="*/ 2963120 h 6858001"/>
              <a:gd name="connsiteX1747" fmla="*/ 11191821 w 12176663"/>
              <a:gd name="connsiteY1747" fmla="*/ 2979601 h 6858001"/>
              <a:gd name="connsiteX1748" fmla="*/ 11144766 w 12176663"/>
              <a:gd name="connsiteY1748" fmla="*/ 2998346 h 6858001"/>
              <a:gd name="connsiteX1749" fmla="*/ 11201322 w 12176663"/>
              <a:gd name="connsiteY1749" fmla="*/ 3001781 h 6858001"/>
              <a:gd name="connsiteX1750" fmla="*/ 11206342 w 12176663"/>
              <a:gd name="connsiteY1750" fmla="*/ 3005462 h 6858001"/>
              <a:gd name="connsiteX1751" fmla="*/ 11212458 w 12176663"/>
              <a:gd name="connsiteY1751" fmla="*/ 2996634 h 6858001"/>
              <a:gd name="connsiteX1752" fmla="*/ 11279007 w 12176663"/>
              <a:gd name="connsiteY1752" fmla="*/ 2973166 h 6858001"/>
              <a:gd name="connsiteX1753" fmla="*/ 11293774 w 12176663"/>
              <a:gd name="connsiteY1753" fmla="*/ 2974485 h 6858001"/>
              <a:gd name="connsiteX1754" fmla="*/ 11296844 w 12176663"/>
              <a:gd name="connsiteY1754" fmla="*/ 2978638 h 6858001"/>
              <a:gd name="connsiteX1755" fmla="*/ 11347529 w 12176663"/>
              <a:gd name="connsiteY1755" fmla="*/ 2966359 h 6858001"/>
              <a:gd name="connsiteX1756" fmla="*/ 11392075 w 12176663"/>
              <a:gd name="connsiteY1756" fmla="*/ 2945774 h 6858001"/>
              <a:gd name="connsiteX1757" fmla="*/ 11397631 w 12176663"/>
              <a:gd name="connsiteY1757" fmla="*/ 2934634 h 6858001"/>
              <a:gd name="connsiteX1758" fmla="*/ 11391222 w 12176663"/>
              <a:gd name="connsiteY1758" fmla="*/ 2933739 h 6858001"/>
              <a:gd name="connsiteX1759" fmla="*/ 11370608 w 12176663"/>
              <a:gd name="connsiteY1759" fmla="*/ 2933837 h 6858001"/>
              <a:gd name="connsiteX1760" fmla="*/ 11396219 w 12176663"/>
              <a:gd name="connsiteY1760" fmla="*/ 2920288 h 6858001"/>
              <a:gd name="connsiteX1761" fmla="*/ 11400946 w 12176663"/>
              <a:gd name="connsiteY1761" fmla="*/ 2914247 h 6858001"/>
              <a:gd name="connsiteX1762" fmla="*/ 11370024 w 12176663"/>
              <a:gd name="connsiteY1762" fmla="*/ 2914393 h 6858001"/>
              <a:gd name="connsiteX1763" fmla="*/ 11331304 w 12176663"/>
              <a:gd name="connsiteY1763" fmla="*/ 2916429 h 6858001"/>
              <a:gd name="connsiteX1764" fmla="*/ 11309569 w 12176663"/>
              <a:gd name="connsiteY1764" fmla="*/ 2911903 h 6858001"/>
              <a:gd name="connsiteX1765" fmla="*/ 11336301 w 12176663"/>
              <a:gd name="connsiteY1765" fmla="*/ 2902977 h 6858001"/>
              <a:gd name="connsiteX1766" fmla="*/ 11351605 w 12176663"/>
              <a:gd name="connsiteY1766" fmla="*/ 2889477 h 6858001"/>
              <a:gd name="connsiteX1767" fmla="*/ 11296461 w 12176663"/>
              <a:gd name="connsiteY1767" fmla="*/ 2900390 h 6858001"/>
              <a:gd name="connsiteX1768" fmla="*/ 11263320 w 12176663"/>
              <a:gd name="connsiteY1768" fmla="*/ 2908418 h 6858001"/>
              <a:gd name="connsiteX1769" fmla="*/ 11281402 w 12176663"/>
              <a:gd name="connsiteY1769" fmla="*/ 2889348 h 6858001"/>
              <a:gd name="connsiteX1770" fmla="*/ 11341543 w 12176663"/>
              <a:gd name="connsiteY1770" fmla="*/ 2864985 h 6858001"/>
              <a:gd name="connsiteX1771" fmla="*/ 11394715 w 12176663"/>
              <a:gd name="connsiteY1771" fmla="*/ 2837414 h 6858001"/>
              <a:gd name="connsiteX1772" fmla="*/ 11361014 w 12176663"/>
              <a:gd name="connsiteY1772" fmla="*/ 2843131 h 6858001"/>
              <a:gd name="connsiteX1773" fmla="*/ 11323975 w 12176663"/>
              <a:gd name="connsiteY1773" fmla="*/ 2852103 h 6858001"/>
              <a:gd name="connsiteX1774" fmla="*/ 11290836 w 12176663"/>
              <a:gd name="connsiteY1774" fmla="*/ 2860133 h 6858001"/>
              <a:gd name="connsiteX1775" fmla="*/ 11270244 w 12176663"/>
              <a:gd name="connsiteY1775" fmla="*/ 2877362 h 6858001"/>
              <a:gd name="connsiteX1776" fmla="*/ 11238515 w 12176663"/>
              <a:gd name="connsiteY1776" fmla="*/ 2899738 h 6858001"/>
              <a:gd name="connsiteX1777" fmla="*/ 11195652 w 12176663"/>
              <a:gd name="connsiteY1777" fmla="*/ 2927261 h 6858001"/>
              <a:gd name="connsiteX1778" fmla="*/ 11185905 w 12176663"/>
              <a:gd name="connsiteY1778" fmla="*/ 2929622 h 6858001"/>
              <a:gd name="connsiteX1779" fmla="*/ 11170578 w 12176663"/>
              <a:gd name="connsiteY1779" fmla="*/ 2925991 h 6858001"/>
              <a:gd name="connsiteX1780" fmla="*/ 11172504 w 12176663"/>
              <a:gd name="connsiteY1780" fmla="*/ 2908387 h 6858001"/>
              <a:gd name="connsiteX1781" fmla="*/ 11191146 w 12176663"/>
              <a:gd name="connsiteY1781" fmla="*/ 2891630 h 6858001"/>
              <a:gd name="connsiteX1782" fmla="*/ 11207010 w 12176663"/>
              <a:gd name="connsiteY1782" fmla="*/ 2880442 h 6858001"/>
              <a:gd name="connsiteX1783" fmla="*/ 11240688 w 12176663"/>
              <a:gd name="connsiteY1783" fmla="*/ 2857593 h 6858001"/>
              <a:gd name="connsiteX1784" fmla="*/ 11390724 w 12176663"/>
              <a:gd name="connsiteY1784" fmla="*/ 2769831 h 6858001"/>
              <a:gd name="connsiteX1785" fmla="*/ 11369012 w 12176663"/>
              <a:gd name="connsiteY1785" fmla="*/ 2782436 h 6858001"/>
              <a:gd name="connsiteX1786" fmla="*/ 11359825 w 12176663"/>
              <a:gd name="connsiteY1786" fmla="*/ 2787110 h 6858001"/>
              <a:gd name="connsiteX1787" fmla="*/ 11369303 w 12176663"/>
              <a:gd name="connsiteY1787" fmla="*/ 2792158 h 6858001"/>
              <a:gd name="connsiteX1788" fmla="*/ 11414118 w 12176663"/>
              <a:gd name="connsiteY1788" fmla="*/ 2764163 h 6858001"/>
              <a:gd name="connsiteX1789" fmla="*/ 11458102 w 12176663"/>
              <a:gd name="connsiteY1789" fmla="*/ 2741266 h 6858001"/>
              <a:gd name="connsiteX1790" fmla="*/ 11478425 w 12176663"/>
              <a:gd name="connsiteY1790" fmla="*/ 2731445 h 6858001"/>
              <a:gd name="connsiteX1791" fmla="*/ 11423282 w 12176663"/>
              <a:gd name="connsiteY1791" fmla="*/ 2742357 h 6858001"/>
              <a:gd name="connsiteX1792" fmla="*/ 11393481 w 12176663"/>
              <a:gd name="connsiteY1792" fmla="*/ 2747130 h 6858001"/>
              <a:gd name="connsiteX1793" fmla="*/ 11384562 w 12176663"/>
              <a:gd name="connsiteY1793" fmla="*/ 2744394 h 6858001"/>
              <a:gd name="connsiteX1794" fmla="*/ 11370624 w 12176663"/>
              <a:gd name="connsiteY1794" fmla="*/ 2737977 h 6858001"/>
              <a:gd name="connsiteX1795" fmla="*/ 11377570 w 12176663"/>
              <a:gd name="connsiteY1795" fmla="*/ 2724054 h 6858001"/>
              <a:gd name="connsiteX1796" fmla="*/ 11371722 w 12176663"/>
              <a:gd name="connsiteY1796" fmla="*/ 2725471 h 6858001"/>
              <a:gd name="connsiteX1797" fmla="*/ 11339970 w 12176663"/>
              <a:gd name="connsiteY1797" fmla="*/ 2730715 h 6858001"/>
              <a:gd name="connsiteX1798" fmla="*/ 11328566 w 12176663"/>
              <a:gd name="connsiteY1798" fmla="*/ 2743271 h 6858001"/>
              <a:gd name="connsiteX1799" fmla="*/ 11301566 w 12176663"/>
              <a:gd name="connsiteY1799" fmla="*/ 2759605 h 6858001"/>
              <a:gd name="connsiteX1800" fmla="*/ 11276492 w 12176663"/>
              <a:gd name="connsiteY1800" fmla="*/ 2758335 h 6858001"/>
              <a:gd name="connsiteX1801" fmla="*/ 11289847 w 12176663"/>
              <a:gd name="connsiteY1801" fmla="*/ 2745308 h 6858001"/>
              <a:gd name="connsiteX1802" fmla="*/ 11274251 w 12176663"/>
              <a:gd name="connsiteY1802" fmla="*/ 2749086 h 6858001"/>
              <a:gd name="connsiteX1803" fmla="*/ 11249737 w 12176663"/>
              <a:gd name="connsiteY1803" fmla="*/ 2750128 h 6858001"/>
              <a:gd name="connsiteX1804" fmla="*/ 11300130 w 12176663"/>
              <a:gd name="connsiteY1804" fmla="*/ 2728127 h 6858001"/>
              <a:gd name="connsiteX1805" fmla="*/ 11366948 w 12176663"/>
              <a:gd name="connsiteY1805" fmla="*/ 2697249 h 6858001"/>
              <a:gd name="connsiteX1806" fmla="*/ 11394509 w 12176663"/>
              <a:gd name="connsiteY1806" fmla="*/ 2683227 h 6858001"/>
              <a:gd name="connsiteX1807" fmla="*/ 11434886 w 12176663"/>
              <a:gd name="connsiteY1807" fmla="*/ 2670997 h 6858001"/>
              <a:gd name="connsiteX1808" fmla="*/ 11439053 w 12176663"/>
              <a:gd name="connsiteY1808" fmla="*/ 2662642 h 6858001"/>
              <a:gd name="connsiteX1809" fmla="*/ 11359956 w 12176663"/>
              <a:gd name="connsiteY1809" fmla="*/ 2676909 h 6858001"/>
              <a:gd name="connsiteX1810" fmla="*/ 11365513 w 12176663"/>
              <a:gd name="connsiteY1810" fmla="*/ 2665770 h 6858001"/>
              <a:gd name="connsiteX1811" fmla="*/ 11403335 w 12176663"/>
              <a:gd name="connsiteY1811" fmla="*/ 2617436 h 6858001"/>
              <a:gd name="connsiteX1812" fmla="*/ 11417518 w 12176663"/>
              <a:gd name="connsiteY1812" fmla="*/ 2599310 h 6858001"/>
              <a:gd name="connsiteX1813" fmla="*/ 11393005 w 12176663"/>
              <a:gd name="connsiteY1813" fmla="*/ 2600353 h 6858001"/>
              <a:gd name="connsiteX1814" fmla="*/ 11520792 w 12176663"/>
              <a:gd name="connsiteY1814" fmla="*/ 2540015 h 6858001"/>
              <a:gd name="connsiteX1815" fmla="*/ 11487360 w 12176663"/>
              <a:gd name="connsiteY1815" fmla="*/ 2538321 h 6858001"/>
              <a:gd name="connsiteX1816" fmla="*/ 11431656 w 12176663"/>
              <a:gd name="connsiteY1816" fmla="*/ 2546921 h 6858001"/>
              <a:gd name="connsiteX1817" fmla="*/ 11464213 w 12176663"/>
              <a:gd name="connsiteY1817" fmla="*/ 2519448 h 6858001"/>
              <a:gd name="connsiteX1818" fmla="*/ 11496501 w 12176663"/>
              <a:gd name="connsiteY1818" fmla="*/ 2499384 h 6858001"/>
              <a:gd name="connsiteX1819" fmla="*/ 11506786 w 12176663"/>
              <a:gd name="connsiteY1819" fmla="*/ 2482203 h 6858001"/>
              <a:gd name="connsiteX1820" fmla="*/ 11531814 w 12176663"/>
              <a:gd name="connsiteY1820" fmla="*/ 2449210 h 6858001"/>
              <a:gd name="connsiteX1821" fmla="*/ 11714476 w 12176663"/>
              <a:gd name="connsiteY1821" fmla="*/ 2385369 h 6858001"/>
              <a:gd name="connsiteX1822" fmla="*/ 11823083 w 12176663"/>
              <a:gd name="connsiteY1822" fmla="*/ 2356608 h 6858001"/>
              <a:gd name="connsiteX1823" fmla="*/ 11852033 w 12176663"/>
              <a:gd name="connsiteY1823" fmla="*/ 2339801 h 6858001"/>
              <a:gd name="connsiteX1824" fmla="*/ 11693570 w 12176663"/>
              <a:gd name="connsiteY1824" fmla="*/ 2375745 h 6858001"/>
              <a:gd name="connsiteX1825" fmla="*/ 11670983 w 12176663"/>
              <a:gd name="connsiteY1825" fmla="*/ 2359183 h 6858001"/>
              <a:gd name="connsiteX1826" fmla="*/ 11696033 w 12176663"/>
              <a:gd name="connsiteY1826" fmla="*/ 2343322 h 6858001"/>
              <a:gd name="connsiteX1827" fmla="*/ 11671812 w 12176663"/>
              <a:gd name="connsiteY1827" fmla="*/ 2354086 h 6858001"/>
              <a:gd name="connsiteX1828" fmla="*/ 11635041 w 12176663"/>
              <a:gd name="connsiteY1828" fmla="*/ 2355651 h 6858001"/>
              <a:gd name="connsiteX1829" fmla="*/ 11616937 w 12176663"/>
              <a:gd name="connsiteY1829" fmla="*/ 2357589 h 6858001"/>
              <a:gd name="connsiteX1830" fmla="*/ 11562060 w 12176663"/>
              <a:gd name="connsiteY1830" fmla="*/ 2361091 h 6858001"/>
              <a:gd name="connsiteX1831" fmla="*/ 11561209 w 12176663"/>
              <a:gd name="connsiteY1831" fmla="*/ 2349056 h 6858001"/>
              <a:gd name="connsiteX1832" fmla="*/ 11588478 w 12176663"/>
              <a:gd name="connsiteY1832" fmla="*/ 2325312 h 6858001"/>
              <a:gd name="connsiteX1833" fmla="*/ 11577610 w 12176663"/>
              <a:gd name="connsiteY1833" fmla="*/ 2323049 h 6858001"/>
              <a:gd name="connsiteX1834" fmla="*/ 11500193 w 12176663"/>
              <a:gd name="connsiteY1834" fmla="*/ 2344253 h 6858001"/>
              <a:gd name="connsiteX1835" fmla="*/ 11450069 w 12176663"/>
              <a:gd name="connsiteY1835" fmla="*/ 2358846 h 6858001"/>
              <a:gd name="connsiteX1836" fmla="*/ 11399384 w 12176663"/>
              <a:gd name="connsiteY1836" fmla="*/ 2371126 h 6858001"/>
              <a:gd name="connsiteX1837" fmla="*/ 11405500 w 12176663"/>
              <a:gd name="connsiteY1837" fmla="*/ 2362298 h 6858001"/>
              <a:gd name="connsiteX1838" fmla="*/ 11411618 w 12176663"/>
              <a:gd name="connsiteY1838" fmla="*/ 2353472 h 6858001"/>
              <a:gd name="connsiteX1839" fmla="*/ 11488474 w 12176663"/>
              <a:gd name="connsiteY1839" fmla="*/ 2329955 h 6858001"/>
              <a:gd name="connsiteX1840" fmla="*/ 11519373 w 12176663"/>
              <a:gd name="connsiteY1840" fmla="*/ 2312677 h 6858001"/>
              <a:gd name="connsiteX1841" fmla="*/ 11526050 w 12176663"/>
              <a:gd name="connsiteY1841" fmla="*/ 2306163 h 6858001"/>
              <a:gd name="connsiteX1842" fmla="*/ 11540256 w 12176663"/>
              <a:gd name="connsiteY1842" fmla="*/ 2305169 h 6858001"/>
              <a:gd name="connsiteX1843" fmla="*/ 11634949 w 12176663"/>
              <a:gd name="connsiteY1843" fmla="*/ 2287124 h 6858001"/>
              <a:gd name="connsiteX1844" fmla="*/ 11604027 w 12176663"/>
              <a:gd name="connsiteY1844" fmla="*/ 2287271 h 6858001"/>
              <a:gd name="connsiteX1845" fmla="*/ 11537455 w 12176663"/>
              <a:gd name="connsiteY1845" fmla="*/ 2293606 h 6858001"/>
              <a:gd name="connsiteX1846" fmla="*/ 11527417 w 12176663"/>
              <a:gd name="connsiteY1846" fmla="*/ 2286246 h 6858001"/>
              <a:gd name="connsiteX1847" fmla="*/ 11516841 w 12176663"/>
              <a:gd name="connsiteY1847" fmla="*/ 2293704 h 6858001"/>
              <a:gd name="connsiteX1848" fmla="*/ 11502927 w 12176663"/>
              <a:gd name="connsiteY1848" fmla="*/ 2304420 h 6858001"/>
              <a:gd name="connsiteX1849" fmla="*/ 11483164 w 12176663"/>
              <a:gd name="connsiteY1849" fmla="*/ 2316553 h 6858001"/>
              <a:gd name="connsiteX1850" fmla="*/ 11470906 w 12176663"/>
              <a:gd name="connsiteY1850" fmla="*/ 2317075 h 6858001"/>
              <a:gd name="connsiteX1851" fmla="*/ 11464767 w 12176663"/>
              <a:gd name="connsiteY1851" fmla="*/ 2308769 h 6858001"/>
              <a:gd name="connsiteX1852" fmla="*/ 11549397 w 12176663"/>
              <a:gd name="connsiteY1852" fmla="*/ 2266232 h 6858001"/>
              <a:gd name="connsiteX1853" fmla="*/ 11568040 w 12176663"/>
              <a:gd name="connsiteY1853" fmla="*/ 2249474 h 6858001"/>
              <a:gd name="connsiteX1854" fmla="*/ 11523204 w 12176663"/>
              <a:gd name="connsiteY1854" fmla="*/ 2260336 h 6858001"/>
              <a:gd name="connsiteX1855" fmla="*/ 11475029 w 12176663"/>
              <a:gd name="connsiteY1855" fmla="*/ 2274456 h 6858001"/>
              <a:gd name="connsiteX1856" fmla="*/ 11479195 w 12176663"/>
              <a:gd name="connsiteY1856" fmla="*/ 2266102 h 6858001"/>
              <a:gd name="connsiteX1857" fmla="*/ 11440453 w 12176663"/>
              <a:gd name="connsiteY1857" fmla="*/ 2251007 h 6858001"/>
              <a:gd name="connsiteX1858" fmla="*/ 11469379 w 12176663"/>
              <a:gd name="connsiteY1858" fmla="*/ 2217069 h 6858001"/>
              <a:gd name="connsiteX1859" fmla="*/ 11498867 w 12176663"/>
              <a:gd name="connsiteY1859" fmla="*/ 2185442 h 6858001"/>
              <a:gd name="connsiteX1860" fmla="*/ 11538101 w 12176663"/>
              <a:gd name="connsiteY1860" fmla="*/ 2151454 h 6858001"/>
              <a:gd name="connsiteX1861" fmla="*/ 11556743 w 12176663"/>
              <a:gd name="connsiteY1861" fmla="*/ 2134697 h 6858001"/>
              <a:gd name="connsiteX1862" fmla="*/ 11563151 w 12176663"/>
              <a:gd name="connsiteY1862" fmla="*/ 2135593 h 6858001"/>
              <a:gd name="connsiteX1863" fmla="*/ 11622172 w 12176663"/>
              <a:gd name="connsiteY1863" fmla="*/ 2106604 h 6858001"/>
              <a:gd name="connsiteX1864" fmla="*/ 11626339 w 12176663"/>
              <a:gd name="connsiteY1864" fmla="*/ 2098250 h 6858001"/>
              <a:gd name="connsiteX1865" fmla="*/ 11631919 w 12176663"/>
              <a:gd name="connsiteY1865" fmla="*/ 2104243 h 6858001"/>
              <a:gd name="connsiteX1866" fmla="*/ 11635549 w 12176663"/>
              <a:gd name="connsiteY1866" fmla="*/ 2110708 h 6858001"/>
              <a:gd name="connsiteX1867" fmla="*/ 11640546 w 12176663"/>
              <a:gd name="connsiteY1867" fmla="*/ 2097257 h 6858001"/>
              <a:gd name="connsiteX1868" fmla="*/ 11632457 w 12176663"/>
              <a:gd name="connsiteY1868" fmla="*/ 2089424 h 6858001"/>
              <a:gd name="connsiteX1869" fmla="*/ 11625487 w 12176663"/>
              <a:gd name="connsiteY1869" fmla="*/ 2086215 h 6858001"/>
              <a:gd name="connsiteX1870" fmla="*/ 11640792 w 12176663"/>
              <a:gd name="connsiteY1870" fmla="*/ 2072715 h 6858001"/>
              <a:gd name="connsiteX1871" fmla="*/ 11644959 w 12176663"/>
              <a:gd name="connsiteY1871" fmla="*/ 2064360 h 6858001"/>
              <a:gd name="connsiteX1872" fmla="*/ 11602094 w 12176663"/>
              <a:gd name="connsiteY1872" fmla="*/ 2091883 h 6858001"/>
              <a:gd name="connsiteX1873" fmla="*/ 11565078 w 12176663"/>
              <a:gd name="connsiteY1873" fmla="*/ 2117989 h 6858001"/>
              <a:gd name="connsiteX1874" fmla="*/ 11519145 w 12176663"/>
              <a:gd name="connsiteY1874" fmla="*/ 2141359 h 6858001"/>
              <a:gd name="connsiteX1875" fmla="*/ 11491852 w 12176663"/>
              <a:gd name="connsiteY1875" fmla="*/ 2147971 h 6858001"/>
              <a:gd name="connsiteX1876" fmla="*/ 11480155 w 12176663"/>
              <a:gd name="connsiteY1876" fmla="*/ 2150804 h 6858001"/>
              <a:gd name="connsiteX1877" fmla="*/ 11455664 w 12176663"/>
              <a:gd name="connsiteY1877" fmla="*/ 2168979 h 6858001"/>
              <a:gd name="connsiteX1878" fmla="*/ 11435341 w 12176663"/>
              <a:gd name="connsiteY1878" fmla="*/ 2178799 h 6858001"/>
              <a:gd name="connsiteX1879" fmla="*/ 11454836 w 12176663"/>
              <a:gd name="connsiteY1879" fmla="*/ 2174076 h 6858001"/>
              <a:gd name="connsiteX1880" fmla="*/ 11473525 w 12176663"/>
              <a:gd name="connsiteY1880" fmla="*/ 2191582 h 6858001"/>
              <a:gd name="connsiteX1881" fmla="*/ 11451812 w 12176663"/>
              <a:gd name="connsiteY1881" fmla="*/ 2204187 h 6858001"/>
              <a:gd name="connsiteX1882" fmla="*/ 11441236 w 12176663"/>
              <a:gd name="connsiteY1882" fmla="*/ 2211646 h 6858001"/>
              <a:gd name="connsiteX1883" fmla="*/ 11383336 w 12176663"/>
              <a:gd name="connsiteY1883" fmla="*/ 2245259 h 6858001"/>
              <a:gd name="connsiteX1884" fmla="*/ 11374687 w 12176663"/>
              <a:gd name="connsiteY1884" fmla="*/ 2235114 h 6858001"/>
              <a:gd name="connsiteX1885" fmla="*/ 11358532 w 12176663"/>
              <a:gd name="connsiteY1885" fmla="*/ 2236580 h 6858001"/>
              <a:gd name="connsiteX1886" fmla="*/ 11336259 w 12176663"/>
              <a:gd name="connsiteY1886" fmla="*/ 2246872 h 6858001"/>
              <a:gd name="connsiteX1887" fmla="*/ 11357120 w 12176663"/>
              <a:gd name="connsiteY1887" fmla="*/ 2222232 h 6858001"/>
              <a:gd name="connsiteX1888" fmla="*/ 11403322 w 12176663"/>
              <a:gd name="connsiteY1888" fmla="*/ 2191453 h 6858001"/>
              <a:gd name="connsiteX1889" fmla="*/ 11434781 w 12176663"/>
              <a:gd name="connsiteY1889" fmla="*/ 2176487 h 6858001"/>
              <a:gd name="connsiteX1890" fmla="*/ 11453423 w 12176663"/>
              <a:gd name="connsiteY1890" fmla="*/ 2159729 h 6858001"/>
              <a:gd name="connsiteX1891" fmla="*/ 11427230 w 12176663"/>
              <a:gd name="connsiteY1891" fmla="*/ 2153834 h 6858001"/>
              <a:gd name="connsiteX1892" fmla="*/ 11392700 w 12176663"/>
              <a:gd name="connsiteY1892" fmla="*/ 2164648 h 6858001"/>
              <a:gd name="connsiteX1893" fmla="*/ 11389071 w 12176663"/>
              <a:gd name="connsiteY1893" fmla="*/ 2158183 h 6858001"/>
              <a:gd name="connsiteX1894" fmla="*/ 11373766 w 12176663"/>
              <a:gd name="connsiteY1894" fmla="*/ 2171684 h 6858001"/>
              <a:gd name="connsiteX1895" fmla="*/ 11361241 w 12176663"/>
              <a:gd name="connsiteY1895" fmla="*/ 2179615 h 6858001"/>
              <a:gd name="connsiteX1896" fmla="*/ 11362899 w 12176663"/>
              <a:gd name="connsiteY1896" fmla="*/ 2169420 h 6858001"/>
              <a:gd name="connsiteX1897" fmla="*/ 11369552 w 12176663"/>
              <a:gd name="connsiteY1897" fmla="*/ 2145775 h 6858001"/>
              <a:gd name="connsiteX1898" fmla="*/ 11379009 w 12176663"/>
              <a:gd name="connsiteY1898" fmla="*/ 2133690 h 6858001"/>
              <a:gd name="connsiteX1899" fmla="*/ 11402939 w 12176663"/>
              <a:gd name="connsiteY1899" fmla="*/ 2113204 h 6858001"/>
              <a:gd name="connsiteX1900" fmla="*/ 11416293 w 12176663"/>
              <a:gd name="connsiteY1900" fmla="*/ 2100176 h 6858001"/>
              <a:gd name="connsiteX1901" fmla="*/ 11397919 w 12176663"/>
              <a:gd name="connsiteY1901" fmla="*/ 2109524 h 6858001"/>
              <a:gd name="connsiteX1902" fmla="*/ 11390951 w 12176663"/>
              <a:gd name="connsiteY1902" fmla="*/ 2106316 h 6858001"/>
              <a:gd name="connsiteX1903" fmla="*/ 11393997 w 12176663"/>
              <a:gd name="connsiteY1903" fmla="*/ 2093336 h 6858001"/>
              <a:gd name="connsiteX1904" fmla="*/ 11473341 w 12176663"/>
              <a:gd name="connsiteY1904" fmla="*/ 2054527 h 6858001"/>
              <a:gd name="connsiteX1905" fmla="*/ 11518177 w 12176663"/>
              <a:gd name="connsiteY1905" fmla="*/ 2043665 h 6858001"/>
              <a:gd name="connsiteX1906" fmla="*/ 11652910 w 12176663"/>
              <a:gd name="connsiteY1906" fmla="*/ 1969403 h 6858001"/>
              <a:gd name="connsiteX1907" fmla="*/ 11671575 w 12176663"/>
              <a:gd name="connsiteY1907" fmla="*/ 1969778 h 6858001"/>
              <a:gd name="connsiteX1908" fmla="*/ 11675206 w 12176663"/>
              <a:gd name="connsiteY1908" fmla="*/ 1976242 h 6858001"/>
              <a:gd name="connsiteX1909" fmla="*/ 11686073 w 12176663"/>
              <a:gd name="connsiteY1909" fmla="*/ 1978506 h 6858001"/>
              <a:gd name="connsiteX1910" fmla="*/ 11699988 w 12176663"/>
              <a:gd name="connsiteY1910" fmla="*/ 1967789 h 6858001"/>
              <a:gd name="connsiteX1911" fmla="*/ 11757351 w 12176663"/>
              <a:gd name="connsiteY1911" fmla="*/ 1948996 h 6858001"/>
              <a:gd name="connsiteX1912" fmla="*/ 11815004 w 12176663"/>
              <a:gd name="connsiteY1912" fmla="*/ 1939924 h 6858001"/>
              <a:gd name="connsiteX1913" fmla="*/ 11828336 w 12176663"/>
              <a:gd name="connsiteY1913" fmla="*/ 1909765 h 6858001"/>
              <a:gd name="connsiteX1914" fmla="*/ 11838083 w 12176663"/>
              <a:gd name="connsiteY1914" fmla="*/ 1907403 h 6858001"/>
              <a:gd name="connsiteX1915" fmla="*/ 11875683 w 12176663"/>
              <a:gd name="connsiteY1915" fmla="*/ 1900741 h 6858001"/>
              <a:gd name="connsiteX1916" fmla="*/ 11922468 w 12176663"/>
              <a:gd name="connsiteY1916" fmla="*/ 1889406 h 6858001"/>
              <a:gd name="connsiteX1917" fmla="*/ 11974788 w 12176663"/>
              <a:gd name="connsiteY1917" fmla="*/ 1849800 h 6858001"/>
              <a:gd name="connsiteX1918" fmla="*/ 12005664 w 12176663"/>
              <a:gd name="connsiteY1918" fmla="*/ 1815390 h 6858001"/>
              <a:gd name="connsiteX1919" fmla="*/ 11964458 w 12176663"/>
              <a:gd name="connsiteY1919" fmla="*/ 1832717 h 6858001"/>
              <a:gd name="connsiteX1920" fmla="*/ 11878707 w 12176663"/>
              <a:gd name="connsiteY1920" fmla="*/ 1870631 h 6858001"/>
              <a:gd name="connsiteX1921" fmla="*/ 11801290 w 12176663"/>
              <a:gd name="connsiteY1921" fmla="*/ 1891835 h 6858001"/>
              <a:gd name="connsiteX1922" fmla="*/ 11745585 w 12176663"/>
              <a:gd name="connsiteY1922" fmla="*/ 1900434 h 6858001"/>
              <a:gd name="connsiteX1923" fmla="*/ 11727481 w 12176663"/>
              <a:gd name="connsiteY1923" fmla="*/ 1902373 h 6858001"/>
              <a:gd name="connsiteX1924" fmla="*/ 11703526 w 12176663"/>
              <a:gd name="connsiteY1924" fmla="*/ 1905728 h 6858001"/>
              <a:gd name="connsiteX1925" fmla="*/ 11669266 w 12176663"/>
              <a:gd name="connsiteY1925" fmla="*/ 1909132 h 6858001"/>
              <a:gd name="connsiteX1926" fmla="*/ 11641974 w 12176663"/>
              <a:gd name="connsiteY1926" fmla="*/ 1915744 h 6858001"/>
              <a:gd name="connsiteX1927" fmla="*/ 11593238 w 12176663"/>
              <a:gd name="connsiteY1927" fmla="*/ 1927552 h 6858001"/>
              <a:gd name="connsiteX1928" fmla="*/ 11568725 w 12176663"/>
              <a:gd name="connsiteY1928" fmla="*/ 1928594 h 6858001"/>
              <a:gd name="connsiteX1929" fmla="*/ 11582639 w 12176663"/>
              <a:gd name="connsiteY1929" fmla="*/ 1917879 h 6858001"/>
              <a:gd name="connsiteX1930" fmla="*/ 11555347 w 12176663"/>
              <a:gd name="connsiteY1930" fmla="*/ 1924491 h 6858001"/>
              <a:gd name="connsiteX1931" fmla="*/ 11521647 w 12176663"/>
              <a:gd name="connsiteY1931" fmla="*/ 1930208 h 6858001"/>
              <a:gd name="connsiteX1932" fmla="*/ 11543068 w 12176663"/>
              <a:gd name="connsiteY1932" fmla="*/ 1907880 h 6858001"/>
              <a:gd name="connsiteX1933" fmla="*/ 11552523 w 12176663"/>
              <a:gd name="connsiteY1933" fmla="*/ 1895797 h 6858001"/>
              <a:gd name="connsiteX1934" fmla="*/ 11528862 w 12176663"/>
              <a:gd name="connsiteY1934" fmla="*/ 1908874 h 6858001"/>
              <a:gd name="connsiteX1935" fmla="*/ 11426125 w 12176663"/>
              <a:gd name="connsiteY1935" fmla="*/ 1953350 h 6858001"/>
              <a:gd name="connsiteX1936" fmla="*/ 11449227 w 12176663"/>
              <a:gd name="connsiteY1936" fmla="*/ 1937960 h 6858001"/>
              <a:gd name="connsiteX1937" fmla="*/ 11542193 w 12176663"/>
              <a:gd name="connsiteY1937" fmla="*/ 1878714 h 6858001"/>
              <a:gd name="connsiteX1938" fmla="*/ 11608742 w 12176663"/>
              <a:gd name="connsiteY1938" fmla="*/ 1855246 h 6858001"/>
              <a:gd name="connsiteX1939" fmla="*/ 11671684 w 12176663"/>
              <a:gd name="connsiteY1939" fmla="*/ 1842445 h 6858001"/>
              <a:gd name="connsiteX1940" fmla="*/ 11684792 w 12176663"/>
              <a:gd name="connsiteY1940" fmla="*/ 1853958 h 6858001"/>
              <a:gd name="connsiteX1941" fmla="*/ 11749123 w 12176663"/>
              <a:gd name="connsiteY1941" fmla="*/ 1838372 h 6858001"/>
              <a:gd name="connsiteX1942" fmla="*/ 11849395 w 12176663"/>
              <a:gd name="connsiteY1942" fmla="*/ 1826320 h 6858001"/>
              <a:gd name="connsiteX1943" fmla="*/ 11892576 w 12176663"/>
              <a:gd name="connsiteY1943" fmla="*/ 1825651 h 6858001"/>
              <a:gd name="connsiteX1944" fmla="*/ 11916236 w 12176663"/>
              <a:gd name="connsiteY1944" fmla="*/ 1812573 h 6858001"/>
              <a:gd name="connsiteX1945" fmla="*/ 11925423 w 12176663"/>
              <a:gd name="connsiteY1945" fmla="*/ 1807900 h 6858001"/>
              <a:gd name="connsiteX1946" fmla="*/ 11900910 w 12176663"/>
              <a:gd name="connsiteY1946" fmla="*/ 1808942 h 6858001"/>
              <a:gd name="connsiteX1947" fmla="*/ 11872766 w 12176663"/>
              <a:gd name="connsiteY1947" fmla="*/ 1803521 h 6858001"/>
              <a:gd name="connsiteX1948" fmla="*/ 11884172 w 12176663"/>
              <a:gd name="connsiteY1948" fmla="*/ 1790964 h 6858001"/>
              <a:gd name="connsiteX1949" fmla="*/ 11898377 w 12176663"/>
              <a:gd name="connsiteY1949" fmla="*/ 1789971 h 6858001"/>
              <a:gd name="connsiteX1950" fmla="*/ 11880540 w 12176663"/>
              <a:gd name="connsiteY1950" fmla="*/ 1784499 h 6858001"/>
              <a:gd name="connsiteX1951" fmla="*/ 11859927 w 12176663"/>
              <a:gd name="connsiteY1951" fmla="*/ 1784597 h 6858001"/>
              <a:gd name="connsiteX1952" fmla="*/ 11849619 w 12176663"/>
              <a:gd name="connsiteY1952" fmla="*/ 1784646 h 6858001"/>
              <a:gd name="connsiteX1953" fmla="*/ 11875230 w 12176663"/>
              <a:gd name="connsiteY1953" fmla="*/ 1771097 h 6858001"/>
              <a:gd name="connsiteX1954" fmla="*/ 11906712 w 12176663"/>
              <a:gd name="connsiteY1954" fmla="*/ 1773262 h 6858001"/>
              <a:gd name="connsiteX1955" fmla="*/ 11924817 w 12176663"/>
              <a:gd name="connsiteY1955" fmla="*/ 1771324 h 6858001"/>
              <a:gd name="connsiteX1956" fmla="*/ 11969362 w 12176663"/>
              <a:gd name="connsiteY1956" fmla="*/ 1750739 h 6858001"/>
              <a:gd name="connsiteX1957" fmla="*/ 11989954 w 12176663"/>
              <a:gd name="connsiteY1957" fmla="*/ 1733509 h 6858001"/>
              <a:gd name="connsiteX1958" fmla="*/ 11954597 w 12176663"/>
              <a:gd name="connsiteY1958" fmla="*/ 1749420 h 6858001"/>
              <a:gd name="connsiteX1959" fmla="*/ 11925915 w 12176663"/>
              <a:gd name="connsiteY1959" fmla="*/ 1758817 h 6858001"/>
              <a:gd name="connsiteX1960" fmla="*/ 11896943 w 12176663"/>
              <a:gd name="connsiteY1960" fmla="*/ 1758492 h 6858001"/>
              <a:gd name="connsiteX1961" fmla="*/ 11866580 w 12176663"/>
              <a:gd name="connsiteY1961" fmla="*/ 1760951 h 6858001"/>
              <a:gd name="connsiteX1962" fmla="*/ 11847893 w 12176663"/>
              <a:gd name="connsiteY1962" fmla="*/ 1743445 h 6858001"/>
              <a:gd name="connsiteX1963" fmla="*/ 11824230 w 12176663"/>
              <a:gd name="connsiteY1963" fmla="*/ 1756523 h 6858001"/>
              <a:gd name="connsiteX1964" fmla="*/ 11846795 w 12176663"/>
              <a:gd name="connsiteY1964" fmla="*/ 1755953 h 6858001"/>
              <a:gd name="connsiteX1965" fmla="*/ 11850693 w 12176663"/>
              <a:gd name="connsiteY1965" fmla="*/ 1755008 h 6858001"/>
              <a:gd name="connsiteX1966" fmla="*/ 11847086 w 12176663"/>
              <a:gd name="connsiteY1966" fmla="*/ 1765674 h 6858001"/>
              <a:gd name="connsiteX1967" fmla="*/ 11827884 w 12176663"/>
              <a:gd name="connsiteY1967" fmla="*/ 1780120 h 6858001"/>
              <a:gd name="connsiteX1968" fmla="*/ 11810070 w 12176663"/>
              <a:gd name="connsiteY1968" fmla="*/ 1791780 h 6858001"/>
              <a:gd name="connsiteX1969" fmla="*/ 11667493 w 12176663"/>
              <a:gd name="connsiteY1969" fmla="*/ 1833668 h 6858001"/>
              <a:gd name="connsiteX1970" fmla="*/ 11593952 w 12176663"/>
              <a:gd name="connsiteY1970" fmla="*/ 1836796 h 6858001"/>
              <a:gd name="connsiteX1971" fmla="*/ 11615105 w 12176663"/>
              <a:gd name="connsiteY1971" fmla="*/ 1821878 h 6858001"/>
              <a:gd name="connsiteX1972" fmla="*/ 11608136 w 12176663"/>
              <a:gd name="connsiteY1972" fmla="*/ 1818670 h 6858001"/>
              <a:gd name="connsiteX1973" fmla="*/ 11614521 w 12176663"/>
              <a:gd name="connsiteY1973" fmla="*/ 1802433 h 6858001"/>
              <a:gd name="connsiteX1974" fmla="*/ 11641254 w 12176663"/>
              <a:gd name="connsiteY1974" fmla="*/ 1793509 h 6858001"/>
              <a:gd name="connsiteX1975" fmla="*/ 11659089 w 12176663"/>
              <a:gd name="connsiteY1975" fmla="*/ 1798980 h 6858001"/>
              <a:gd name="connsiteX1976" fmla="*/ 11653510 w 12176663"/>
              <a:gd name="connsiteY1976" fmla="*/ 1792987 h 6858001"/>
              <a:gd name="connsiteX1977" fmla="*/ 11649879 w 12176663"/>
              <a:gd name="connsiteY1977" fmla="*/ 1786523 h 6858001"/>
              <a:gd name="connsiteX1978" fmla="*/ 11651538 w 12176663"/>
              <a:gd name="connsiteY1978" fmla="*/ 1776328 h 6858001"/>
              <a:gd name="connsiteX1979" fmla="*/ 11638720 w 12176663"/>
              <a:gd name="connsiteY1979" fmla="*/ 1774537 h 6858001"/>
              <a:gd name="connsiteX1980" fmla="*/ 11628413 w 12176663"/>
              <a:gd name="connsiteY1980" fmla="*/ 1774586 h 6858001"/>
              <a:gd name="connsiteX1981" fmla="*/ 11594176 w 12176663"/>
              <a:gd name="connsiteY1981" fmla="*/ 1795122 h 6858001"/>
              <a:gd name="connsiteX1982" fmla="*/ 11513174 w 12176663"/>
              <a:gd name="connsiteY1982" fmla="*/ 1844125 h 6858001"/>
              <a:gd name="connsiteX1983" fmla="*/ 11476697 w 12176663"/>
              <a:gd name="connsiteY1983" fmla="*/ 1855411 h 6858001"/>
              <a:gd name="connsiteX1984" fmla="*/ 11456081 w 12176663"/>
              <a:gd name="connsiteY1984" fmla="*/ 1855509 h 6858001"/>
              <a:gd name="connsiteX1985" fmla="*/ 11425720 w 12176663"/>
              <a:gd name="connsiteY1985" fmla="*/ 1857969 h 6858001"/>
              <a:gd name="connsiteX1986" fmla="*/ 11413463 w 12176663"/>
              <a:gd name="connsiteY1986" fmla="*/ 1858490 h 6858001"/>
              <a:gd name="connsiteX1987" fmla="*/ 11390069 w 12176663"/>
              <a:gd name="connsiteY1987" fmla="*/ 1864157 h 6858001"/>
              <a:gd name="connsiteX1988" fmla="*/ 11318501 w 12176663"/>
              <a:gd name="connsiteY1988" fmla="*/ 1883945 h 6858001"/>
              <a:gd name="connsiteX1989" fmla="*/ 11289528 w 12176663"/>
              <a:gd name="connsiteY1989" fmla="*/ 1883620 h 6858001"/>
              <a:gd name="connsiteX1990" fmla="*/ 11315409 w 12176663"/>
              <a:gd name="connsiteY1990" fmla="*/ 1862660 h 6858001"/>
              <a:gd name="connsiteX1991" fmla="*/ 11350475 w 12176663"/>
              <a:gd name="connsiteY1991" fmla="*/ 1837028 h 6858001"/>
              <a:gd name="connsiteX1992" fmla="*/ 11374136 w 12176663"/>
              <a:gd name="connsiteY1992" fmla="*/ 1823951 h 6858001"/>
              <a:gd name="connsiteX1993" fmla="*/ 11369385 w 12176663"/>
              <a:gd name="connsiteY1993" fmla="*/ 1812860 h 6858001"/>
              <a:gd name="connsiteX1994" fmla="*/ 11365756 w 12176663"/>
              <a:gd name="connsiteY1994" fmla="*/ 1806395 h 6858001"/>
              <a:gd name="connsiteX1995" fmla="*/ 11311217 w 12176663"/>
              <a:gd name="connsiteY1995" fmla="*/ 1853883 h 6858001"/>
              <a:gd name="connsiteX1996" fmla="*/ 11197614 w 12176663"/>
              <a:gd name="connsiteY1996" fmla="*/ 1896096 h 6858001"/>
              <a:gd name="connsiteX1997" fmla="*/ 11218183 w 12176663"/>
              <a:gd name="connsiteY1997" fmla="*/ 1861734 h 6858001"/>
              <a:gd name="connsiteX1998" fmla="*/ 11294456 w 12176663"/>
              <a:gd name="connsiteY1998" fmla="*/ 1818773 h 6858001"/>
              <a:gd name="connsiteX1999" fmla="*/ 11338172 w 12176663"/>
              <a:gd name="connsiteY1999" fmla="*/ 1803286 h 6858001"/>
              <a:gd name="connsiteX2000" fmla="*/ 11326744 w 12176663"/>
              <a:gd name="connsiteY2000" fmla="*/ 1798710 h 6858001"/>
              <a:gd name="connsiteX2001" fmla="*/ 11352915 w 12176663"/>
              <a:gd name="connsiteY2001" fmla="*/ 1787473 h 6858001"/>
              <a:gd name="connsiteX2002" fmla="*/ 11361005 w 12176663"/>
              <a:gd name="connsiteY2002" fmla="*/ 1795305 h 6858001"/>
              <a:gd name="connsiteX2003" fmla="*/ 11364635 w 12176663"/>
              <a:gd name="connsiteY2003" fmla="*/ 1801770 h 6858001"/>
              <a:gd name="connsiteX2004" fmla="*/ 11381620 w 12176663"/>
              <a:gd name="connsiteY2004" fmla="*/ 1795207 h 6858001"/>
              <a:gd name="connsiteX2005" fmla="*/ 11450386 w 12176663"/>
              <a:gd name="connsiteY2005" fmla="*/ 1763858 h 6858001"/>
              <a:gd name="connsiteX2006" fmla="*/ 11439810 w 12176663"/>
              <a:gd name="connsiteY2006" fmla="*/ 1771317 h 6858001"/>
              <a:gd name="connsiteX2007" fmla="*/ 11426456 w 12176663"/>
              <a:gd name="connsiteY2007" fmla="*/ 1784344 h 6858001"/>
              <a:gd name="connsiteX2008" fmla="*/ 11442612 w 12176663"/>
              <a:gd name="connsiteY2008" fmla="*/ 1782878 h 6858001"/>
              <a:gd name="connsiteX2009" fmla="*/ 11470441 w 12176663"/>
              <a:gd name="connsiteY2009" fmla="*/ 1761447 h 6858001"/>
              <a:gd name="connsiteX2010" fmla="*/ 11512455 w 12176663"/>
              <a:gd name="connsiteY2010" fmla="*/ 1721890 h 6858001"/>
              <a:gd name="connsiteX2011" fmla="*/ 11560876 w 12176663"/>
              <a:gd name="connsiteY2011" fmla="*/ 1683228 h 6858001"/>
              <a:gd name="connsiteX2012" fmla="*/ 11553346 w 12176663"/>
              <a:gd name="connsiteY2012" fmla="*/ 1677708 h 6858001"/>
              <a:gd name="connsiteX2013" fmla="*/ 11529929 w 12176663"/>
              <a:gd name="connsiteY2013" fmla="*/ 1666244 h 6858001"/>
              <a:gd name="connsiteX2014" fmla="*/ 11544673 w 12176663"/>
              <a:gd name="connsiteY2014" fmla="*/ 1650431 h 6858001"/>
              <a:gd name="connsiteX2018" fmla="*/ 11554129 w 12176663"/>
              <a:gd name="connsiteY2018" fmla="*/ 1638347 h 6858001"/>
              <a:gd name="connsiteX2018-1" fmla="*/ 11558274 w 12176663"/>
              <a:gd name="connsiteY2018-2" fmla="*/ 1612862 h 6858001"/>
              <a:gd name="connsiteX2018-3" fmla="*/ 11567998 w 12176663"/>
              <a:gd name="connsiteY2018-4" fmla="*/ 1593368 h 6858001"/>
              <a:gd name="connsiteX2018-5" fmla="*/ 11549892 w 12176663"/>
              <a:gd name="connsiteY2018-6" fmla="*/ 1595306 h 6858001"/>
              <a:gd name="connsiteX2019" fmla="*/ 11537344 w 12176663"/>
              <a:gd name="connsiteY2019" fmla="*/ 1586105 h 6858001"/>
              <a:gd name="connsiteX2020" fmla="*/ 11552087 w 12176663"/>
              <a:gd name="connsiteY2020" fmla="*/ 1570292 h 6858001"/>
              <a:gd name="connsiteX2021" fmla="*/ 11565442 w 12176663"/>
              <a:gd name="connsiteY2021" fmla="*/ 1557264 h 6858001"/>
              <a:gd name="connsiteX2022" fmla="*/ 11547337 w 12176663"/>
              <a:gd name="connsiteY2022" fmla="*/ 1559202 h 6858001"/>
              <a:gd name="connsiteX2023" fmla="*/ 11529523 w 12176663"/>
              <a:gd name="connsiteY2023" fmla="*/ 1570862 h 6858001"/>
              <a:gd name="connsiteX2024" fmla="*/ 11509515 w 12176663"/>
              <a:gd name="connsiteY2024" fmla="*/ 1607537 h 6858001"/>
              <a:gd name="connsiteX2025" fmla="*/ 11512585 w 12176663"/>
              <a:gd name="connsiteY2025" fmla="*/ 1611690 h 6858001"/>
              <a:gd name="connsiteX2026" fmla="*/ 11527352 w 12176663"/>
              <a:gd name="connsiteY2026" fmla="*/ 1613009 h 6858001"/>
              <a:gd name="connsiteX2027" fmla="*/ 11518724 w 12176663"/>
              <a:gd name="connsiteY2027" fmla="*/ 1619995 h 6858001"/>
              <a:gd name="connsiteX2028" fmla="*/ 11515386 w 12176663"/>
              <a:gd name="connsiteY2028" fmla="*/ 1623252 h 6858001"/>
              <a:gd name="connsiteX2029" fmla="*/ 11505931 w 12176663"/>
              <a:gd name="connsiteY2029" fmla="*/ 1635335 h 6858001"/>
              <a:gd name="connsiteX2030" fmla="*/ 11501764 w 12176663"/>
              <a:gd name="connsiteY2030" fmla="*/ 1643689 h 6858001"/>
              <a:gd name="connsiteX2031" fmla="*/ 11498156 w 12176663"/>
              <a:gd name="connsiteY2031" fmla="*/ 1654356 h 6858001"/>
              <a:gd name="connsiteX2032" fmla="*/ 11477272 w 12176663"/>
              <a:gd name="connsiteY2032" fmla="*/ 1661864 h 6858001"/>
              <a:gd name="connsiteX2033" fmla="*/ 11452513 w 12176663"/>
              <a:gd name="connsiteY2033" fmla="*/ 1687448 h 6858001"/>
              <a:gd name="connsiteX2034" fmla="*/ 11433871 w 12176663"/>
              <a:gd name="connsiteY2034" fmla="*/ 1704206 h 6858001"/>
              <a:gd name="connsiteX2035" fmla="*/ 11406580 w 12176663"/>
              <a:gd name="connsiteY2035" fmla="*/ 1710818 h 6858001"/>
              <a:gd name="connsiteX2036" fmla="*/ 11383186 w 12176663"/>
              <a:gd name="connsiteY2036" fmla="*/ 1716486 h 6858001"/>
              <a:gd name="connsiteX2037" fmla="*/ 11385673 w 12176663"/>
              <a:gd name="connsiteY2037" fmla="*/ 1701194 h 6858001"/>
              <a:gd name="connsiteX2038" fmla="*/ 11373147 w 12176663"/>
              <a:gd name="connsiteY2038" fmla="*/ 1709125 h 6858001"/>
              <a:gd name="connsiteX2039" fmla="*/ 11356723 w 12176663"/>
              <a:gd name="connsiteY2039" fmla="*/ 1718001 h 6858001"/>
              <a:gd name="connsiteX2040" fmla="*/ 11380922 w 12176663"/>
              <a:gd name="connsiteY2040" fmla="*/ 1690104 h 6858001"/>
              <a:gd name="connsiteX2041" fmla="*/ 11398175 w 12176663"/>
              <a:gd name="connsiteY2041" fmla="*/ 1676131 h 6858001"/>
              <a:gd name="connsiteX2042" fmla="*/ 11394813 w 12176663"/>
              <a:gd name="connsiteY2042" fmla="*/ 1662256 h 6858001"/>
              <a:gd name="connsiteX2043" fmla="*/ 11386747 w 12176663"/>
              <a:gd name="connsiteY2043" fmla="*/ 1671555 h 6858001"/>
              <a:gd name="connsiteX2044" fmla="*/ 11359747 w 12176663"/>
              <a:gd name="connsiteY2044" fmla="*/ 1687890 h 6858001"/>
              <a:gd name="connsiteX2045" fmla="*/ 11330797 w 12176663"/>
              <a:gd name="connsiteY2045" fmla="*/ 1704696 h 6858001"/>
              <a:gd name="connsiteX2046" fmla="*/ 11281816 w 12176663"/>
              <a:gd name="connsiteY2046" fmla="*/ 1741046 h 6858001"/>
              <a:gd name="connsiteX2047" fmla="*/ 11289591 w 12176663"/>
              <a:gd name="connsiteY2047" fmla="*/ 1722024 h 6858001"/>
              <a:gd name="connsiteX2048" fmla="*/ 11316591 w 12176663"/>
              <a:gd name="connsiteY2048" fmla="*/ 1705690 h 6858001"/>
              <a:gd name="connsiteX2049" fmla="*/ 11299315 w 12176663"/>
              <a:gd name="connsiteY2049" fmla="*/ 1702531 h 6858001"/>
              <a:gd name="connsiteX2050" fmla="*/ 11256427 w 12176663"/>
              <a:gd name="connsiteY2050" fmla="*/ 1712921 h 6858001"/>
              <a:gd name="connsiteX2051" fmla="*/ 11243051 w 12176663"/>
              <a:gd name="connsiteY2051" fmla="*/ 1708817 h 6858001"/>
              <a:gd name="connsiteX2052" fmla="*/ 11226895 w 12176663"/>
              <a:gd name="connsiteY2052" fmla="*/ 1710284 h 6858001"/>
              <a:gd name="connsiteX2053" fmla="*/ 11231891 w 12176663"/>
              <a:gd name="connsiteY2053" fmla="*/ 1696832 h 6858001"/>
              <a:gd name="connsiteX2054" fmla="*/ 11249997 w 12176663"/>
              <a:gd name="connsiteY2054" fmla="*/ 1694894 h 6858001"/>
              <a:gd name="connsiteX2055" fmla="*/ 11271439 w 12176663"/>
              <a:gd name="connsiteY2055" fmla="*/ 1689699 h 6858001"/>
              <a:gd name="connsiteX2056" fmla="*/ 11304580 w 12176663"/>
              <a:gd name="connsiteY2056" fmla="*/ 1681670 h 6858001"/>
              <a:gd name="connsiteX2057" fmla="*/ 11323514 w 12176663"/>
              <a:gd name="connsiteY2057" fmla="*/ 1674634 h 6858001"/>
              <a:gd name="connsiteX2058" fmla="*/ 11371689 w 12176663"/>
              <a:gd name="connsiteY2058" fmla="*/ 1660514 h 6858001"/>
              <a:gd name="connsiteX2059" fmla="*/ 11380339 w 12176663"/>
              <a:gd name="connsiteY2059" fmla="*/ 1670660 h 6858001"/>
              <a:gd name="connsiteX2060" fmla="*/ 11377538 w 12176663"/>
              <a:gd name="connsiteY2060" fmla="*/ 1659097 h 6858001"/>
              <a:gd name="connsiteX2061" fmla="*/ 11382242 w 12176663"/>
              <a:gd name="connsiteY2061" fmla="*/ 1635924 h 6858001"/>
              <a:gd name="connsiteX2062" fmla="*/ 11357460 w 12176663"/>
              <a:gd name="connsiteY2062" fmla="*/ 1644376 h 6858001"/>
              <a:gd name="connsiteX2063" fmla="*/ 11308724 w 12176663"/>
              <a:gd name="connsiteY2063" fmla="*/ 1656184 h 6858001"/>
              <a:gd name="connsiteX2064" fmla="*/ 11326538 w 12176663"/>
              <a:gd name="connsiteY2064" fmla="*/ 1644523 h 6858001"/>
              <a:gd name="connsiteX2065" fmla="*/ 11316500 w 12176663"/>
              <a:gd name="connsiteY2065" fmla="*/ 1637163 h 6858001"/>
              <a:gd name="connsiteX2066" fmla="*/ 11352955 w 12176663"/>
              <a:gd name="connsiteY2066" fmla="*/ 1608745 h 6858001"/>
              <a:gd name="connsiteX2067" fmla="*/ 11396379 w 12176663"/>
              <a:gd name="connsiteY2067" fmla="*/ 1583535 h 6858001"/>
              <a:gd name="connsiteX2068" fmla="*/ 11411123 w 12176663"/>
              <a:gd name="connsiteY2068" fmla="*/ 1567722 h 6858001"/>
              <a:gd name="connsiteX2069" fmla="*/ 11420556 w 12176663"/>
              <a:gd name="connsiteY2069" fmla="*/ 1538506 h 6858001"/>
              <a:gd name="connsiteX2070" fmla="*/ 11435253 w 12176663"/>
              <a:gd name="connsiteY2070" fmla="*/ 1488430 h 6858001"/>
              <a:gd name="connsiteX2071" fmla="*/ 11447464 w 12176663"/>
              <a:gd name="connsiteY2071" fmla="*/ 1453645 h 6858001"/>
              <a:gd name="connsiteX2072" fmla="*/ 11433550 w 12176663"/>
              <a:gd name="connsiteY2072" fmla="*/ 1464361 h 6858001"/>
              <a:gd name="connsiteX2073" fmla="*/ 11427141 w 12176663"/>
              <a:gd name="connsiteY2073" fmla="*/ 1463465 h 6858001"/>
              <a:gd name="connsiteX2074" fmla="*/ 11455799 w 12176663"/>
              <a:gd name="connsiteY2074" fmla="*/ 1436936 h 6858001"/>
              <a:gd name="connsiteX2075" fmla="*/ 11486967 w 12176663"/>
              <a:gd name="connsiteY2075" fmla="*/ 1412248 h 6858001"/>
              <a:gd name="connsiteX2076" fmla="*/ 11505318 w 12176663"/>
              <a:gd name="connsiteY2076" fmla="*/ 1385768 h 6858001"/>
              <a:gd name="connsiteX2077" fmla="*/ 11507537 w 12176663"/>
              <a:gd name="connsiteY2077" fmla="*/ 1377886 h 6858001"/>
              <a:gd name="connsiteX2078" fmla="*/ 11480536 w 12176663"/>
              <a:gd name="connsiteY2078" fmla="*/ 1394221 h 6858001"/>
              <a:gd name="connsiteX2079" fmla="*/ 11476076 w 12176663"/>
              <a:gd name="connsiteY2079" fmla="*/ 1392852 h 6858001"/>
              <a:gd name="connsiteX2080" fmla="*/ 11495549 w 12176663"/>
              <a:gd name="connsiteY2080" fmla="*/ 1370998 h 6858001"/>
              <a:gd name="connsiteX2081" fmla="*/ 11437648 w 12176663"/>
              <a:gd name="connsiteY2081" fmla="*/ 1404611 h 6858001"/>
              <a:gd name="connsiteX2082" fmla="*/ 11405360 w 12176663"/>
              <a:gd name="connsiteY2082" fmla="*/ 1424675 h 6858001"/>
              <a:gd name="connsiteX2083" fmla="*/ 11406458 w 12176663"/>
              <a:gd name="connsiteY2083" fmla="*/ 1412168 h 6858001"/>
              <a:gd name="connsiteX2084" fmla="*/ 11398928 w 12176663"/>
              <a:gd name="connsiteY2084" fmla="*/ 1406648 h 6858001"/>
              <a:gd name="connsiteX2085" fmla="*/ 11369150 w 12176663"/>
              <a:gd name="connsiteY2085" fmla="*/ 1428551 h 6858001"/>
              <a:gd name="connsiteX2086" fmla="*/ 11354384 w 12176663"/>
              <a:gd name="connsiteY2086" fmla="*/ 1427232 h 6858001"/>
              <a:gd name="connsiteX2087" fmla="*/ 11355189 w 12176663"/>
              <a:gd name="connsiteY2087" fmla="*/ 1405003 h 6858001"/>
              <a:gd name="connsiteX2088" fmla="*/ 11356534 w 12176663"/>
              <a:gd name="connsiteY2088" fmla="*/ 1367955 h 6858001"/>
              <a:gd name="connsiteX2089" fmla="*/ 11361506 w 12176663"/>
              <a:gd name="connsiteY2089" fmla="*/ 1337371 h 6858001"/>
              <a:gd name="connsiteX2090" fmla="*/ 11366481 w 12176663"/>
              <a:gd name="connsiteY2090" fmla="*/ 1306788 h 6858001"/>
              <a:gd name="connsiteX2091" fmla="*/ 11354223 w 12176663"/>
              <a:gd name="connsiteY2091" fmla="*/ 1307310 h 6858001"/>
              <a:gd name="connsiteX2092" fmla="*/ 11320837 w 12176663"/>
              <a:gd name="connsiteY2092" fmla="*/ 1339880 h 6858001"/>
              <a:gd name="connsiteX2093" fmla="*/ 11288549 w 12176663"/>
              <a:gd name="connsiteY2093" fmla="*/ 1359944 h 6858001"/>
              <a:gd name="connsiteX2094" fmla="*/ 11287406 w 12176663"/>
              <a:gd name="connsiteY2094" fmla="*/ 1338187 h 6858001"/>
              <a:gd name="connsiteX2095" fmla="*/ 11289600 w 12176663"/>
              <a:gd name="connsiteY2095" fmla="*/ 1313173 h 6858001"/>
              <a:gd name="connsiteX2096" fmla="*/ 11281219 w 12176663"/>
              <a:gd name="connsiteY2096" fmla="*/ 1295618 h 6858001"/>
              <a:gd name="connsiteX2097" fmla="*/ 11404862 w 12176663"/>
              <a:gd name="connsiteY2097" fmla="*/ 1260767 h 6858001"/>
              <a:gd name="connsiteX2098" fmla="*/ 11421847 w 12176663"/>
              <a:gd name="connsiteY2098" fmla="*/ 1254203 h 6858001"/>
              <a:gd name="connsiteX2099" fmla="*/ 11331321 w 12176663"/>
              <a:gd name="connsiteY2099" fmla="*/ 1263895 h 6858001"/>
              <a:gd name="connsiteX2100" fmla="*/ 11299570 w 12176663"/>
              <a:gd name="connsiteY2100" fmla="*/ 1269139 h 6858001"/>
              <a:gd name="connsiteX2101" fmla="*/ 11319847 w 12176663"/>
              <a:gd name="connsiteY2101" fmla="*/ 1225055 h 6858001"/>
              <a:gd name="connsiteX2102" fmla="*/ 11329573 w 12176663"/>
              <a:gd name="connsiteY2102" fmla="*/ 1205561 h 6858001"/>
              <a:gd name="connsiteX2103" fmla="*/ 11348752 w 12176663"/>
              <a:gd name="connsiteY2103" fmla="*/ 1173985 h 6858001"/>
              <a:gd name="connsiteX2104" fmla="*/ 11356526 w 12176663"/>
              <a:gd name="connsiteY2104" fmla="*/ 1154963 h 6858001"/>
              <a:gd name="connsiteX2105" fmla="*/ 11344001 w 12176663"/>
              <a:gd name="connsiteY2105" fmla="*/ 1162894 h 6858001"/>
              <a:gd name="connsiteX2106" fmla="*/ 11331767 w 12176663"/>
              <a:gd name="connsiteY2106" fmla="*/ 1180547 h 6858001"/>
              <a:gd name="connsiteX2107" fmla="*/ 11328965 w 12176663"/>
              <a:gd name="connsiteY2107" fmla="*/ 1168985 h 6858001"/>
              <a:gd name="connsiteX2108" fmla="*/ 11364009 w 12176663"/>
              <a:gd name="connsiteY2108" fmla="*/ 1126220 h 6858001"/>
              <a:gd name="connsiteX2109" fmla="*/ 11374295 w 12176663"/>
              <a:gd name="connsiteY2109" fmla="*/ 1109039 h 6858001"/>
              <a:gd name="connsiteX2110" fmla="*/ 11334209 w 12176663"/>
              <a:gd name="connsiteY2110" fmla="*/ 1130992 h 6858001"/>
              <a:gd name="connsiteX2111" fmla="*/ 11326388 w 12176663"/>
              <a:gd name="connsiteY2111" fmla="*/ 1115750 h 6858001"/>
              <a:gd name="connsiteX2112" fmla="*/ 11351976 w 12176663"/>
              <a:gd name="connsiteY2112" fmla="*/ 1085068 h 6858001"/>
              <a:gd name="connsiteX2113" fmla="*/ 11371178 w 12176663"/>
              <a:gd name="connsiteY2113" fmla="*/ 1070624 h 6858001"/>
              <a:gd name="connsiteX2114" fmla="*/ 11367548 w 12176663"/>
              <a:gd name="connsiteY2114" fmla="*/ 1064159 h 6858001"/>
              <a:gd name="connsiteX2115" fmla="*/ 11346351 w 12176663"/>
              <a:gd name="connsiteY2115" fmla="*/ 1044812 h 6858001"/>
              <a:gd name="connsiteX2116" fmla="*/ 11371647 w 12176663"/>
              <a:gd name="connsiteY2116" fmla="*/ 1004408 h 6858001"/>
              <a:gd name="connsiteX2117" fmla="*/ 11410029 w 12176663"/>
              <a:gd name="connsiteY2117" fmla="*/ 958387 h 6858001"/>
              <a:gd name="connsiteX2118" fmla="*/ 11445050 w 12176663"/>
              <a:gd name="connsiteY2118" fmla="*/ 898490 h 6858001"/>
              <a:gd name="connsiteX2119" fmla="*/ 11473056 w 12176663"/>
              <a:gd name="connsiteY2119" fmla="*/ 801122 h 6858001"/>
              <a:gd name="connsiteX2120" fmla="*/ 11417352 w 12176663"/>
              <a:gd name="connsiteY2120" fmla="*/ 809721 h 6858001"/>
              <a:gd name="connsiteX2121" fmla="*/ 11272849 w 12176663"/>
              <a:gd name="connsiteY2121" fmla="*/ 869213 h 6858001"/>
              <a:gd name="connsiteX2122" fmla="*/ 11289810 w 12176663"/>
              <a:gd name="connsiteY2122" fmla="*/ 845518 h 6858001"/>
              <a:gd name="connsiteX2123" fmla="*/ 11317908 w 12176663"/>
              <a:gd name="connsiteY2123" fmla="*/ 816677 h 6858001"/>
              <a:gd name="connsiteX2124" fmla="*/ 11349905 w 12176663"/>
              <a:gd name="connsiteY2124" fmla="*/ 786890 h 6858001"/>
              <a:gd name="connsiteX2125" fmla="*/ 11380512 w 12176663"/>
              <a:gd name="connsiteY2125" fmla="*/ 759889 h 6858001"/>
              <a:gd name="connsiteX2126" fmla="*/ 11367964 w 12176663"/>
              <a:gd name="connsiteY2126" fmla="*/ 750689 h 6858001"/>
              <a:gd name="connsiteX2127" fmla="*/ 11340358 w 12176663"/>
              <a:gd name="connsiteY2127" fmla="*/ 730447 h 6858001"/>
              <a:gd name="connsiteX2128" fmla="*/ 11341970 w 12176663"/>
              <a:gd name="connsiteY2128" fmla="*/ 685988 h 6858001"/>
              <a:gd name="connsiteX2129" fmla="*/ 11350037 w 12176663"/>
              <a:gd name="connsiteY2129" fmla="*/ 676690 h 6858001"/>
              <a:gd name="connsiteX2130" fmla="*/ 11343068 w 12176663"/>
              <a:gd name="connsiteY2130" fmla="*/ 673482 h 6858001"/>
              <a:gd name="connsiteX2131" fmla="*/ 11328301 w 12176663"/>
              <a:gd name="connsiteY2131" fmla="*/ 672163 h 6858001"/>
              <a:gd name="connsiteX2132" fmla="*/ 11323573 w 12176663"/>
              <a:gd name="connsiteY2132" fmla="*/ 678205 h 6858001"/>
              <a:gd name="connsiteX2133" fmla="*/ 11325254 w 12176663"/>
              <a:gd name="connsiteY2133" fmla="*/ 685143 h 6858001"/>
              <a:gd name="connsiteX2134" fmla="*/ 11273763 w 12176663"/>
              <a:gd name="connsiteY2134" fmla="*/ 719651 h 6858001"/>
              <a:gd name="connsiteX2135" fmla="*/ 11032080 w 12176663"/>
              <a:gd name="connsiteY2135" fmla="*/ 812480 h 6858001"/>
              <a:gd name="connsiteX2136" fmla="*/ 10947941 w 12176663"/>
              <a:gd name="connsiteY2136" fmla="*/ 805935 h 6858001"/>
              <a:gd name="connsiteX2137" fmla="*/ 10973215 w 12176663"/>
              <a:gd name="connsiteY2137" fmla="*/ 748399 h 6858001"/>
              <a:gd name="connsiteX2138" fmla="*/ 11076489 w 12176663"/>
              <a:gd name="connsiteY2138" fmla="*/ 689104 h 6858001"/>
              <a:gd name="connsiteX2139" fmla="*/ 11134679 w 12176663"/>
              <a:gd name="connsiteY2139" fmla="*/ 665213 h 6858001"/>
              <a:gd name="connsiteX2140" fmla="*/ 11221305 w 12176663"/>
              <a:gd name="connsiteY2140" fmla="*/ 656467 h 6858001"/>
              <a:gd name="connsiteX2141" fmla="*/ 11253908 w 12176663"/>
              <a:gd name="connsiteY2141" fmla="*/ 663257 h 6858001"/>
              <a:gd name="connsiteX2142" fmla="*/ 11277593 w 12176663"/>
              <a:gd name="connsiteY2142" fmla="*/ 667311 h 6858001"/>
              <a:gd name="connsiteX2143" fmla="*/ 11295429 w 12176663"/>
              <a:gd name="connsiteY2143" fmla="*/ 672783 h 6858001"/>
              <a:gd name="connsiteX2144" fmla="*/ 11299597 w 12176663"/>
              <a:gd name="connsiteY2144" fmla="*/ 664428 h 6858001"/>
              <a:gd name="connsiteX2145" fmla="*/ 11298746 w 12176663"/>
              <a:gd name="connsiteY2145" fmla="*/ 652394 h 6858001"/>
              <a:gd name="connsiteX2146" fmla="*/ 11290656 w 12176663"/>
              <a:gd name="connsiteY2146" fmla="*/ 644561 h 6858001"/>
              <a:gd name="connsiteX2147" fmla="*/ 11306521 w 12176663"/>
              <a:gd name="connsiteY2147" fmla="*/ 633373 h 6858001"/>
              <a:gd name="connsiteX2148" fmla="*/ 11332692 w 12176663"/>
              <a:gd name="connsiteY2148" fmla="*/ 622136 h 6858001"/>
              <a:gd name="connsiteX2149" fmla="*/ 11284784 w 12176663"/>
              <a:gd name="connsiteY2149" fmla="*/ 628846 h 6858001"/>
              <a:gd name="connsiteX2150" fmla="*/ 11208734 w 12176663"/>
              <a:gd name="connsiteY2150" fmla="*/ 630133 h 6858001"/>
              <a:gd name="connsiteX2151" fmla="*/ 11136874 w 12176663"/>
              <a:gd name="connsiteY2151" fmla="*/ 640200 h 6858001"/>
              <a:gd name="connsiteX2152" fmla="*/ 11085607 w 12176663"/>
              <a:gd name="connsiteY2152" fmla="*/ 633035 h 6858001"/>
              <a:gd name="connsiteX2153" fmla="*/ 11039311 w 12176663"/>
              <a:gd name="connsiteY2153" fmla="*/ 595286 h 6858001"/>
              <a:gd name="connsiteX2154" fmla="*/ 10993646 w 12176663"/>
              <a:gd name="connsiteY2154" fmla="*/ 611247 h 6858001"/>
              <a:gd name="connsiteX2155" fmla="*/ 11069627 w 12176663"/>
              <a:gd name="connsiteY2155" fmla="*/ 558564 h 6858001"/>
              <a:gd name="connsiteX2156" fmla="*/ 11061806 w 12176663"/>
              <a:gd name="connsiteY2156" fmla="*/ 543322 h 6858001"/>
              <a:gd name="connsiteX2157" fmla="*/ 10999426 w 12176663"/>
              <a:gd name="connsiteY2157" fmla="*/ 558435 h 6858001"/>
              <a:gd name="connsiteX2158" fmla="*/ 10974911 w 12176663"/>
              <a:gd name="connsiteY2158" fmla="*/ 559478 h 6858001"/>
              <a:gd name="connsiteX2159" fmla="*/ 10942041 w 12176663"/>
              <a:gd name="connsiteY2159" fmla="*/ 560097 h 6858001"/>
              <a:gd name="connsiteX2160" fmla="*/ 10990169 w 12176663"/>
              <a:gd name="connsiteY2160" fmla="*/ 511713 h 6858001"/>
              <a:gd name="connsiteX2161" fmla="*/ 11012419 w 12176663"/>
              <a:gd name="connsiteY2161" fmla="*/ 484289 h 6858001"/>
              <a:gd name="connsiteX2162" fmla="*/ 10983693 w 12176663"/>
              <a:gd name="connsiteY2162" fmla="*/ 459423 h 6858001"/>
              <a:gd name="connsiteX2163" fmla="*/ 10968634 w 12176663"/>
              <a:gd name="connsiteY2163" fmla="*/ 448381 h 6858001"/>
              <a:gd name="connsiteX2164" fmla="*/ 10966583 w 12176663"/>
              <a:gd name="connsiteY2164" fmla="*/ 44470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8-1" y="connsiteY2018-2"/>
              </a:cxn>
              <a:cxn ang="0">
                <a:pos x="connsiteX2018-1" y="connsiteY2018-2"/>
              </a:cxn>
              <a:cxn ang="0">
                <a:pos x="connsiteX2018-1" y="connsiteY2018-2"/>
              </a:cxn>
              <a:cxn ang="0">
                <a:pos x="connsiteX2018-1" y="connsiteY2018-2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</a:cxnLst>
            <a:rect l="l" t="t" r="r" b="b"/>
            <a:pathLst>
              <a:path w="12176663" h="6858001">
                <a:moveTo>
                  <a:pt x="12176663" y="0"/>
                </a:moveTo>
                <a:lnTo>
                  <a:pt x="12176663" y="6858001"/>
                </a:lnTo>
                <a:lnTo>
                  <a:pt x="0" y="6858001"/>
                </a:lnTo>
                <a:lnTo>
                  <a:pt x="0" y="1"/>
                </a:lnTo>
                <a:lnTo>
                  <a:pt x="12176663" y="0"/>
                </a:lnTo>
                <a:close/>
                <a:moveTo>
                  <a:pt x="10966583" y="444709"/>
                </a:moveTo>
                <a:cubicBezTo>
                  <a:pt x="10956843" y="446035"/>
                  <a:pt x="10924010" y="462253"/>
                  <a:pt x="10867847" y="492385"/>
                </a:cubicBezTo>
                <a:cubicBezTo>
                  <a:pt x="10840286" y="506407"/>
                  <a:pt x="10831100" y="511081"/>
                  <a:pt x="10823570" y="505561"/>
                </a:cubicBezTo>
                <a:cubicBezTo>
                  <a:pt x="10816042" y="500040"/>
                  <a:pt x="10812144" y="500985"/>
                  <a:pt x="10797399" y="516797"/>
                </a:cubicBezTo>
                <a:cubicBezTo>
                  <a:pt x="10768741" y="543326"/>
                  <a:pt x="10600845" y="608486"/>
                  <a:pt x="10594975" y="592770"/>
                </a:cubicBezTo>
                <a:cubicBezTo>
                  <a:pt x="10593293" y="585833"/>
                  <a:pt x="10631698" y="556943"/>
                  <a:pt x="10654531" y="548963"/>
                </a:cubicBezTo>
                <a:cubicBezTo>
                  <a:pt x="10671515" y="542400"/>
                  <a:pt x="10671515" y="542400"/>
                  <a:pt x="10658699" y="540609"/>
                </a:cubicBezTo>
                <a:cubicBezTo>
                  <a:pt x="10650342" y="540186"/>
                  <a:pt x="10631408" y="547221"/>
                  <a:pt x="10614983" y="556097"/>
                </a:cubicBezTo>
                <a:cubicBezTo>
                  <a:pt x="10599118" y="567285"/>
                  <a:pt x="10549285" y="591598"/>
                  <a:pt x="10505300" y="614496"/>
                </a:cubicBezTo>
                <a:cubicBezTo>
                  <a:pt x="10420669" y="657034"/>
                  <a:pt x="10412871" y="658923"/>
                  <a:pt x="10249950" y="693499"/>
                </a:cubicBezTo>
                <a:cubicBezTo>
                  <a:pt x="10192856" y="704884"/>
                  <a:pt x="10133813" y="716740"/>
                  <a:pt x="10116268" y="720990"/>
                </a:cubicBezTo>
                <a:cubicBezTo>
                  <a:pt x="10100673" y="724769"/>
                  <a:pt x="10072821" y="729069"/>
                  <a:pt x="10054715" y="731007"/>
                </a:cubicBezTo>
                <a:cubicBezTo>
                  <a:pt x="10016556" y="735356"/>
                  <a:pt x="10014606" y="735828"/>
                  <a:pt x="9946938" y="754671"/>
                </a:cubicBezTo>
                <a:cubicBezTo>
                  <a:pt x="9902101" y="765534"/>
                  <a:pt x="9876198" y="769361"/>
                  <a:pt x="9902369" y="758124"/>
                </a:cubicBezTo>
                <a:cubicBezTo>
                  <a:pt x="9908217" y="756707"/>
                  <a:pt x="9915455" y="752506"/>
                  <a:pt x="9914334" y="747881"/>
                </a:cubicBezTo>
                <a:cubicBezTo>
                  <a:pt x="9915163" y="742783"/>
                  <a:pt x="9909314" y="744200"/>
                  <a:pt x="9896790" y="752131"/>
                </a:cubicBezTo>
                <a:cubicBezTo>
                  <a:pt x="9885652" y="757277"/>
                  <a:pt x="9855022" y="767147"/>
                  <a:pt x="9827170" y="771446"/>
                </a:cubicBezTo>
                <a:cubicBezTo>
                  <a:pt x="9755311" y="781512"/>
                  <a:pt x="9731917" y="787179"/>
                  <a:pt x="9736376" y="788548"/>
                </a:cubicBezTo>
                <a:cubicBezTo>
                  <a:pt x="9738886" y="790388"/>
                  <a:pt x="9749193" y="790338"/>
                  <a:pt x="9759501" y="790290"/>
                </a:cubicBezTo>
                <a:cubicBezTo>
                  <a:pt x="9782065" y="789719"/>
                  <a:pt x="9760621" y="794914"/>
                  <a:pt x="9654792" y="818106"/>
                </a:cubicBezTo>
                <a:cubicBezTo>
                  <a:pt x="9615244" y="825240"/>
                  <a:pt x="9565947" y="834734"/>
                  <a:pt x="9544504" y="839930"/>
                </a:cubicBezTo>
                <a:cubicBezTo>
                  <a:pt x="9521111" y="845597"/>
                  <a:pt x="9465967" y="856509"/>
                  <a:pt x="9422519" y="864587"/>
                </a:cubicBezTo>
                <a:cubicBezTo>
                  <a:pt x="9282429" y="891183"/>
                  <a:pt x="9040969" y="942338"/>
                  <a:pt x="8886965" y="979650"/>
                </a:cubicBezTo>
                <a:cubicBezTo>
                  <a:pt x="8855774" y="987207"/>
                  <a:pt x="8822634" y="995236"/>
                  <a:pt x="8814276" y="994813"/>
                </a:cubicBezTo>
                <a:cubicBezTo>
                  <a:pt x="8800070" y="995807"/>
                  <a:pt x="8800070" y="995807"/>
                  <a:pt x="8813985" y="985091"/>
                </a:cubicBezTo>
                <a:cubicBezTo>
                  <a:pt x="8821222" y="980889"/>
                  <a:pt x="8795880" y="987029"/>
                  <a:pt x="8758012" y="1001100"/>
                </a:cubicBezTo>
                <a:cubicBezTo>
                  <a:pt x="8691463" y="1024567"/>
                  <a:pt x="8639657" y="1032222"/>
                  <a:pt x="8640754" y="1019715"/>
                </a:cubicBezTo>
                <a:cubicBezTo>
                  <a:pt x="8642145" y="1016931"/>
                  <a:pt x="8629888" y="1017452"/>
                  <a:pt x="8616802" y="1023071"/>
                </a:cubicBezTo>
                <a:cubicBezTo>
                  <a:pt x="8561949" y="1043705"/>
                  <a:pt x="8419910" y="1070773"/>
                  <a:pt x="8411820" y="1062940"/>
                </a:cubicBezTo>
                <a:cubicBezTo>
                  <a:pt x="8404852" y="1059732"/>
                  <a:pt x="8400393" y="1058364"/>
                  <a:pt x="8394276" y="1067191"/>
                </a:cubicBezTo>
                <a:cubicBezTo>
                  <a:pt x="8388159" y="1076017"/>
                  <a:pt x="8373124" y="1082108"/>
                  <a:pt x="8339423" y="1087825"/>
                </a:cubicBezTo>
                <a:cubicBezTo>
                  <a:pt x="8314081" y="1093965"/>
                  <a:pt x="8277042" y="1102939"/>
                  <a:pt x="8257548" y="1107661"/>
                </a:cubicBezTo>
                <a:cubicBezTo>
                  <a:pt x="8197115" y="1122303"/>
                  <a:pt x="8102154" y="1147758"/>
                  <a:pt x="8037823" y="1163343"/>
                </a:cubicBezTo>
                <a:cubicBezTo>
                  <a:pt x="8004683" y="1171372"/>
                  <a:pt x="7972103" y="1181714"/>
                  <a:pt x="7966815" y="1185444"/>
                </a:cubicBezTo>
                <a:cubicBezTo>
                  <a:pt x="7961527" y="1189173"/>
                  <a:pt x="7959577" y="1189645"/>
                  <a:pt x="7962916" y="1186388"/>
                </a:cubicBezTo>
                <a:cubicBezTo>
                  <a:pt x="7963745" y="1181291"/>
                  <a:pt x="7940352" y="1186958"/>
                  <a:pt x="7909722" y="1196828"/>
                </a:cubicBezTo>
                <a:cubicBezTo>
                  <a:pt x="7847072" y="1219351"/>
                  <a:pt x="7784130" y="1232152"/>
                  <a:pt x="7624254" y="1253749"/>
                </a:cubicBezTo>
                <a:cubicBezTo>
                  <a:pt x="7562702" y="1263765"/>
                  <a:pt x="7469398" y="1279026"/>
                  <a:pt x="7414254" y="1289938"/>
                </a:cubicBezTo>
                <a:cubicBezTo>
                  <a:pt x="7359670" y="1303162"/>
                  <a:pt x="7298678" y="1315491"/>
                  <a:pt x="7278623" y="1317901"/>
                </a:cubicBezTo>
                <a:cubicBezTo>
                  <a:pt x="7261078" y="1322152"/>
                  <a:pt x="7227378" y="1327869"/>
                  <a:pt x="7206494" y="1335377"/>
                </a:cubicBezTo>
                <a:cubicBezTo>
                  <a:pt x="7187000" y="1340100"/>
                  <a:pt x="7151350" y="1346289"/>
                  <a:pt x="7131856" y="1351012"/>
                </a:cubicBezTo>
                <a:cubicBezTo>
                  <a:pt x="7109852" y="1353894"/>
                  <a:pt x="7072813" y="1362868"/>
                  <a:pt x="7046082" y="1371793"/>
                </a:cubicBezTo>
                <a:cubicBezTo>
                  <a:pt x="7007093" y="1381239"/>
                  <a:pt x="7001805" y="1384968"/>
                  <a:pt x="7004046" y="1394217"/>
                </a:cubicBezTo>
                <a:cubicBezTo>
                  <a:pt x="7005727" y="1401155"/>
                  <a:pt x="7014084" y="1401579"/>
                  <a:pt x="7044155" y="1389396"/>
                </a:cubicBezTo>
                <a:cubicBezTo>
                  <a:pt x="7065039" y="1381889"/>
                  <a:pt x="7107925" y="1371499"/>
                  <a:pt x="7141626" y="1365782"/>
                </a:cubicBezTo>
                <a:cubicBezTo>
                  <a:pt x="7175326" y="1360065"/>
                  <a:pt x="7216265" y="1350146"/>
                  <a:pt x="7232420" y="1348681"/>
                </a:cubicBezTo>
                <a:cubicBezTo>
                  <a:pt x="7251915" y="1343958"/>
                  <a:pt x="7262221" y="1343909"/>
                  <a:pt x="7260833" y="1346693"/>
                </a:cubicBezTo>
                <a:cubicBezTo>
                  <a:pt x="7260004" y="1351791"/>
                  <a:pt x="7235221" y="1360244"/>
                  <a:pt x="7205980" y="1367327"/>
                </a:cubicBezTo>
                <a:cubicBezTo>
                  <a:pt x="7176738" y="1374412"/>
                  <a:pt x="7108509" y="1390943"/>
                  <a:pt x="7053925" y="1404167"/>
                </a:cubicBezTo>
                <a:cubicBezTo>
                  <a:pt x="6999341" y="1417392"/>
                  <a:pt x="6935010" y="1432977"/>
                  <a:pt x="6911617" y="1438644"/>
                </a:cubicBezTo>
                <a:cubicBezTo>
                  <a:pt x="6858423" y="1449084"/>
                  <a:pt x="6784345" y="1467031"/>
                  <a:pt x="6646495" y="1502877"/>
                </a:cubicBezTo>
                <a:cubicBezTo>
                  <a:pt x="6589963" y="1516574"/>
                  <a:pt x="6539277" y="1528854"/>
                  <a:pt x="6532869" y="1527958"/>
                </a:cubicBezTo>
                <a:cubicBezTo>
                  <a:pt x="6528970" y="1528903"/>
                  <a:pt x="6522562" y="1528007"/>
                  <a:pt x="6519223" y="1531264"/>
                </a:cubicBezTo>
                <a:cubicBezTo>
                  <a:pt x="6513935" y="1534994"/>
                  <a:pt x="6474117" y="1549537"/>
                  <a:pt x="6429281" y="1560399"/>
                </a:cubicBezTo>
                <a:cubicBezTo>
                  <a:pt x="6409786" y="1565122"/>
                  <a:pt x="6390292" y="1569845"/>
                  <a:pt x="6386953" y="1573103"/>
                </a:cubicBezTo>
                <a:cubicBezTo>
                  <a:pt x="6375258" y="1575937"/>
                  <a:pt x="6188404" y="1630999"/>
                  <a:pt x="6166961" y="1636195"/>
                </a:cubicBezTo>
                <a:cubicBezTo>
                  <a:pt x="6159163" y="1638084"/>
                  <a:pt x="6139668" y="1642807"/>
                  <a:pt x="6126583" y="1648425"/>
                </a:cubicBezTo>
                <a:cubicBezTo>
                  <a:pt x="6112937" y="1651731"/>
                  <a:pt x="6100680" y="1652253"/>
                  <a:pt x="6102069" y="1649468"/>
                </a:cubicBezTo>
                <a:cubicBezTo>
                  <a:pt x="6102899" y="1644371"/>
                  <a:pt x="6106238" y="1641114"/>
                  <a:pt x="6112646" y="1642009"/>
                </a:cubicBezTo>
                <a:cubicBezTo>
                  <a:pt x="6118493" y="1640592"/>
                  <a:pt x="6127680" y="1635919"/>
                  <a:pt x="6132969" y="1632189"/>
                </a:cubicBezTo>
                <a:cubicBezTo>
                  <a:pt x="6144934" y="1621945"/>
                  <a:pt x="6144934" y="1621945"/>
                  <a:pt x="6144934" y="1621945"/>
                </a:cubicBezTo>
                <a:cubicBezTo>
                  <a:pt x="6128778" y="1623412"/>
                  <a:pt x="6128778" y="1623412"/>
                  <a:pt x="6128778" y="1623412"/>
                </a:cubicBezTo>
                <a:cubicBezTo>
                  <a:pt x="6120420" y="1622988"/>
                  <a:pt x="6115132" y="1626718"/>
                  <a:pt x="6115692" y="1629030"/>
                </a:cubicBezTo>
                <a:cubicBezTo>
                  <a:pt x="6121003" y="1642432"/>
                  <a:pt x="5806901" y="1743014"/>
                  <a:pt x="5720834" y="1754073"/>
                </a:cubicBezTo>
                <a:cubicBezTo>
                  <a:pt x="5696881" y="1757428"/>
                  <a:pt x="5667640" y="1764512"/>
                  <a:pt x="5655943" y="1767346"/>
                </a:cubicBezTo>
                <a:cubicBezTo>
                  <a:pt x="5642297" y="1770653"/>
                  <a:pt x="5649535" y="1766451"/>
                  <a:pt x="5673197" y="1753374"/>
                </a:cubicBezTo>
                <a:cubicBezTo>
                  <a:pt x="5695469" y="1743081"/>
                  <a:pt x="5782341" y="1709793"/>
                  <a:pt x="5866435" y="1682075"/>
                </a:cubicBezTo>
                <a:cubicBezTo>
                  <a:pt x="6081678" y="1607893"/>
                  <a:pt x="6124005" y="1595190"/>
                  <a:pt x="6132094" y="1603023"/>
                </a:cubicBezTo>
                <a:cubicBezTo>
                  <a:pt x="6137673" y="1609015"/>
                  <a:pt x="6137673" y="1609015"/>
                  <a:pt x="6135993" y="1602078"/>
                </a:cubicBezTo>
                <a:cubicBezTo>
                  <a:pt x="6134312" y="1595141"/>
                  <a:pt x="6149348" y="1589050"/>
                  <a:pt x="6204759" y="1570729"/>
                </a:cubicBezTo>
                <a:cubicBezTo>
                  <a:pt x="6303060" y="1542018"/>
                  <a:pt x="6396901" y="1511936"/>
                  <a:pt x="6435889" y="1502490"/>
                </a:cubicBezTo>
                <a:cubicBezTo>
                  <a:pt x="6453434" y="1498239"/>
                  <a:pt x="6491863" y="1486481"/>
                  <a:pt x="6522493" y="1476611"/>
                </a:cubicBezTo>
                <a:cubicBezTo>
                  <a:pt x="6572617" y="1462020"/>
                  <a:pt x="6579026" y="1462915"/>
                  <a:pt x="6591575" y="1472116"/>
                </a:cubicBezTo>
                <a:cubicBezTo>
                  <a:pt x="6604123" y="1481317"/>
                  <a:pt x="6604123" y="1481317"/>
                  <a:pt x="6597983" y="1473011"/>
                </a:cubicBezTo>
                <a:cubicBezTo>
                  <a:pt x="6591283" y="1462394"/>
                  <a:pt x="6592672" y="1459609"/>
                  <a:pt x="6643357" y="1447329"/>
                </a:cubicBezTo>
                <a:cubicBezTo>
                  <a:pt x="6730520" y="1423764"/>
                  <a:pt x="6880066" y="1385084"/>
                  <a:pt x="6929362" y="1375589"/>
                </a:cubicBezTo>
                <a:cubicBezTo>
                  <a:pt x="6952755" y="1369921"/>
                  <a:pt x="6997592" y="1359058"/>
                  <a:pt x="7027393" y="1354286"/>
                </a:cubicBezTo>
                <a:cubicBezTo>
                  <a:pt x="7058584" y="1346729"/>
                  <a:pt x="7136561" y="1327837"/>
                  <a:pt x="7205351" y="1313620"/>
                </a:cubicBezTo>
                <a:cubicBezTo>
                  <a:pt x="7432604" y="1263458"/>
                  <a:pt x="7698286" y="1201838"/>
                  <a:pt x="7842543" y="1166588"/>
                </a:cubicBezTo>
                <a:cubicBezTo>
                  <a:pt x="8049182" y="1116524"/>
                  <a:pt x="8073136" y="1113169"/>
                  <a:pt x="8095139" y="1110286"/>
                </a:cubicBezTo>
                <a:cubicBezTo>
                  <a:pt x="8110735" y="1106508"/>
                  <a:pt x="8112685" y="1106035"/>
                  <a:pt x="8099868" y="1104244"/>
                </a:cubicBezTo>
                <a:cubicBezTo>
                  <a:pt x="8091509" y="1103821"/>
                  <a:pt x="8087050" y="1102453"/>
                  <a:pt x="8086490" y="1100141"/>
                </a:cubicBezTo>
                <a:cubicBezTo>
                  <a:pt x="8088439" y="1099669"/>
                  <a:pt x="8119070" y="1089799"/>
                  <a:pt x="8153599" y="1078985"/>
                </a:cubicBezTo>
                <a:cubicBezTo>
                  <a:pt x="8190638" y="1070012"/>
                  <a:pt x="8244662" y="1054475"/>
                  <a:pt x="8275292" y="1044605"/>
                </a:cubicBezTo>
                <a:cubicBezTo>
                  <a:pt x="8303973" y="1035209"/>
                  <a:pt x="8331266" y="1028596"/>
                  <a:pt x="8333774" y="1030436"/>
                </a:cubicBezTo>
                <a:cubicBezTo>
                  <a:pt x="8338234" y="1031805"/>
                  <a:pt x="8396717" y="1017636"/>
                  <a:pt x="8601406" y="968044"/>
                </a:cubicBezTo>
                <a:cubicBezTo>
                  <a:pt x="8700826" y="943956"/>
                  <a:pt x="8757920" y="932573"/>
                  <a:pt x="8816135" y="925813"/>
                </a:cubicBezTo>
                <a:cubicBezTo>
                  <a:pt x="8840648" y="924771"/>
                  <a:pt x="8864041" y="919103"/>
                  <a:pt x="8869328" y="915374"/>
                </a:cubicBezTo>
                <a:cubicBezTo>
                  <a:pt x="8874617" y="911644"/>
                  <a:pt x="8909146" y="900831"/>
                  <a:pt x="8948135" y="891385"/>
                </a:cubicBezTo>
                <a:cubicBezTo>
                  <a:pt x="9014975" y="877639"/>
                  <a:pt x="9104918" y="848503"/>
                  <a:pt x="9084302" y="848601"/>
                </a:cubicBezTo>
                <a:cubicBezTo>
                  <a:pt x="9077894" y="847706"/>
                  <a:pt x="9022750" y="858618"/>
                  <a:pt x="8958419" y="874204"/>
                </a:cubicBezTo>
                <a:cubicBezTo>
                  <a:pt x="8895478" y="887005"/>
                  <a:pt x="8834485" y="899334"/>
                  <a:pt x="8824738" y="901695"/>
                </a:cubicBezTo>
                <a:cubicBezTo>
                  <a:pt x="8814991" y="904057"/>
                  <a:pt x="8799665" y="900425"/>
                  <a:pt x="8790186" y="895378"/>
                </a:cubicBezTo>
                <a:cubicBezTo>
                  <a:pt x="8751151" y="870560"/>
                  <a:pt x="8734435" y="869713"/>
                  <a:pt x="8761213" y="895052"/>
                </a:cubicBezTo>
                <a:cubicBezTo>
                  <a:pt x="8779901" y="912558"/>
                  <a:pt x="8769326" y="920017"/>
                  <a:pt x="8738672" y="912754"/>
                </a:cubicBezTo>
                <a:cubicBezTo>
                  <a:pt x="8721395" y="909595"/>
                  <a:pt x="8707190" y="910589"/>
                  <a:pt x="8682967" y="921354"/>
                </a:cubicBezTo>
                <a:cubicBezTo>
                  <a:pt x="8590807" y="958371"/>
                  <a:pt x="8575212" y="962150"/>
                  <a:pt x="8549017" y="956255"/>
                </a:cubicBezTo>
                <a:cubicBezTo>
                  <a:pt x="8520873" y="950832"/>
                  <a:pt x="8499430" y="956027"/>
                  <a:pt x="8495823" y="966695"/>
                </a:cubicBezTo>
                <a:cubicBezTo>
                  <a:pt x="8494725" y="979201"/>
                  <a:pt x="8486367" y="978778"/>
                  <a:pt x="8482177" y="970001"/>
                </a:cubicBezTo>
                <a:cubicBezTo>
                  <a:pt x="8480497" y="963063"/>
                  <a:pt x="8487173" y="956549"/>
                  <a:pt x="8506107" y="949514"/>
                </a:cubicBezTo>
                <a:cubicBezTo>
                  <a:pt x="8526430" y="939693"/>
                  <a:pt x="8522531" y="940638"/>
                  <a:pt x="8485493" y="949612"/>
                </a:cubicBezTo>
                <a:cubicBezTo>
                  <a:pt x="8458200" y="956224"/>
                  <a:pt x="8430348" y="960523"/>
                  <a:pt x="8423940" y="959628"/>
                </a:cubicBezTo>
                <a:cubicBezTo>
                  <a:pt x="8411123" y="957836"/>
                  <a:pt x="8379372" y="963081"/>
                  <a:pt x="8315601" y="980979"/>
                </a:cubicBezTo>
                <a:cubicBezTo>
                  <a:pt x="8292208" y="986647"/>
                  <a:pt x="8249881" y="999350"/>
                  <a:pt x="8220640" y="1006435"/>
                </a:cubicBezTo>
                <a:cubicBezTo>
                  <a:pt x="8191959" y="1015831"/>
                  <a:pt x="8153530" y="1027589"/>
                  <a:pt x="8134036" y="1032312"/>
                </a:cubicBezTo>
                <a:cubicBezTo>
                  <a:pt x="8011514" y="1071790"/>
                  <a:pt x="7698218" y="1150142"/>
                  <a:pt x="7605474" y="1167715"/>
                </a:cubicBezTo>
                <a:cubicBezTo>
                  <a:pt x="7573723" y="1172960"/>
                  <a:pt x="7522478" y="1182927"/>
                  <a:pt x="7491287" y="1190484"/>
                </a:cubicBezTo>
                <a:cubicBezTo>
                  <a:pt x="7462606" y="1199881"/>
                  <a:pt x="7417209" y="1208432"/>
                  <a:pt x="7395765" y="1213627"/>
                </a:cubicBezTo>
                <a:cubicBezTo>
                  <a:pt x="7373761" y="1216509"/>
                  <a:pt x="7330874" y="1226900"/>
                  <a:pt x="7301632" y="1233984"/>
                </a:cubicBezTo>
                <a:cubicBezTo>
                  <a:pt x="7272392" y="1241068"/>
                  <a:pt x="7230893" y="1248675"/>
                  <a:pt x="7209449" y="1253870"/>
                </a:cubicBezTo>
                <a:cubicBezTo>
                  <a:pt x="7187446" y="1256753"/>
                  <a:pt x="7120605" y="1270498"/>
                  <a:pt x="7060173" y="1285139"/>
                </a:cubicBezTo>
                <a:cubicBezTo>
                  <a:pt x="6999741" y="1299781"/>
                  <a:pt x="6927612" y="1317256"/>
                  <a:pt x="6900320" y="1323868"/>
                </a:cubicBezTo>
                <a:cubicBezTo>
                  <a:pt x="6872468" y="1328168"/>
                  <a:pt x="6816495" y="1344177"/>
                  <a:pt x="6777507" y="1353623"/>
                </a:cubicBezTo>
                <a:cubicBezTo>
                  <a:pt x="6665000" y="1383329"/>
                  <a:pt x="6658592" y="1382433"/>
                  <a:pt x="6657740" y="1370399"/>
                </a:cubicBezTo>
                <a:cubicBezTo>
                  <a:pt x="6657449" y="1360676"/>
                  <a:pt x="6657449" y="1360676"/>
                  <a:pt x="6651891" y="1371815"/>
                </a:cubicBezTo>
                <a:cubicBezTo>
                  <a:pt x="6648285" y="1382482"/>
                  <a:pt x="6639098" y="1387156"/>
                  <a:pt x="6629350" y="1389518"/>
                </a:cubicBezTo>
                <a:cubicBezTo>
                  <a:pt x="6621553" y="1391407"/>
                  <a:pt x="6563631" y="1407889"/>
                  <a:pt x="6499860" y="1425787"/>
                </a:cubicBezTo>
                <a:cubicBezTo>
                  <a:pt x="6380677" y="1462006"/>
                  <a:pt x="6145088" y="1528877"/>
                  <a:pt x="6104151" y="1538795"/>
                </a:cubicBezTo>
                <a:cubicBezTo>
                  <a:pt x="6067111" y="1547769"/>
                  <a:pt x="5940690" y="1588190"/>
                  <a:pt x="5717090" y="1661949"/>
                </a:cubicBezTo>
                <a:cubicBezTo>
                  <a:pt x="5602366" y="1699536"/>
                  <a:pt x="5449213" y="1748883"/>
                  <a:pt x="5374866" y="1774240"/>
                </a:cubicBezTo>
                <a:cubicBezTo>
                  <a:pt x="5288823" y="1802431"/>
                  <a:pt x="5211138" y="1831045"/>
                  <a:pt x="5163253" y="1854887"/>
                </a:cubicBezTo>
                <a:cubicBezTo>
                  <a:pt x="5100335" y="1884820"/>
                  <a:pt x="5085299" y="1890911"/>
                  <a:pt x="5068024" y="1887752"/>
                </a:cubicBezTo>
                <a:cubicBezTo>
                  <a:pt x="5050748" y="1884593"/>
                  <a:pt x="5033763" y="1891156"/>
                  <a:pt x="4948571" y="1931381"/>
                </a:cubicBezTo>
                <a:cubicBezTo>
                  <a:pt x="4894840" y="1956640"/>
                  <a:pt x="4846395" y="1978170"/>
                  <a:pt x="4840547" y="1979586"/>
                </a:cubicBezTo>
                <a:cubicBezTo>
                  <a:pt x="4831361" y="1984261"/>
                  <a:pt x="4829971" y="1987045"/>
                  <a:pt x="4832773" y="1998608"/>
                </a:cubicBezTo>
                <a:cubicBezTo>
                  <a:pt x="4838084" y="2012010"/>
                  <a:pt x="4835305" y="2018580"/>
                  <a:pt x="4824169" y="2022726"/>
                </a:cubicBezTo>
                <a:cubicBezTo>
                  <a:pt x="4804966" y="2037171"/>
                  <a:pt x="4810277" y="2050574"/>
                  <a:pt x="4830040" y="2038441"/>
                </a:cubicBezTo>
                <a:cubicBezTo>
                  <a:pt x="4862329" y="2018377"/>
                  <a:pt x="4935823" y="1980986"/>
                  <a:pt x="4990116" y="1958039"/>
                </a:cubicBezTo>
                <a:cubicBezTo>
                  <a:pt x="5042458" y="1935565"/>
                  <a:pt x="5044408" y="1935093"/>
                  <a:pt x="5031054" y="1948120"/>
                </a:cubicBezTo>
                <a:cubicBezTo>
                  <a:pt x="5022987" y="1957419"/>
                  <a:pt x="5012971" y="1967191"/>
                  <a:pt x="5007123" y="1968608"/>
                </a:cubicBezTo>
                <a:cubicBezTo>
                  <a:pt x="5001275" y="1970025"/>
                  <a:pt x="4980123" y="1984942"/>
                  <a:pt x="4958970" y="1999859"/>
                </a:cubicBezTo>
                <a:cubicBezTo>
                  <a:pt x="4937818" y="2014777"/>
                  <a:pt x="4903021" y="2033000"/>
                  <a:pt x="4884647" y="2042348"/>
                </a:cubicBezTo>
                <a:cubicBezTo>
                  <a:pt x="4835642" y="2061565"/>
                  <a:pt x="4835642" y="2061565"/>
                  <a:pt x="4837323" y="2068503"/>
                </a:cubicBezTo>
                <a:cubicBezTo>
                  <a:pt x="4837883" y="2070815"/>
                  <a:pt x="4851530" y="2067509"/>
                  <a:pt x="4866004" y="2059106"/>
                </a:cubicBezTo>
                <a:cubicBezTo>
                  <a:pt x="4882429" y="2050230"/>
                  <a:pt x="4890226" y="2048341"/>
                  <a:pt x="4885498" y="2054383"/>
                </a:cubicBezTo>
                <a:cubicBezTo>
                  <a:pt x="4880771" y="2060424"/>
                  <a:pt x="4883281" y="2062265"/>
                  <a:pt x="4891638" y="2062688"/>
                </a:cubicBezTo>
                <a:cubicBezTo>
                  <a:pt x="4897486" y="2061271"/>
                  <a:pt x="4896098" y="2064056"/>
                  <a:pt x="4884961" y="2069202"/>
                </a:cubicBezTo>
                <a:cubicBezTo>
                  <a:pt x="4866028" y="2076237"/>
                  <a:pt x="4862711" y="2096626"/>
                  <a:pt x="4880548" y="2102098"/>
                </a:cubicBezTo>
                <a:cubicBezTo>
                  <a:pt x="4904793" y="2108466"/>
                  <a:pt x="4889221" y="2129375"/>
                  <a:pt x="4863026" y="2123480"/>
                </a:cubicBezTo>
                <a:cubicBezTo>
                  <a:pt x="4847699" y="2119849"/>
                  <a:pt x="4839902" y="2121738"/>
                  <a:pt x="4822649" y="2135712"/>
                </a:cubicBezTo>
                <a:cubicBezTo>
                  <a:pt x="4764481" y="2176734"/>
                  <a:pt x="4744449" y="2196277"/>
                  <a:pt x="4745301" y="2208311"/>
                </a:cubicBezTo>
                <a:cubicBezTo>
                  <a:pt x="4748662" y="2222186"/>
                  <a:pt x="4755899" y="2217984"/>
                  <a:pt x="4781488" y="2187302"/>
                </a:cubicBezTo>
                <a:cubicBezTo>
                  <a:pt x="4794842" y="2174274"/>
                  <a:pt x="4812095" y="2160302"/>
                  <a:pt x="4821842" y="2157941"/>
                </a:cubicBezTo>
                <a:cubicBezTo>
                  <a:pt x="4831029" y="2153266"/>
                  <a:pt x="4843555" y="2145336"/>
                  <a:pt x="4852181" y="2138349"/>
                </a:cubicBezTo>
                <a:cubicBezTo>
                  <a:pt x="4867485" y="2124848"/>
                  <a:pt x="4872773" y="2121119"/>
                  <a:pt x="4865267" y="2132730"/>
                </a:cubicBezTo>
                <a:cubicBezTo>
                  <a:pt x="4861099" y="2141084"/>
                  <a:pt x="4861660" y="2143397"/>
                  <a:pt x="4873916" y="2142875"/>
                </a:cubicBezTo>
                <a:cubicBezTo>
                  <a:pt x="4886173" y="2142354"/>
                  <a:pt x="4886173" y="2142354"/>
                  <a:pt x="4871430" y="2158167"/>
                </a:cubicBezTo>
                <a:cubicBezTo>
                  <a:pt x="4865313" y="2166994"/>
                  <a:pt x="4852519" y="2182334"/>
                  <a:pt x="4841943" y="2189793"/>
                </a:cubicBezTo>
                <a:cubicBezTo>
                  <a:pt x="4833876" y="2199092"/>
                  <a:pt x="4821643" y="2216745"/>
                  <a:pt x="4814136" y="2228356"/>
                </a:cubicBezTo>
                <a:cubicBezTo>
                  <a:pt x="4809140" y="2241808"/>
                  <a:pt x="4798295" y="2256676"/>
                  <a:pt x="4793568" y="2262718"/>
                </a:cubicBezTo>
                <a:cubicBezTo>
                  <a:pt x="4774657" y="2286886"/>
                  <a:pt x="4703402" y="2333527"/>
                  <a:pt x="4669433" y="2346654"/>
                </a:cubicBezTo>
                <a:cubicBezTo>
                  <a:pt x="4648550" y="2354161"/>
                  <a:pt x="4628227" y="2363981"/>
                  <a:pt x="4621550" y="2370496"/>
                </a:cubicBezTo>
                <a:cubicBezTo>
                  <a:pt x="4611534" y="2380267"/>
                  <a:pt x="4610145" y="2383051"/>
                  <a:pt x="4619624" y="2388099"/>
                </a:cubicBezTo>
                <a:cubicBezTo>
                  <a:pt x="4627152" y="2393620"/>
                  <a:pt x="4642188" y="2387529"/>
                  <a:pt x="4683394" y="2370201"/>
                </a:cubicBezTo>
                <a:cubicBezTo>
                  <a:pt x="4712904" y="2355707"/>
                  <a:pt x="4739636" y="2346782"/>
                  <a:pt x="4742145" y="2348623"/>
                </a:cubicBezTo>
                <a:cubicBezTo>
                  <a:pt x="4744655" y="2350463"/>
                  <a:pt x="4746896" y="2359713"/>
                  <a:pt x="4749137" y="2368962"/>
                </a:cubicBezTo>
                <a:cubicBezTo>
                  <a:pt x="4749989" y="2380997"/>
                  <a:pt x="4745822" y="2389351"/>
                  <a:pt x="4729397" y="2398226"/>
                </a:cubicBezTo>
                <a:cubicBezTo>
                  <a:pt x="4717432" y="2408471"/>
                  <a:pt x="4710754" y="2414984"/>
                  <a:pt x="4712996" y="2424234"/>
                </a:cubicBezTo>
                <a:cubicBezTo>
                  <a:pt x="4713288" y="2433956"/>
                  <a:pt x="4715798" y="2435797"/>
                  <a:pt x="4724424" y="2428810"/>
                </a:cubicBezTo>
                <a:cubicBezTo>
                  <a:pt x="4736949" y="2420879"/>
                  <a:pt x="4737802" y="2432914"/>
                  <a:pt x="4726957" y="2447782"/>
                </a:cubicBezTo>
                <a:cubicBezTo>
                  <a:pt x="4722228" y="2453823"/>
                  <a:pt x="4718061" y="2462178"/>
                  <a:pt x="4717232" y="2467275"/>
                </a:cubicBezTo>
                <a:cubicBezTo>
                  <a:pt x="4713893" y="2470533"/>
                  <a:pt x="4704438" y="2482616"/>
                  <a:pt x="4693862" y="2490075"/>
                </a:cubicBezTo>
                <a:cubicBezTo>
                  <a:pt x="4680508" y="2503103"/>
                  <a:pt x="4675780" y="2509145"/>
                  <a:pt x="4677192" y="2523492"/>
                </a:cubicBezTo>
                <a:cubicBezTo>
                  <a:pt x="4680285" y="2544776"/>
                  <a:pt x="4690615" y="2561859"/>
                  <a:pt x="4703432" y="2563650"/>
                </a:cubicBezTo>
                <a:cubicBezTo>
                  <a:pt x="4711790" y="2564073"/>
                  <a:pt x="4710401" y="2566857"/>
                  <a:pt x="4695657" y="2582671"/>
                </a:cubicBezTo>
                <a:cubicBezTo>
                  <a:pt x="4679525" y="2601268"/>
                  <a:pt x="4679525" y="2601268"/>
                  <a:pt x="4679525" y="2601268"/>
                </a:cubicBezTo>
                <a:cubicBezTo>
                  <a:pt x="4697898" y="2591921"/>
                  <a:pt x="4697898" y="2591921"/>
                  <a:pt x="4697898" y="2591921"/>
                </a:cubicBezTo>
                <a:cubicBezTo>
                  <a:pt x="4722950" y="2576059"/>
                  <a:pt x="4730478" y="2581579"/>
                  <a:pt x="4722435" y="2608010"/>
                </a:cubicBezTo>
                <a:cubicBezTo>
                  <a:pt x="4718828" y="2618677"/>
                  <a:pt x="4713563" y="2639538"/>
                  <a:pt x="4712465" y="2652045"/>
                </a:cubicBezTo>
                <a:cubicBezTo>
                  <a:pt x="4709978" y="2667336"/>
                  <a:pt x="4701643" y="2684045"/>
                  <a:pt x="4688290" y="2697073"/>
                </a:cubicBezTo>
                <a:cubicBezTo>
                  <a:pt x="4664090" y="2724970"/>
                  <a:pt x="4658241" y="2726387"/>
                  <a:pt x="4641234" y="2715818"/>
                </a:cubicBezTo>
                <a:cubicBezTo>
                  <a:pt x="4621157" y="2701097"/>
                  <a:pt x="4605293" y="2712285"/>
                  <a:pt x="4591961" y="2742445"/>
                </a:cubicBezTo>
                <a:cubicBezTo>
                  <a:pt x="4576972" y="2782799"/>
                  <a:pt x="4583963" y="2803140"/>
                  <a:pt x="4617396" y="2804832"/>
                </a:cubicBezTo>
                <a:cubicBezTo>
                  <a:pt x="4642469" y="2806102"/>
                  <a:pt x="4642469" y="2806102"/>
                  <a:pt x="4642469" y="2806102"/>
                </a:cubicBezTo>
                <a:cubicBezTo>
                  <a:pt x="4608254" y="2843769"/>
                  <a:pt x="4608254" y="2843769"/>
                  <a:pt x="4608254" y="2843769"/>
                </a:cubicBezTo>
                <a:cubicBezTo>
                  <a:pt x="4586005" y="2871194"/>
                  <a:pt x="4575720" y="2888375"/>
                  <a:pt x="4577401" y="2895312"/>
                </a:cubicBezTo>
                <a:cubicBezTo>
                  <a:pt x="4580471" y="2899464"/>
                  <a:pt x="4579373" y="2911971"/>
                  <a:pt x="4575206" y="2920326"/>
                </a:cubicBezTo>
                <a:cubicBezTo>
                  <a:pt x="4570769" y="2936091"/>
                  <a:pt x="4571330" y="2938403"/>
                  <a:pt x="4594723" y="2932735"/>
                </a:cubicBezTo>
                <a:cubicBezTo>
                  <a:pt x="4610879" y="2931269"/>
                  <a:pt x="4623404" y="2923338"/>
                  <a:pt x="4633420" y="2913567"/>
                </a:cubicBezTo>
                <a:cubicBezTo>
                  <a:pt x="4642876" y="2901483"/>
                  <a:pt x="4665148" y="2891190"/>
                  <a:pt x="4687981" y="2883211"/>
                </a:cubicBezTo>
                <a:cubicBezTo>
                  <a:pt x="4725849" y="2869139"/>
                  <a:pt x="4725849" y="2869139"/>
                  <a:pt x="4725849" y="2869139"/>
                </a:cubicBezTo>
                <a:cubicBezTo>
                  <a:pt x="4711105" y="2884953"/>
                  <a:pt x="4711105" y="2884953"/>
                  <a:pt x="4711105" y="2884953"/>
                </a:cubicBezTo>
                <a:cubicBezTo>
                  <a:pt x="4704988" y="2893779"/>
                  <a:pt x="4699992" y="2907231"/>
                  <a:pt x="4701673" y="2914168"/>
                </a:cubicBezTo>
                <a:cubicBezTo>
                  <a:pt x="4708104" y="2932196"/>
                  <a:pt x="4725358" y="2918223"/>
                  <a:pt x="4734790" y="2889007"/>
                </a:cubicBezTo>
                <a:cubicBezTo>
                  <a:pt x="4740884" y="2863049"/>
                  <a:pt x="4745611" y="2857007"/>
                  <a:pt x="4796543" y="2820186"/>
                </a:cubicBezTo>
                <a:cubicBezTo>
                  <a:pt x="4854151" y="2776850"/>
                  <a:pt x="4930715" y="2743611"/>
                  <a:pt x="4934076" y="2757486"/>
                </a:cubicBezTo>
                <a:cubicBezTo>
                  <a:pt x="4935197" y="2762111"/>
                  <a:pt x="4941046" y="2760694"/>
                  <a:pt x="4948283" y="2756493"/>
                </a:cubicBezTo>
                <a:cubicBezTo>
                  <a:pt x="4955520" y="2752291"/>
                  <a:pt x="4959419" y="2751346"/>
                  <a:pt x="4958590" y="2756443"/>
                </a:cubicBezTo>
                <a:cubicBezTo>
                  <a:pt x="4957201" y="2759228"/>
                  <a:pt x="4937438" y="2771360"/>
                  <a:pt x="4915165" y="2781653"/>
                </a:cubicBezTo>
                <a:cubicBezTo>
                  <a:pt x="4869232" y="2805023"/>
                  <a:pt x="4863674" y="2816162"/>
                  <a:pt x="4904052" y="2803932"/>
                </a:cubicBezTo>
                <a:cubicBezTo>
                  <a:pt x="4919647" y="2800153"/>
                  <a:pt x="4938581" y="2793117"/>
                  <a:pt x="4946380" y="2791229"/>
                </a:cubicBezTo>
                <a:cubicBezTo>
                  <a:pt x="4986757" y="2778998"/>
                  <a:pt x="4963386" y="2801797"/>
                  <a:pt x="4894911" y="2842869"/>
                </a:cubicBezTo>
                <a:cubicBezTo>
                  <a:pt x="4852876" y="2865294"/>
                  <a:pt x="4834793" y="2884364"/>
                  <a:pt x="4857626" y="2876384"/>
                </a:cubicBezTo>
                <a:cubicBezTo>
                  <a:pt x="4865424" y="2874495"/>
                  <a:pt x="4881019" y="2870717"/>
                  <a:pt x="4892716" y="2867883"/>
                </a:cubicBezTo>
                <a:cubicBezTo>
                  <a:pt x="4903852" y="2862737"/>
                  <a:pt x="4914989" y="2857590"/>
                  <a:pt x="4913868" y="2852966"/>
                </a:cubicBezTo>
                <a:cubicBezTo>
                  <a:pt x="4916086" y="2845083"/>
                  <a:pt x="4923324" y="2840882"/>
                  <a:pt x="5046943" y="2788898"/>
                </a:cubicBezTo>
                <a:cubicBezTo>
                  <a:pt x="5110983" y="2763589"/>
                  <a:pt x="5141613" y="2753721"/>
                  <a:pt x="5144683" y="2757873"/>
                </a:cubicBezTo>
                <a:cubicBezTo>
                  <a:pt x="5149703" y="2761553"/>
                  <a:pt x="5144414" y="2765283"/>
                  <a:pt x="5133278" y="2770430"/>
                </a:cubicBezTo>
                <a:cubicBezTo>
                  <a:pt x="5121581" y="2773263"/>
                  <a:pt x="5114905" y="2779777"/>
                  <a:pt x="5115465" y="2782089"/>
                </a:cubicBezTo>
                <a:cubicBezTo>
                  <a:pt x="5116585" y="2786714"/>
                  <a:pt x="5121045" y="2788082"/>
                  <a:pt x="5124943" y="2787138"/>
                </a:cubicBezTo>
                <a:cubicBezTo>
                  <a:pt x="5126893" y="2786665"/>
                  <a:pt x="5128842" y="2786194"/>
                  <a:pt x="5128013" y="2791290"/>
                </a:cubicBezTo>
                <a:cubicBezTo>
                  <a:pt x="5125234" y="2796860"/>
                  <a:pt x="5045331" y="2833357"/>
                  <a:pt x="4910575" y="2890486"/>
                </a:cubicBezTo>
                <a:cubicBezTo>
                  <a:pt x="4844586" y="2916266"/>
                  <a:pt x="4811738" y="2934018"/>
                  <a:pt x="4807010" y="2940060"/>
                </a:cubicBezTo>
                <a:cubicBezTo>
                  <a:pt x="4801454" y="2951198"/>
                  <a:pt x="4803403" y="2950726"/>
                  <a:pt x="4830135" y="2941802"/>
                </a:cubicBezTo>
                <a:cubicBezTo>
                  <a:pt x="4893345" y="2921591"/>
                  <a:pt x="4901143" y="2919701"/>
                  <a:pt x="4900314" y="2924799"/>
                </a:cubicBezTo>
                <a:cubicBezTo>
                  <a:pt x="4897268" y="2937777"/>
                  <a:pt x="4910913" y="2934471"/>
                  <a:pt x="4942641" y="2912095"/>
                </a:cubicBezTo>
                <a:cubicBezTo>
                  <a:pt x="4981045" y="2883205"/>
                  <a:pt x="5074596" y="2843403"/>
                  <a:pt x="5145604" y="2821303"/>
                </a:cubicBezTo>
                <a:cubicBezTo>
                  <a:pt x="5189880" y="2808128"/>
                  <a:pt x="5197678" y="2806239"/>
                  <a:pt x="5181814" y="2817427"/>
                </a:cubicBezTo>
                <a:cubicBezTo>
                  <a:pt x="5170678" y="2822573"/>
                  <a:pt x="5146187" y="2840747"/>
                  <a:pt x="5124474" y="2853353"/>
                </a:cubicBezTo>
                <a:cubicBezTo>
                  <a:pt x="5102762" y="2865957"/>
                  <a:pt x="5071863" y="2883237"/>
                  <a:pt x="5052929" y="2890272"/>
                </a:cubicBezTo>
                <a:cubicBezTo>
                  <a:pt x="5033995" y="2897307"/>
                  <a:pt x="5012283" y="2909913"/>
                  <a:pt x="5001707" y="2917371"/>
                </a:cubicBezTo>
                <a:cubicBezTo>
                  <a:pt x="4985014" y="2933656"/>
                  <a:pt x="4985014" y="2933656"/>
                  <a:pt x="4985014" y="2933656"/>
                </a:cubicBezTo>
                <a:cubicBezTo>
                  <a:pt x="5010916" y="2929829"/>
                  <a:pt x="5010916" y="2929829"/>
                  <a:pt x="5010916" y="2929829"/>
                </a:cubicBezTo>
                <a:cubicBezTo>
                  <a:pt x="5034870" y="2926474"/>
                  <a:pt x="5036819" y="2926001"/>
                  <a:pt x="5026243" y="2933460"/>
                </a:cubicBezTo>
                <a:cubicBezTo>
                  <a:pt x="5016228" y="2943231"/>
                  <a:pt x="5016228" y="2943231"/>
                  <a:pt x="5034332" y="2941293"/>
                </a:cubicBezTo>
                <a:cubicBezTo>
                  <a:pt x="5054948" y="2941195"/>
                  <a:pt x="5054948" y="2941195"/>
                  <a:pt x="5025997" y="2958002"/>
                </a:cubicBezTo>
                <a:cubicBezTo>
                  <a:pt x="4980624" y="2983684"/>
                  <a:pt x="4989542" y="2986420"/>
                  <a:pt x="5041324" y="2961633"/>
                </a:cubicBezTo>
                <a:cubicBezTo>
                  <a:pt x="5089769" y="2940104"/>
                  <a:pt x="5089769" y="2940104"/>
                  <a:pt x="5089769" y="2940104"/>
                </a:cubicBezTo>
                <a:cubicBezTo>
                  <a:pt x="5059989" y="2962007"/>
                  <a:pt x="5059989" y="2962007"/>
                  <a:pt x="5059989" y="2962007"/>
                </a:cubicBezTo>
                <a:cubicBezTo>
                  <a:pt x="5044126" y="2973195"/>
                  <a:pt x="5032160" y="2983439"/>
                  <a:pt x="5032720" y="2985751"/>
                </a:cubicBezTo>
                <a:cubicBezTo>
                  <a:pt x="5034670" y="2985279"/>
                  <a:pt x="5073927" y="2968423"/>
                  <a:pt x="5120422" y="2947366"/>
                </a:cubicBezTo>
                <a:cubicBezTo>
                  <a:pt x="5206174" y="2909453"/>
                  <a:pt x="5206174" y="2909453"/>
                  <a:pt x="5206174" y="2909453"/>
                </a:cubicBezTo>
                <a:cubicBezTo>
                  <a:pt x="5243236" y="2917611"/>
                  <a:pt x="5243236" y="2917611"/>
                  <a:pt x="5243236" y="2917611"/>
                </a:cubicBezTo>
                <a:cubicBezTo>
                  <a:pt x="5280298" y="2925769"/>
                  <a:pt x="5280298" y="2925769"/>
                  <a:pt x="5280298" y="2925769"/>
                </a:cubicBezTo>
                <a:cubicBezTo>
                  <a:pt x="5222106" y="2949661"/>
                  <a:pt x="5222106" y="2949661"/>
                  <a:pt x="5222106" y="2949661"/>
                </a:cubicBezTo>
                <a:cubicBezTo>
                  <a:pt x="5190088" y="2962315"/>
                  <a:pt x="5169763" y="2972134"/>
                  <a:pt x="5179510" y="2969773"/>
                </a:cubicBezTo>
                <a:cubicBezTo>
                  <a:pt x="5191767" y="2969251"/>
                  <a:pt x="5194277" y="2971092"/>
                  <a:pt x="5188989" y="2974821"/>
                </a:cubicBezTo>
                <a:cubicBezTo>
                  <a:pt x="5178973" y="2984592"/>
                  <a:pt x="5090712" y="3020665"/>
                  <a:pt x="5083744" y="3017457"/>
                </a:cubicBezTo>
                <a:cubicBezTo>
                  <a:pt x="5078724" y="3013777"/>
                  <a:pt x="5104895" y="3002539"/>
                  <a:pt x="5137475" y="2992198"/>
                </a:cubicBezTo>
                <a:cubicBezTo>
                  <a:pt x="5149171" y="2989364"/>
                  <a:pt x="5158358" y="2984691"/>
                  <a:pt x="5157239" y="2980065"/>
                </a:cubicBezTo>
                <a:cubicBezTo>
                  <a:pt x="5150807" y="2962038"/>
                  <a:pt x="5041124" y="3020437"/>
                  <a:pt x="5027233" y="3048285"/>
                </a:cubicBezTo>
                <a:cubicBezTo>
                  <a:pt x="5017508" y="3067779"/>
                  <a:pt x="5026987" y="3072827"/>
                  <a:pt x="5041731" y="3057014"/>
                </a:cubicBezTo>
                <a:cubicBezTo>
                  <a:pt x="5050357" y="3050027"/>
                  <a:pt x="5060933" y="3042568"/>
                  <a:pt x="5068731" y="3040679"/>
                </a:cubicBezTo>
                <a:cubicBezTo>
                  <a:pt x="5079038" y="3040631"/>
                  <a:pt x="5077089" y="3041103"/>
                  <a:pt x="5064003" y="3046721"/>
                </a:cubicBezTo>
                <a:cubicBezTo>
                  <a:pt x="5052867" y="3051868"/>
                  <a:pt x="5050088" y="3057437"/>
                  <a:pt x="5051770" y="3064374"/>
                </a:cubicBezTo>
                <a:cubicBezTo>
                  <a:pt x="5054570" y="3075937"/>
                  <a:pt x="5062929" y="3076360"/>
                  <a:pt x="5122240" y="3057094"/>
                </a:cubicBezTo>
                <a:cubicBezTo>
                  <a:pt x="5161228" y="3047648"/>
                  <a:pt x="5194368" y="3039618"/>
                  <a:pt x="5197439" y="3043772"/>
                </a:cubicBezTo>
                <a:cubicBezTo>
                  <a:pt x="5201898" y="3045139"/>
                  <a:pt x="5192711" y="3049813"/>
                  <a:pt x="5167929" y="3058266"/>
                </a:cubicBezTo>
                <a:cubicBezTo>
                  <a:pt x="5146485" y="3063461"/>
                  <a:pt x="5094702" y="3088247"/>
                  <a:pt x="5050717" y="3111145"/>
                </a:cubicBezTo>
                <a:cubicBezTo>
                  <a:pt x="5004783" y="3134515"/>
                  <a:pt x="4961628" y="3152315"/>
                  <a:pt x="4955779" y="3153732"/>
                </a:cubicBezTo>
                <a:cubicBezTo>
                  <a:pt x="4943521" y="3154253"/>
                  <a:pt x="4941573" y="3154726"/>
                  <a:pt x="4948834" y="3167656"/>
                </a:cubicBezTo>
                <a:cubicBezTo>
                  <a:pt x="4955533" y="3178274"/>
                  <a:pt x="4955533" y="3178274"/>
                  <a:pt x="4931312" y="3189038"/>
                </a:cubicBezTo>
                <a:cubicBezTo>
                  <a:pt x="4912378" y="3196074"/>
                  <a:pt x="4905140" y="3200275"/>
                  <a:pt x="4904871" y="3207685"/>
                </a:cubicBezTo>
                <a:cubicBezTo>
                  <a:pt x="4906014" y="3229442"/>
                  <a:pt x="4908525" y="3231282"/>
                  <a:pt x="4928018" y="3226559"/>
                </a:cubicBezTo>
                <a:cubicBezTo>
                  <a:pt x="4951411" y="3220892"/>
                  <a:pt x="4961451" y="3228252"/>
                  <a:pt x="4946147" y="3241753"/>
                </a:cubicBezTo>
                <a:cubicBezTo>
                  <a:pt x="4924166" y="3261767"/>
                  <a:pt x="4984037" y="3244813"/>
                  <a:pt x="5027462" y="3219603"/>
                </a:cubicBezTo>
                <a:cubicBezTo>
                  <a:pt x="5087311" y="3185518"/>
                  <a:pt x="5129907" y="3165405"/>
                  <a:pt x="5132976" y="3169557"/>
                </a:cubicBezTo>
                <a:cubicBezTo>
                  <a:pt x="5134097" y="3174183"/>
                  <a:pt x="5129369" y="3180225"/>
                  <a:pt x="5124082" y="3183953"/>
                </a:cubicBezTo>
                <a:cubicBezTo>
                  <a:pt x="5118793" y="3187684"/>
                  <a:pt x="5116575" y="3195566"/>
                  <a:pt x="5120765" y="3204343"/>
                </a:cubicBezTo>
                <a:cubicBezTo>
                  <a:pt x="5123567" y="3215905"/>
                  <a:pt x="5121617" y="3216377"/>
                  <a:pt x="5057579" y="3241686"/>
                </a:cubicBezTo>
                <a:cubicBezTo>
                  <a:pt x="4996877" y="3263737"/>
                  <a:pt x="4991029" y="3265154"/>
                  <a:pt x="4997169" y="3273458"/>
                </a:cubicBezTo>
                <a:cubicBezTo>
                  <a:pt x="5003309" y="3281763"/>
                  <a:pt x="5009157" y="3280346"/>
                  <a:pt x="5053702" y="3259762"/>
                </a:cubicBezTo>
                <a:cubicBezTo>
                  <a:pt x="5163676" y="3211084"/>
                  <a:pt x="5186508" y="3203104"/>
                  <a:pt x="5173983" y="3211035"/>
                </a:cubicBezTo>
                <a:cubicBezTo>
                  <a:pt x="5166746" y="3215237"/>
                  <a:pt x="5149492" y="3229210"/>
                  <a:pt x="5131679" y="3240870"/>
                </a:cubicBezTo>
                <a:cubicBezTo>
                  <a:pt x="5116376" y="3254371"/>
                  <a:pt x="5089375" y="3270705"/>
                  <a:pt x="5072390" y="3277268"/>
                </a:cubicBezTo>
                <a:cubicBezTo>
                  <a:pt x="5039810" y="3287609"/>
                  <a:pt x="4968556" y="3334251"/>
                  <a:pt x="4961051" y="3345862"/>
                </a:cubicBezTo>
                <a:cubicBezTo>
                  <a:pt x="4958272" y="3351432"/>
                  <a:pt x="4946307" y="3361675"/>
                  <a:pt x="4931833" y="3370078"/>
                </a:cubicBezTo>
                <a:cubicBezTo>
                  <a:pt x="4906221" y="3383628"/>
                  <a:pt x="4904832" y="3386412"/>
                  <a:pt x="4919599" y="3387731"/>
                </a:cubicBezTo>
                <a:cubicBezTo>
                  <a:pt x="4931026" y="3392307"/>
                  <a:pt x="4938264" y="3388106"/>
                  <a:pt x="4968871" y="3361104"/>
                </a:cubicBezTo>
                <a:cubicBezTo>
                  <a:pt x="4987514" y="3344347"/>
                  <a:pt x="5021752" y="3323812"/>
                  <a:pt x="5042075" y="3313991"/>
                </a:cubicBezTo>
                <a:cubicBezTo>
                  <a:pt x="5076872" y="3295767"/>
                  <a:pt x="5076872" y="3295767"/>
                  <a:pt x="5076872" y="3295767"/>
                </a:cubicBezTo>
                <a:cubicBezTo>
                  <a:pt x="5096950" y="3310489"/>
                  <a:pt x="5096950" y="3310489"/>
                  <a:pt x="5096950" y="3310489"/>
                </a:cubicBezTo>
                <a:cubicBezTo>
                  <a:pt x="5113129" y="3326155"/>
                  <a:pt x="5115079" y="3325682"/>
                  <a:pt x="5120635" y="3314543"/>
                </a:cubicBezTo>
                <a:cubicBezTo>
                  <a:pt x="5135356" y="3281598"/>
                  <a:pt x="5264823" y="3228198"/>
                  <a:pt x="5429135" y="3190837"/>
                </a:cubicBezTo>
                <a:cubicBezTo>
                  <a:pt x="5518808" y="3169111"/>
                  <a:pt x="5522708" y="3168166"/>
                  <a:pt x="5531088" y="3185722"/>
                </a:cubicBezTo>
                <a:cubicBezTo>
                  <a:pt x="5538348" y="3198652"/>
                  <a:pt x="5538348" y="3198652"/>
                  <a:pt x="5538348" y="3198652"/>
                </a:cubicBezTo>
                <a:cubicBezTo>
                  <a:pt x="5446458" y="3228260"/>
                  <a:pt x="5446458" y="3228260"/>
                  <a:pt x="5446458" y="3228260"/>
                </a:cubicBezTo>
                <a:cubicBezTo>
                  <a:pt x="5394943" y="3245637"/>
                  <a:pt x="5338970" y="3261645"/>
                  <a:pt x="5318915" y="3264056"/>
                </a:cubicBezTo>
                <a:cubicBezTo>
                  <a:pt x="5281316" y="3270717"/>
                  <a:pt x="5220884" y="3285358"/>
                  <a:pt x="5243448" y="3284788"/>
                </a:cubicBezTo>
                <a:cubicBezTo>
                  <a:pt x="5249297" y="3283371"/>
                  <a:pt x="5255705" y="3284267"/>
                  <a:pt x="5256825" y="3288893"/>
                </a:cubicBezTo>
                <a:cubicBezTo>
                  <a:pt x="5257386" y="3291205"/>
                  <a:pt x="5267693" y="3291155"/>
                  <a:pt x="5277440" y="3288794"/>
                </a:cubicBezTo>
                <a:cubicBezTo>
                  <a:pt x="5286627" y="3284120"/>
                  <a:pt x="5300833" y="3283126"/>
                  <a:pt x="5311140" y="3283078"/>
                </a:cubicBezTo>
                <a:cubicBezTo>
                  <a:pt x="5319499" y="3283501"/>
                  <a:pt x="5347911" y="3281513"/>
                  <a:pt x="5369915" y="3278631"/>
                </a:cubicBezTo>
                <a:cubicBezTo>
                  <a:pt x="5398328" y="3276643"/>
                  <a:pt x="5415043" y="3277489"/>
                  <a:pt x="5416164" y="3282115"/>
                </a:cubicBezTo>
                <a:cubicBezTo>
                  <a:pt x="5420914" y="3293205"/>
                  <a:pt x="5439580" y="3293579"/>
                  <a:pt x="5441238" y="3283384"/>
                </a:cubicBezTo>
                <a:cubicBezTo>
                  <a:pt x="5442335" y="3270877"/>
                  <a:pt x="5547044" y="3243061"/>
                  <a:pt x="5567390" y="3250373"/>
                </a:cubicBezTo>
                <a:cubicBezTo>
                  <a:pt x="5587736" y="3257685"/>
                  <a:pt x="5583568" y="3266039"/>
                  <a:pt x="5559883" y="3261984"/>
                </a:cubicBezTo>
                <a:cubicBezTo>
                  <a:pt x="5534249" y="3258402"/>
                  <a:pt x="5534541" y="3268124"/>
                  <a:pt x="5561026" y="3283740"/>
                </a:cubicBezTo>
                <a:cubicBezTo>
                  <a:pt x="5588902" y="3296573"/>
                  <a:pt x="5588634" y="3303982"/>
                  <a:pt x="5560781" y="3308282"/>
                </a:cubicBezTo>
                <a:cubicBezTo>
                  <a:pt x="5548524" y="3308804"/>
                  <a:pt x="5542116" y="3307908"/>
                  <a:pt x="5544895" y="3302338"/>
                </a:cubicBezTo>
                <a:cubicBezTo>
                  <a:pt x="5552401" y="3290727"/>
                  <a:pt x="5509782" y="3293708"/>
                  <a:pt x="5500327" y="3305792"/>
                </a:cubicBezTo>
                <a:cubicBezTo>
                  <a:pt x="5495599" y="3311833"/>
                  <a:pt x="5488360" y="3316035"/>
                  <a:pt x="5484462" y="3316980"/>
                </a:cubicBezTo>
                <a:cubicBezTo>
                  <a:pt x="5480563" y="3317925"/>
                  <a:pt x="5481953" y="3315139"/>
                  <a:pt x="5487241" y="3311410"/>
                </a:cubicBezTo>
                <a:cubicBezTo>
                  <a:pt x="5497257" y="3301639"/>
                  <a:pt x="5473304" y="3304995"/>
                  <a:pt x="5395887" y="3326199"/>
                </a:cubicBezTo>
                <a:cubicBezTo>
                  <a:pt x="5368594" y="3332811"/>
                  <a:pt x="5346590" y="3335693"/>
                  <a:pt x="5346031" y="3333381"/>
                </a:cubicBezTo>
                <a:cubicBezTo>
                  <a:pt x="5344910" y="3328756"/>
                  <a:pt x="5338501" y="3327861"/>
                  <a:pt x="5333214" y="3331589"/>
                </a:cubicBezTo>
                <a:cubicBezTo>
                  <a:pt x="5321517" y="3334423"/>
                  <a:pt x="5295882" y="3330842"/>
                  <a:pt x="5307019" y="3325696"/>
                </a:cubicBezTo>
                <a:cubicBezTo>
                  <a:pt x="5312867" y="3324278"/>
                  <a:pt x="5292790" y="3309557"/>
                  <a:pt x="5287503" y="3313286"/>
                </a:cubicBezTo>
                <a:cubicBezTo>
                  <a:pt x="5283603" y="3314231"/>
                  <a:pt x="5286673" y="3318384"/>
                  <a:pt x="5291693" y="3322063"/>
                </a:cubicBezTo>
                <a:cubicBezTo>
                  <a:pt x="5301731" y="3329425"/>
                  <a:pt x="5299781" y="3329897"/>
                  <a:pt x="5283626" y="3331363"/>
                </a:cubicBezTo>
                <a:cubicBezTo>
                  <a:pt x="5239618" y="3337129"/>
                  <a:pt x="5228482" y="3342274"/>
                  <a:pt x="5263303" y="3341184"/>
                </a:cubicBezTo>
                <a:cubicBezTo>
                  <a:pt x="5302022" y="3339146"/>
                  <a:pt x="5310941" y="3341882"/>
                  <a:pt x="5297026" y="3352598"/>
                </a:cubicBezTo>
                <a:cubicBezTo>
                  <a:pt x="5291737" y="3356327"/>
                  <a:pt x="5302046" y="3356279"/>
                  <a:pt x="5317081" y="3350187"/>
                </a:cubicBezTo>
                <a:cubicBezTo>
                  <a:pt x="5332676" y="3346410"/>
                  <a:pt x="5352170" y="3341686"/>
                  <a:pt x="5358579" y="3342582"/>
                </a:cubicBezTo>
                <a:cubicBezTo>
                  <a:pt x="5367497" y="3345318"/>
                  <a:pt x="5355800" y="3348151"/>
                  <a:pt x="5327120" y="3357548"/>
                </a:cubicBezTo>
                <a:cubicBezTo>
                  <a:pt x="5293979" y="3365578"/>
                  <a:pt x="5282843" y="3370723"/>
                  <a:pt x="5286472" y="3377188"/>
                </a:cubicBezTo>
                <a:cubicBezTo>
                  <a:pt x="5287593" y="3381814"/>
                  <a:pt x="5282305" y="3385543"/>
                  <a:pt x="5273948" y="3385120"/>
                </a:cubicBezTo>
                <a:cubicBezTo>
                  <a:pt x="5266150" y="3387009"/>
                  <a:pt x="5258912" y="3391210"/>
                  <a:pt x="5259473" y="3393523"/>
                </a:cubicBezTo>
                <a:cubicBezTo>
                  <a:pt x="5258645" y="3398621"/>
                  <a:pt x="5264492" y="3397203"/>
                  <a:pt x="5274239" y="3394842"/>
                </a:cubicBezTo>
                <a:cubicBezTo>
                  <a:pt x="5293173" y="3387806"/>
                  <a:pt x="5307940" y="3389125"/>
                  <a:pt x="5305721" y="3397007"/>
                </a:cubicBezTo>
                <a:cubicBezTo>
                  <a:pt x="5306013" y="3406729"/>
                  <a:pt x="5319099" y="3401111"/>
                  <a:pt x="5323267" y="3392756"/>
                </a:cubicBezTo>
                <a:cubicBezTo>
                  <a:pt x="5324095" y="3387659"/>
                  <a:pt x="5340520" y="3378783"/>
                  <a:pt x="5358893" y="3369436"/>
                </a:cubicBezTo>
                <a:cubicBezTo>
                  <a:pt x="5386455" y="3355414"/>
                  <a:pt x="5392863" y="3356309"/>
                  <a:pt x="5415158" y="3363149"/>
                </a:cubicBezTo>
                <a:cubicBezTo>
                  <a:pt x="5446932" y="3375036"/>
                  <a:pt x="5448612" y="3381974"/>
                  <a:pt x="5423270" y="3388114"/>
                </a:cubicBezTo>
                <a:cubicBezTo>
                  <a:pt x="5394588" y="3397510"/>
                  <a:pt x="5391250" y="3400767"/>
                  <a:pt x="5397390" y="3409073"/>
                </a:cubicBezTo>
                <a:cubicBezTo>
                  <a:pt x="5403530" y="3417379"/>
                  <a:pt x="5396293" y="3421580"/>
                  <a:pt x="5358425" y="3435650"/>
                </a:cubicBezTo>
                <a:cubicBezTo>
                  <a:pt x="5331693" y="3444575"/>
                  <a:pt x="5306082" y="3458125"/>
                  <a:pt x="5299405" y="3464639"/>
                </a:cubicBezTo>
                <a:cubicBezTo>
                  <a:pt x="5292728" y="3471153"/>
                  <a:pt x="5269065" y="3484230"/>
                  <a:pt x="5246793" y="3494523"/>
                </a:cubicBezTo>
                <a:cubicBezTo>
                  <a:pt x="5217284" y="3509016"/>
                  <a:pt x="5206708" y="3516475"/>
                  <a:pt x="5208388" y="3523413"/>
                </a:cubicBezTo>
                <a:cubicBezTo>
                  <a:pt x="5214259" y="3539127"/>
                  <a:pt x="5239602" y="3532987"/>
                  <a:pt x="5277178" y="3509195"/>
                </a:cubicBezTo>
                <a:cubicBezTo>
                  <a:pt x="5302229" y="3493333"/>
                  <a:pt x="5317264" y="3487242"/>
                  <a:pt x="5325622" y="3487665"/>
                </a:cubicBezTo>
                <a:cubicBezTo>
                  <a:pt x="5340949" y="3491297"/>
                  <a:pt x="5347649" y="3501914"/>
                  <a:pt x="5336513" y="3507060"/>
                </a:cubicBezTo>
                <a:cubicBezTo>
                  <a:pt x="5332613" y="3508005"/>
                  <a:pt x="5329836" y="3513575"/>
                  <a:pt x="5330956" y="3518199"/>
                </a:cubicBezTo>
                <a:cubicBezTo>
                  <a:pt x="5335706" y="3529289"/>
                  <a:pt x="5354103" y="3537073"/>
                  <a:pt x="5360780" y="3530559"/>
                </a:cubicBezTo>
                <a:cubicBezTo>
                  <a:pt x="5368847" y="3521260"/>
                  <a:pt x="5439878" y="3516292"/>
                  <a:pt x="5449357" y="3521340"/>
                </a:cubicBezTo>
                <a:cubicBezTo>
                  <a:pt x="5453815" y="3522708"/>
                  <a:pt x="5434613" y="3537153"/>
                  <a:pt x="5407052" y="3551175"/>
                </a:cubicBezTo>
                <a:cubicBezTo>
                  <a:pt x="5359728" y="3577330"/>
                  <a:pt x="5359728" y="3577330"/>
                  <a:pt x="5359728" y="3577330"/>
                </a:cubicBezTo>
                <a:cubicBezTo>
                  <a:pt x="5320718" y="3569644"/>
                  <a:pt x="5320718" y="3569644"/>
                  <a:pt x="5320718" y="3569644"/>
                </a:cubicBezTo>
                <a:cubicBezTo>
                  <a:pt x="5298982" y="3565117"/>
                  <a:pt x="5279756" y="3562430"/>
                  <a:pt x="5280317" y="3564743"/>
                </a:cubicBezTo>
                <a:cubicBezTo>
                  <a:pt x="5276978" y="3568000"/>
                  <a:pt x="5301784" y="3576679"/>
                  <a:pt x="5327418" y="3580261"/>
                </a:cubicBezTo>
                <a:cubicBezTo>
                  <a:pt x="5338285" y="3582525"/>
                  <a:pt x="5347203" y="3585261"/>
                  <a:pt x="5347764" y="3587573"/>
                </a:cubicBezTo>
                <a:cubicBezTo>
                  <a:pt x="5348324" y="3589886"/>
                  <a:pt x="5332460" y="3601074"/>
                  <a:pt x="5313257" y="3615519"/>
                </a:cubicBezTo>
                <a:cubicBezTo>
                  <a:pt x="5292105" y="3630436"/>
                  <a:pt x="5258428" y="3653285"/>
                  <a:pt x="5237836" y="3670515"/>
                </a:cubicBezTo>
                <a:cubicBezTo>
                  <a:pt x="5201380" y="3698932"/>
                  <a:pt x="5201380" y="3698932"/>
                  <a:pt x="5149014" y="3704275"/>
                </a:cubicBezTo>
                <a:cubicBezTo>
                  <a:pt x="5114754" y="3707678"/>
                  <a:pt x="5089971" y="3716131"/>
                  <a:pt x="5077446" y="3724063"/>
                </a:cubicBezTo>
                <a:cubicBezTo>
                  <a:pt x="5048496" y="3740869"/>
                  <a:pt x="5068283" y="3745868"/>
                  <a:pt x="5116457" y="3731748"/>
                </a:cubicBezTo>
                <a:cubicBezTo>
                  <a:pt x="5141240" y="3723296"/>
                  <a:pt x="5165192" y="3719941"/>
                  <a:pt x="5173551" y="3720363"/>
                </a:cubicBezTo>
                <a:cubicBezTo>
                  <a:pt x="5186928" y="3724467"/>
                  <a:pt x="5187488" y="3726780"/>
                  <a:pt x="5162729" y="3752364"/>
                </a:cubicBezTo>
                <a:cubicBezTo>
                  <a:pt x="5147987" y="3768177"/>
                  <a:pt x="5131293" y="3784462"/>
                  <a:pt x="5123494" y="3786351"/>
                </a:cubicBezTo>
                <a:cubicBezTo>
                  <a:pt x="5114308" y="3791026"/>
                  <a:pt x="5110969" y="3794283"/>
                  <a:pt x="5114039" y="3798436"/>
                </a:cubicBezTo>
                <a:cubicBezTo>
                  <a:pt x="5116550" y="3800275"/>
                  <a:pt x="5108214" y="3816984"/>
                  <a:pt x="5095980" y="3834637"/>
                </a:cubicBezTo>
                <a:cubicBezTo>
                  <a:pt x="5081236" y="3850450"/>
                  <a:pt x="5057620" y="3897791"/>
                  <a:pt x="5038733" y="3939090"/>
                </a:cubicBezTo>
                <a:cubicBezTo>
                  <a:pt x="5000956" y="4021688"/>
                  <a:pt x="4965935" y="4081585"/>
                  <a:pt x="4957846" y="4073751"/>
                </a:cubicBezTo>
                <a:cubicBezTo>
                  <a:pt x="4954776" y="4069599"/>
                  <a:pt x="4948659" y="4078426"/>
                  <a:pt x="4948122" y="4093245"/>
                </a:cubicBezTo>
                <a:cubicBezTo>
                  <a:pt x="4942319" y="4128926"/>
                  <a:pt x="4899838" y="4234698"/>
                  <a:pt x="4887313" y="4242629"/>
                </a:cubicBezTo>
                <a:cubicBezTo>
                  <a:pt x="4880076" y="4246830"/>
                  <a:pt x="4879246" y="4251928"/>
                  <a:pt x="4885117" y="4267642"/>
                </a:cubicBezTo>
                <a:cubicBezTo>
                  <a:pt x="4889601" y="4286143"/>
                  <a:pt x="4882409" y="4324608"/>
                  <a:pt x="4864372" y="4377941"/>
                </a:cubicBezTo>
                <a:cubicBezTo>
                  <a:pt x="4856329" y="4404371"/>
                  <a:pt x="4858570" y="4413622"/>
                  <a:pt x="4886782" y="4470439"/>
                </a:cubicBezTo>
                <a:cubicBezTo>
                  <a:pt x="4894042" y="4483369"/>
                  <a:pt x="4894334" y="4493091"/>
                  <a:pt x="4890458" y="4511168"/>
                </a:cubicBezTo>
                <a:cubicBezTo>
                  <a:pt x="4884633" y="4529716"/>
                  <a:pt x="4883804" y="4534813"/>
                  <a:pt x="4893282" y="4539862"/>
                </a:cubicBezTo>
                <a:cubicBezTo>
                  <a:pt x="4905270" y="4546751"/>
                  <a:pt x="4911119" y="4545334"/>
                  <a:pt x="4917773" y="4521688"/>
                </a:cubicBezTo>
                <a:cubicBezTo>
                  <a:pt x="4922769" y="4508236"/>
                  <a:pt x="4927497" y="4502194"/>
                  <a:pt x="4936416" y="4504930"/>
                </a:cubicBezTo>
                <a:cubicBezTo>
                  <a:pt x="4951742" y="4508561"/>
                  <a:pt x="4962365" y="4535367"/>
                  <a:pt x="4956539" y="4553915"/>
                </a:cubicBezTo>
                <a:cubicBezTo>
                  <a:pt x="4954881" y="4564109"/>
                  <a:pt x="4953223" y="4574304"/>
                  <a:pt x="4956293" y="4578456"/>
                </a:cubicBezTo>
                <a:cubicBezTo>
                  <a:pt x="4963553" y="4591386"/>
                  <a:pt x="4973569" y="4581615"/>
                  <a:pt x="4984952" y="4551928"/>
                </a:cubicBezTo>
                <a:cubicBezTo>
                  <a:pt x="4997430" y="4509733"/>
                  <a:pt x="5017170" y="4480468"/>
                  <a:pt x="5039443" y="4470176"/>
                </a:cubicBezTo>
                <a:cubicBezTo>
                  <a:pt x="5048630" y="4465502"/>
                  <a:pt x="5057256" y="4458515"/>
                  <a:pt x="5056136" y="4453891"/>
                </a:cubicBezTo>
                <a:cubicBezTo>
                  <a:pt x="5055844" y="4444168"/>
                  <a:pt x="5086161" y="4407445"/>
                  <a:pt x="5095908" y="4405084"/>
                </a:cubicBezTo>
                <a:cubicBezTo>
                  <a:pt x="5105095" y="4400409"/>
                  <a:pt x="5109845" y="4411500"/>
                  <a:pt x="5103168" y="4418014"/>
                </a:cubicBezTo>
                <a:cubicBezTo>
                  <a:pt x="5097880" y="4421743"/>
                  <a:pt x="5098440" y="4424056"/>
                  <a:pt x="5104288" y="4422639"/>
                </a:cubicBezTo>
                <a:cubicBezTo>
                  <a:pt x="5112086" y="4420750"/>
                  <a:pt x="5127905" y="4375297"/>
                  <a:pt x="5126492" y="4360952"/>
                </a:cubicBezTo>
                <a:cubicBezTo>
                  <a:pt x="5125641" y="4348917"/>
                  <a:pt x="5125641" y="4348917"/>
                  <a:pt x="5134289" y="4359061"/>
                </a:cubicBezTo>
                <a:cubicBezTo>
                  <a:pt x="5139870" y="4365055"/>
                  <a:pt x="5139601" y="4372465"/>
                  <a:pt x="5135434" y="4380819"/>
                </a:cubicBezTo>
                <a:cubicBezTo>
                  <a:pt x="5129317" y="4389645"/>
                  <a:pt x="5130437" y="4394269"/>
                  <a:pt x="5134896" y="4395638"/>
                </a:cubicBezTo>
                <a:cubicBezTo>
                  <a:pt x="5147153" y="4395116"/>
                  <a:pt x="5149125" y="4411776"/>
                  <a:pt x="5140498" y="4418762"/>
                </a:cubicBezTo>
                <a:cubicBezTo>
                  <a:pt x="5129093" y="4431319"/>
                  <a:pt x="5060419" y="4531195"/>
                  <a:pt x="5060979" y="4533507"/>
                </a:cubicBezTo>
                <a:cubicBezTo>
                  <a:pt x="5061539" y="4535820"/>
                  <a:pt x="5068216" y="4529306"/>
                  <a:pt x="5121879" y="4452652"/>
                </a:cubicBezTo>
                <a:cubicBezTo>
                  <a:pt x="5136062" y="4434526"/>
                  <a:pt x="5151367" y="4421026"/>
                  <a:pt x="5161114" y="4418664"/>
                </a:cubicBezTo>
                <a:cubicBezTo>
                  <a:pt x="5168351" y="4414463"/>
                  <a:pt x="5179487" y="4409317"/>
                  <a:pt x="5186725" y="4405115"/>
                </a:cubicBezTo>
                <a:cubicBezTo>
                  <a:pt x="5194791" y="4395816"/>
                  <a:pt x="5196741" y="4395344"/>
                  <a:pt x="5193134" y="4406010"/>
                </a:cubicBezTo>
                <a:cubicBezTo>
                  <a:pt x="5190355" y="4411580"/>
                  <a:pt x="5188698" y="4421775"/>
                  <a:pt x="5187868" y="4426871"/>
                </a:cubicBezTo>
                <a:cubicBezTo>
                  <a:pt x="5188988" y="4431497"/>
                  <a:pt x="5187891" y="4444003"/>
                  <a:pt x="5183723" y="4452358"/>
                </a:cubicBezTo>
                <a:cubicBezTo>
                  <a:pt x="5177607" y="4461184"/>
                  <a:pt x="5175948" y="4471378"/>
                  <a:pt x="5178458" y="4473219"/>
                </a:cubicBezTo>
                <a:cubicBezTo>
                  <a:pt x="5179018" y="4475531"/>
                  <a:pt x="5178750" y="4482941"/>
                  <a:pt x="5174022" y="4488983"/>
                </a:cubicBezTo>
                <a:cubicBezTo>
                  <a:pt x="5168466" y="4500121"/>
                  <a:pt x="5168466" y="4500121"/>
                  <a:pt x="5172073" y="4489455"/>
                </a:cubicBezTo>
                <a:cubicBezTo>
                  <a:pt x="5174291" y="4481573"/>
                  <a:pt x="5171221" y="4477420"/>
                  <a:pt x="5166201" y="4473740"/>
                </a:cubicBezTo>
                <a:cubicBezTo>
                  <a:pt x="5151703" y="4465011"/>
                  <a:pt x="5144220" y="4493755"/>
                  <a:pt x="5153991" y="4508525"/>
                </a:cubicBezTo>
                <a:cubicBezTo>
                  <a:pt x="5157621" y="4514990"/>
                  <a:pt x="5157352" y="4522400"/>
                  <a:pt x="5154014" y="4525657"/>
                </a:cubicBezTo>
                <a:cubicBezTo>
                  <a:pt x="5150675" y="4528914"/>
                  <a:pt x="5148457" y="4536796"/>
                  <a:pt x="5149578" y="4541421"/>
                </a:cubicBezTo>
                <a:cubicBezTo>
                  <a:pt x="5151818" y="4550671"/>
                  <a:pt x="5155157" y="4547414"/>
                  <a:pt x="5168511" y="4534385"/>
                </a:cubicBezTo>
                <a:cubicBezTo>
                  <a:pt x="5176577" y="4525086"/>
                  <a:pt x="5182695" y="4516260"/>
                  <a:pt x="5181574" y="4511634"/>
                </a:cubicBezTo>
                <a:cubicBezTo>
                  <a:pt x="5179065" y="4509795"/>
                  <a:pt x="5182403" y="4506538"/>
                  <a:pt x="5186302" y="4505593"/>
                </a:cubicBezTo>
                <a:cubicBezTo>
                  <a:pt x="5190200" y="4504649"/>
                  <a:pt x="5187983" y="4512531"/>
                  <a:pt x="5182426" y="4523669"/>
                </a:cubicBezTo>
                <a:cubicBezTo>
                  <a:pt x="5174651" y="4542691"/>
                  <a:pt x="5175212" y="4545003"/>
                  <a:pt x="5182449" y="4540802"/>
                </a:cubicBezTo>
                <a:cubicBezTo>
                  <a:pt x="5190246" y="4538913"/>
                  <a:pt x="5189417" y="4544009"/>
                  <a:pt x="5181083" y="4560717"/>
                </a:cubicBezTo>
                <a:cubicBezTo>
                  <a:pt x="5175526" y="4571857"/>
                  <a:pt x="5167459" y="4581156"/>
                  <a:pt x="5164121" y="4584412"/>
                </a:cubicBezTo>
                <a:cubicBezTo>
                  <a:pt x="5158272" y="4585829"/>
                  <a:pt x="5150767" y="4597441"/>
                  <a:pt x="5143260" y="4609052"/>
                </a:cubicBezTo>
                <a:cubicBezTo>
                  <a:pt x="5135755" y="4620664"/>
                  <a:pt x="5128249" y="4632275"/>
                  <a:pt x="5122400" y="4633692"/>
                </a:cubicBezTo>
                <a:cubicBezTo>
                  <a:pt x="5118501" y="4634636"/>
                  <a:pt x="5112944" y="4645776"/>
                  <a:pt x="5107388" y="4656915"/>
                </a:cubicBezTo>
                <a:cubicBezTo>
                  <a:pt x="5101831" y="4668054"/>
                  <a:pt x="5094057" y="4687075"/>
                  <a:pt x="5088500" y="4698214"/>
                </a:cubicBezTo>
                <a:cubicBezTo>
                  <a:pt x="5071830" y="4731631"/>
                  <a:pt x="5085475" y="4728325"/>
                  <a:pt x="5104095" y="4694435"/>
                </a:cubicBezTo>
                <a:cubicBezTo>
                  <a:pt x="5113820" y="4674942"/>
                  <a:pt x="5128002" y="4656817"/>
                  <a:pt x="5134680" y="4650302"/>
                </a:cubicBezTo>
                <a:cubicBezTo>
                  <a:pt x="5148594" y="4639587"/>
                  <a:pt x="5148594" y="4639587"/>
                  <a:pt x="5143039" y="4650726"/>
                </a:cubicBezTo>
                <a:cubicBezTo>
                  <a:pt x="5138871" y="4659079"/>
                  <a:pt x="5134142" y="4665122"/>
                  <a:pt x="5130804" y="4668379"/>
                </a:cubicBezTo>
                <a:cubicBezTo>
                  <a:pt x="5127466" y="4671636"/>
                  <a:pt x="5128026" y="4673948"/>
                  <a:pt x="5130535" y="4675789"/>
                </a:cubicBezTo>
                <a:cubicBezTo>
                  <a:pt x="5133045" y="4677629"/>
                  <a:pt x="5141671" y="4670642"/>
                  <a:pt x="5147229" y="4659503"/>
                </a:cubicBezTo>
                <a:cubicBezTo>
                  <a:pt x="5155295" y="4650205"/>
                  <a:pt x="5156953" y="4640009"/>
                  <a:pt x="5156392" y="4637698"/>
                </a:cubicBezTo>
                <a:cubicBezTo>
                  <a:pt x="5151373" y="4634017"/>
                  <a:pt x="5175549" y="4588989"/>
                  <a:pt x="5194460" y="4564822"/>
                </a:cubicBezTo>
                <a:cubicBezTo>
                  <a:pt x="5211982" y="4543440"/>
                  <a:pt x="5214491" y="4545280"/>
                  <a:pt x="5203109" y="4574966"/>
                </a:cubicBezTo>
                <a:cubicBezTo>
                  <a:pt x="5196164" y="4588890"/>
                  <a:pt x="5195335" y="4593988"/>
                  <a:pt x="5202012" y="4587473"/>
                </a:cubicBezTo>
                <a:cubicBezTo>
                  <a:pt x="5206740" y="4581431"/>
                  <a:pt x="5213417" y="4574918"/>
                  <a:pt x="5214806" y="4572134"/>
                </a:cubicBezTo>
                <a:cubicBezTo>
                  <a:pt x="5223701" y="4557737"/>
                  <a:pt x="5290450" y="4475464"/>
                  <a:pt x="5295738" y="4471735"/>
                </a:cubicBezTo>
                <a:cubicBezTo>
                  <a:pt x="5299637" y="4470791"/>
                  <a:pt x="5299369" y="4478200"/>
                  <a:pt x="5297150" y="4486082"/>
                </a:cubicBezTo>
                <a:cubicBezTo>
                  <a:pt x="5294932" y="4493964"/>
                  <a:pt x="5292714" y="4501846"/>
                  <a:pt x="5295784" y="4505999"/>
                </a:cubicBezTo>
                <a:cubicBezTo>
                  <a:pt x="5299974" y="4514776"/>
                  <a:pt x="5282767" y="4563012"/>
                  <a:pt x="5271071" y="4565847"/>
                </a:cubicBezTo>
                <a:cubicBezTo>
                  <a:pt x="5259934" y="4570992"/>
                  <a:pt x="5241583" y="4597472"/>
                  <a:pt x="5249113" y="4602992"/>
                </a:cubicBezTo>
                <a:cubicBezTo>
                  <a:pt x="5249673" y="4605304"/>
                  <a:pt x="5250794" y="4609930"/>
                  <a:pt x="5248844" y="4610402"/>
                </a:cubicBezTo>
                <a:cubicBezTo>
                  <a:pt x="5242995" y="4611819"/>
                  <a:pt x="5210216" y="4680965"/>
                  <a:pt x="5211897" y="4687903"/>
                </a:cubicBezTo>
                <a:cubicBezTo>
                  <a:pt x="5212457" y="4690216"/>
                  <a:pt x="5210239" y="4698098"/>
                  <a:pt x="5207460" y="4703668"/>
                </a:cubicBezTo>
                <a:cubicBezTo>
                  <a:pt x="5200514" y="4717591"/>
                  <a:pt x="5197490" y="4747702"/>
                  <a:pt x="5202510" y="4751382"/>
                </a:cubicBezTo>
                <a:cubicBezTo>
                  <a:pt x="5205020" y="4753223"/>
                  <a:pt x="5209748" y="4747180"/>
                  <a:pt x="5211405" y="4736987"/>
                </a:cubicBezTo>
                <a:cubicBezTo>
                  <a:pt x="5216110" y="4713812"/>
                  <a:pt x="5224468" y="4714236"/>
                  <a:pt x="5221713" y="4736937"/>
                </a:cubicBezTo>
                <a:cubicBezTo>
                  <a:pt x="5218957" y="4759638"/>
                  <a:pt x="5224000" y="4780450"/>
                  <a:pt x="5231797" y="4778561"/>
                </a:cubicBezTo>
                <a:cubicBezTo>
                  <a:pt x="5233747" y="4778089"/>
                  <a:pt x="5236793" y="4765110"/>
                  <a:pt x="5237891" y="4752603"/>
                </a:cubicBezTo>
                <a:cubicBezTo>
                  <a:pt x="5237308" y="4733159"/>
                  <a:pt x="5244253" y="4719235"/>
                  <a:pt x="5265114" y="4694595"/>
                </a:cubicBezTo>
                <a:cubicBezTo>
                  <a:pt x="5281807" y="4678310"/>
                  <a:pt x="5292092" y="4661129"/>
                  <a:pt x="5289582" y="4659289"/>
                </a:cubicBezTo>
                <a:cubicBezTo>
                  <a:pt x="5284003" y="4653296"/>
                  <a:pt x="5305960" y="4616150"/>
                  <a:pt x="5314318" y="4616574"/>
                </a:cubicBezTo>
                <a:cubicBezTo>
                  <a:pt x="5318217" y="4615628"/>
                  <a:pt x="5317948" y="4623039"/>
                  <a:pt x="5313781" y="4631393"/>
                </a:cubicBezTo>
                <a:cubicBezTo>
                  <a:pt x="5309345" y="4647156"/>
                  <a:pt x="5309345" y="4647156"/>
                  <a:pt x="5315461" y="4638330"/>
                </a:cubicBezTo>
                <a:cubicBezTo>
                  <a:pt x="5320750" y="4634600"/>
                  <a:pt x="5327987" y="4630399"/>
                  <a:pt x="5331886" y="4629454"/>
                </a:cubicBezTo>
                <a:cubicBezTo>
                  <a:pt x="5333836" y="4628982"/>
                  <a:pt x="5343291" y="4616899"/>
                  <a:pt x="5350797" y="4605287"/>
                </a:cubicBezTo>
                <a:cubicBezTo>
                  <a:pt x="5364420" y="4584849"/>
                  <a:pt x="5365809" y="4582064"/>
                  <a:pt x="5381136" y="4585695"/>
                </a:cubicBezTo>
                <a:cubicBezTo>
                  <a:pt x="5392004" y="4587959"/>
                  <a:pt x="5399801" y="4586070"/>
                  <a:pt x="5404529" y="4580028"/>
                </a:cubicBezTo>
                <a:cubicBezTo>
                  <a:pt x="5409817" y="4576299"/>
                  <a:pt x="5416494" y="4569784"/>
                  <a:pt x="5422343" y="4568367"/>
                </a:cubicBezTo>
                <a:cubicBezTo>
                  <a:pt x="5427630" y="4564638"/>
                  <a:pt x="5422634" y="4578090"/>
                  <a:pt x="5409839" y="4593430"/>
                </a:cubicBezTo>
                <a:cubicBezTo>
                  <a:pt x="5398996" y="4608298"/>
                  <a:pt x="5386201" y="4623639"/>
                  <a:pt x="5382303" y="4624584"/>
                </a:cubicBezTo>
                <a:cubicBezTo>
                  <a:pt x="5378404" y="4625529"/>
                  <a:pt x="5375625" y="4631098"/>
                  <a:pt x="5376185" y="4633411"/>
                </a:cubicBezTo>
                <a:cubicBezTo>
                  <a:pt x="5379547" y="4647285"/>
                  <a:pt x="5403478" y="4626798"/>
                  <a:pt x="5429333" y="4588707"/>
                </a:cubicBezTo>
                <a:cubicBezTo>
                  <a:pt x="5443517" y="4570582"/>
                  <a:pt x="5456311" y="4555241"/>
                  <a:pt x="5458822" y="4557081"/>
                </a:cubicBezTo>
                <a:cubicBezTo>
                  <a:pt x="5461331" y="4558921"/>
                  <a:pt x="5468008" y="4552407"/>
                  <a:pt x="5473565" y="4541268"/>
                </a:cubicBezTo>
                <a:cubicBezTo>
                  <a:pt x="5479682" y="4532442"/>
                  <a:pt x="5493036" y="4519414"/>
                  <a:pt x="5502783" y="4517053"/>
                </a:cubicBezTo>
                <a:cubicBezTo>
                  <a:pt x="5523107" y="4507232"/>
                  <a:pt x="5523107" y="4507232"/>
                  <a:pt x="5505002" y="4509171"/>
                </a:cubicBezTo>
                <a:cubicBezTo>
                  <a:pt x="5490795" y="4510164"/>
                  <a:pt x="5490795" y="4510164"/>
                  <a:pt x="5511118" y="4500343"/>
                </a:cubicBezTo>
                <a:cubicBezTo>
                  <a:pt x="5524204" y="4494725"/>
                  <a:pt x="5532562" y="4495148"/>
                  <a:pt x="5531733" y="4500245"/>
                </a:cubicBezTo>
                <a:cubicBezTo>
                  <a:pt x="5530344" y="4503030"/>
                  <a:pt x="5538702" y="4503454"/>
                  <a:pt x="5548449" y="4501092"/>
                </a:cubicBezTo>
                <a:cubicBezTo>
                  <a:pt x="5559585" y="4495945"/>
                  <a:pt x="5566823" y="4491744"/>
                  <a:pt x="5565703" y="4487120"/>
                </a:cubicBezTo>
                <a:cubicBezTo>
                  <a:pt x="5565142" y="4484807"/>
                  <a:pt x="5569870" y="4478766"/>
                  <a:pt x="5579617" y="4476404"/>
                </a:cubicBezTo>
                <a:cubicBezTo>
                  <a:pt x="5596601" y="4469841"/>
                  <a:pt x="5596601" y="4469841"/>
                  <a:pt x="5596601" y="4469841"/>
                </a:cubicBezTo>
                <a:cubicBezTo>
                  <a:pt x="5581858" y="4485654"/>
                  <a:pt x="5581858" y="4485654"/>
                  <a:pt x="5581858" y="4485654"/>
                </a:cubicBezTo>
                <a:cubicBezTo>
                  <a:pt x="5573791" y="4494952"/>
                  <a:pt x="5555978" y="4506613"/>
                  <a:pt x="5542892" y="4512231"/>
                </a:cubicBezTo>
                <a:cubicBezTo>
                  <a:pt x="5525908" y="4518795"/>
                  <a:pt x="5521180" y="4524837"/>
                  <a:pt x="5522300" y="4529461"/>
                </a:cubicBezTo>
                <a:cubicBezTo>
                  <a:pt x="5525370" y="4533614"/>
                  <a:pt x="5521763" y="4544280"/>
                  <a:pt x="5513137" y="4551267"/>
                </a:cubicBezTo>
                <a:cubicBezTo>
                  <a:pt x="5494494" y="4568025"/>
                  <a:pt x="5457232" y="4618671"/>
                  <a:pt x="5458913" y="4625609"/>
                </a:cubicBezTo>
                <a:cubicBezTo>
                  <a:pt x="5461423" y="4627448"/>
                  <a:pt x="5454745" y="4633963"/>
                  <a:pt x="5447508" y="4638164"/>
                </a:cubicBezTo>
                <a:cubicBezTo>
                  <a:pt x="5426916" y="4655395"/>
                  <a:pt x="5382418" y="4710242"/>
                  <a:pt x="5386047" y="4716709"/>
                </a:cubicBezTo>
                <a:cubicBezTo>
                  <a:pt x="5388288" y="4725958"/>
                  <a:pt x="5366062" y="4770514"/>
                  <a:pt x="5358824" y="4774716"/>
                </a:cubicBezTo>
                <a:cubicBezTo>
                  <a:pt x="5356875" y="4775188"/>
                  <a:pt x="5348248" y="4782175"/>
                  <a:pt x="5341571" y="4788689"/>
                </a:cubicBezTo>
                <a:cubicBezTo>
                  <a:pt x="5335454" y="4797515"/>
                  <a:pt x="5315982" y="4819370"/>
                  <a:pt x="5295950" y="4838912"/>
                </a:cubicBezTo>
                <a:cubicBezTo>
                  <a:pt x="5277870" y="4857983"/>
                  <a:pt x="5263686" y="4876108"/>
                  <a:pt x="5264806" y="4880732"/>
                </a:cubicBezTo>
                <a:cubicBezTo>
                  <a:pt x="5265366" y="4883045"/>
                  <a:pt x="5273993" y="4876059"/>
                  <a:pt x="5282059" y="4866760"/>
                </a:cubicBezTo>
                <a:cubicBezTo>
                  <a:pt x="5313496" y="4834661"/>
                  <a:pt x="5360236" y="4789062"/>
                  <a:pt x="5388895" y="4762535"/>
                </a:cubicBezTo>
                <a:cubicBezTo>
                  <a:pt x="5403638" y="4746721"/>
                  <a:pt x="5413653" y="4736949"/>
                  <a:pt x="5409194" y="4735582"/>
                </a:cubicBezTo>
                <a:cubicBezTo>
                  <a:pt x="5390529" y="4735207"/>
                  <a:pt x="5473165" y="4658878"/>
                  <a:pt x="5533843" y="4619696"/>
                </a:cubicBezTo>
                <a:cubicBezTo>
                  <a:pt x="5578097" y="4589389"/>
                  <a:pt x="5659949" y="4552420"/>
                  <a:pt x="5689751" y="4547649"/>
                </a:cubicBezTo>
                <a:cubicBezTo>
                  <a:pt x="5705907" y="4546182"/>
                  <a:pt x="5709805" y="4545238"/>
                  <a:pt x="5698669" y="4550385"/>
                </a:cubicBezTo>
                <a:cubicBezTo>
                  <a:pt x="5687533" y="4555530"/>
                  <a:pt x="5686143" y="4558315"/>
                  <a:pt x="5693672" y="4563835"/>
                </a:cubicBezTo>
                <a:cubicBezTo>
                  <a:pt x="5701201" y="4569356"/>
                  <a:pt x="5699252" y="4569828"/>
                  <a:pt x="5686996" y="4570350"/>
                </a:cubicBezTo>
                <a:cubicBezTo>
                  <a:pt x="5677249" y="4572711"/>
                  <a:pt x="5673910" y="4575968"/>
                  <a:pt x="5678929" y="4579649"/>
                </a:cubicBezTo>
                <a:cubicBezTo>
                  <a:pt x="5687018" y="4587482"/>
                  <a:pt x="5672544" y="4595885"/>
                  <a:pt x="5594858" y="4624498"/>
                </a:cubicBezTo>
                <a:cubicBezTo>
                  <a:pt x="5555041" y="4639043"/>
                  <a:pt x="5515783" y="4655898"/>
                  <a:pt x="5507157" y="4662884"/>
                </a:cubicBezTo>
                <a:cubicBezTo>
                  <a:pt x="5495192" y="4673127"/>
                  <a:pt x="5499091" y="4672183"/>
                  <a:pt x="5526652" y="4658161"/>
                </a:cubicBezTo>
                <a:cubicBezTo>
                  <a:pt x="5554772" y="4646451"/>
                  <a:pt x="5564519" y="4644090"/>
                  <a:pt x="5563691" y="4649187"/>
                </a:cubicBezTo>
                <a:cubicBezTo>
                  <a:pt x="5562861" y="4654285"/>
                  <a:pt x="5563421" y="4656597"/>
                  <a:pt x="5567320" y="4655652"/>
                </a:cubicBezTo>
                <a:cubicBezTo>
                  <a:pt x="5569270" y="4655180"/>
                  <a:pt x="5572049" y="4649611"/>
                  <a:pt x="5573437" y="4646826"/>
                </a:cubicBezTo>
                <a:cubicBezTo>
                  <a:pt x="5575095" y="4636632"/>
                  <a:pt x="5594029" y="4629596"/>
                  <a:pt x="5596270" y="4638846"/>
                </a:cubicBezTo>
                <a:cubicBezTo>
                  <a:pt x="5599901" y="4645311"/>
                  <a:pt x="5589056" y="4660180"/>
                  <a:pt x="5567635" y="4682506"/>
                </a:cubicBezTo>
                <a:cubicBezTo>
                  <a:pt x="5554281" y="4695535"/>
                  <a:pt x="5554281" y="4695535"/>
                  <a:pt x="5554281" y="4695535"/>
                </a:cubicBezTo>
                <a:cubicBezTo>
                  <a:pt x="5570705" y="4686659"/>
                  <a:pt x="5570705" y="4686659"/>
                  <a:pt x="5570705" y="4686659"/>
                </a:cubicBezTo>
                <a:cubicBezTo>
                  <a:pt x="5579892" y="4681986"/>
                  <a:pt x="5600216" y="4672165"/>
                  <a:pt x="5617200" y="4665601"/>
                </a:cubicBezTo>
                <a:cubicBezTo>
                  <a:pt x="5645321" y="4653893"/>
                  <a:pt x="5645321" y="4653893"/>
                  <a:pt x="5645321" y="4653893"/>
                </a:cubicBezTo>
                <a:cubicBezTo>
                  <a:pt x="5621367" y="4657247"/>
                  <a:pt x="5621367" y="4657247"/>
                  <a:pt x="5621367" y="4657247"/>
                </a:cubicBezTo>
                <a:cubicBezTo>
                  <a:pt x="5607722" y="4660554"/>
                  <a:pt x="5599363" y="4660131"/>
                  <a:pt x="5601313" y="4659658"/>
                </a:cubicBezTo>
                <a:cubicBezTo>
                  <a:pt x="5604651" y="4656400"/>
                  <a:pt x="5607429" y="4650832"/>
                  <a:pt x="5604360" y="4646679"/>
                </a:cubicBezTo>
                <a:cubicBezTo>
                  <a:pt x="5600998" y="4632804"/>
                  <a:pt x="5627999" y="4616470"/>
                  <a:pt x="5665598" y="4609809"/>
                </a:cubicBezTo>
                <a:cubicBezTo>
                  <a:pt x="5698738" y="4601779"/>
                  <a:pt x="5715186" y="4610036"/>
                  <a:pt x="5686504" y="4619433"/>
                </a:cubicBezTo>
                <a:cubicBezTo>
                  <a:pt x="5676757" y="4621794"/>
                  <a:pt x="5666741" y="4631565"/>
                  <a:pt x="5662014" y="4637607"/>
                </a:cubicBezTo>
                <a:cubicBezTo>
                  <a:pt x="5657017" y="4651059"/>
                  <a:pt x="5657017" y="4651059"/>
                  <a:pt x="5668714" y="4648225"/>
                </a:cubicBezTo>
                <a:cubicBezTo>
                  <a:pt x="5676511" y="4646336"/>
                  <a:pt x="5693496" y="4639772"/>
                  <a:pt x="5708532" y="4633682"/>
                </a:cubicBezTo>
                <a:cubicBezTo>
                  <a:pt x="5730803" y="4623389"/>
                  <a:pt x="5737212" y="4624285"/>
                  <a:pt x="5745301" y="4632118"/>
                </a:cubicBezTo>
                <a:cubicBezTo>
                  <a:pt x="5753950" y="4642263"/>
                  <a:pt x="5754510" y="4644575"/>
                  <a:pt x="5736406" y="4646514"/>
                </a:cubicBezTo>
                <a:cubicBezTo>
                  <a:pt x="5726098" y="4646562"/>
                  <a:pt x="5710503" y="4650342"/>
                  <a:pt x="5700756" y="4652703"/>
                </a:cubicBezTo>
                <a:cubicBezTo>
                  <a:pt x="5683772" y="4659266"/>
                  <a:pt x="5682382" y="4662050"/>
                  <a:pt x="5687693" y="4675453"/>
                </a:cubicBezTo>
                <a:cubicBezTo>
                  <a:pt x="5691615" y="4691640"/>
                  <a:pt x="5691615" y="4691640"/>
                  <a:pt x="5645121" y="4712697"/>
                </a:cubicBezTo>
                <a:cubicBezTo>
                  <a:pt x="5596676" y="4734227"/>
                  <a:pt x="5596676" y="4734227"/>
                  <a:pt x="5596676" y="4734227"/>
                </a:cubicBezTo>
                <a:cubicBezTo>
                  <a:pt x="5655988" y="4714961"/>
                  <a:pt x="5655988" y="4714961"/>
                  <a:pt x="5655988" y="4714961"/>
                </a:cubicBezTo>
                <a:cubicBezTo>
                  <a:pt x="5703603" y="4698528"/>
                  <a:pt x="5713350" y="4696168"/>
                  <a:pt x="5711132" y="4704049"/>
                </a:cubicBezTo>
                <a:cubicBezTo>
                  <a:pt x="5708914" y="4711932"/>
                  <a:pt x="5713934" y="4715611"/>
                  <a:pt x="5731209" y="4718770"/>
                </a:cubicBezTo>
                <a:cubicBezTo>
                  <a:pt x="5754894" y="4722825"/>
                  <a:pt x="5759085" y="4731602"/>
                  <a:pt x="5735960" y="4729860"/>
                </a:cubicBezTo>
                <a:cubicBezTo>
                  <a:pt x="5727603" y="4729437"/>
                  <a:pt x="5712007" y="4733216"/>
                  <a:pt x="5699481" y="4741146"/>
                </a:cubicBezTo>
                <a:cubicBezTo>
                  <a:pt x="5686956" y="4749077"/>
                  <a:pt x="5668583" y="4758425"/>
                  <a:pt x="5657446" y="4763572"/>
                </a:cubicBezTo>
                <a:cubicBezTo>
                  <a:pt x="5644361" y="4769191"/>
                  <a:pt x="5622648" y="4781795"/>
                  <a:pt x="5606784" y="4792984"/>
                </a:cubicBezTo>
                <a:cubicBezTo>
                  <a:pt x="5573667" y="4818144"/>
                  <a:pt x="5489082" y="4894946"/>
                  <a:pt x="5485474" y="4905613"/>
                </a:cubicBezTo>
                <a:cubicBezTo>
                  <a:pt x="5478529" y="4919535"/>
                  <a:pt x="5526412" y="4895694"/>
                  <a:pt x="5561479" y="4870060"/>
                </a:cubicBezTo>
                <a:cubicBezTo>
                  <a:pt x="5580682" y="4855616"/>
                  <a:pt x="5601834" y="4840699"/>
                  <a:pt x="5607681" y="4839281"/>
                </a:cubicBezTo>
                <a:cubicBezTo>
                  <a:pt x="5614918" y="4835080"/>
                  <a:pt x="5620207" y="4831351"/>
                  <a:pt x="5621036" y="4826253"/>
                </a:cubicBezTo>
                <a:cubicBezTo>
                  <a:pt x="5623523" y="4810961"/>
                  <a:pt x="5732107" y="4765068"/>
                  <a:pt x="5746605" y="4773797"/>
                </a:cubicBezTo>
                <a:cubicBezTo>
                  <a:pt x="5751625" y="4777478"/>
                  <a:pt x="5750236" y="4780262"/>
                  <a:pt x="5738539" y="4783096"/>
                </a:cubicBezTo>
                <a:cubicBezTo>
                  <a:pt x="5719605" y="4790131"/>
                  <a:pt x="5709321" y="4807313"/>
                  <a:pt x="5720188" y="4809575"/>
                </a:cubicBezTo>
                <a:cubicBezTo>
                  <a:pt x="5727157" y="4812784"/>
                  <a:pt x="5723818" y="4816040"/>
                  <a:pt x="5709343" y="4824444"/>
                </a:cubicBezTo>
                <a:cubicBezTo>
                  <a:pt x="5690970" y="4833792"/>
                  <a:pt x="5667622" y="4873722"/>
                  <a:pt x="5682657" y="4867632"/>
                </a:cubicBezTo>
                <a:cubicBezTo>
                  <a:pt x="5688506" y="4866215"/>
                  <a:pt x="5689066" y="4868528"/>
                  <a:pt x="5687678" y="4871312"/>
                </a:cubicBezTo>
                <a:cubicBezTo>
                  <a:pt x="5683510" y="4879667"/>
                  <a:pt x="5580459" y="4897289"/>
                  <a:pt x="5557334" y="4895547"/>
                </a:cubicBezTo>
                <a:cubicBezTo>
                  <a:pt x="5550925" y="4894652"/>
                  <a:pt x="5547587" y="4897908"/>
                  <a:pt x="5548147" y="4900221"/>
                </a:cubicBezTo>
                <a:cubicBezTo>
                  <a:pt x="5551778" y="4906685"/>
                  <a:pt x="5583820" y="4911164"/>
                  <a:pt x="5596906" y="4905545"/>
                </a:cubicBezTo>
                <a:cubicBezTo>
                  <a:pt x="5602754" y="4904129"/>
                  <a:pt x="5613061" y="4904079"/>
                  <a:pt x="5623929" y="4906343"/>
                </a:cubicBezTo>
                <a:cubicBezTo>
                  <a:pt x="5645665" y="4910869"/>
                  <a:pt x="5721692" y="4892449"/>
                  <a:pt x="5730587" y="4878054"/>
                </a:cubicBezTo>
                <a:cubicBezTo>
                  <a:pt x="5737265" y="4871540"/>
                  <a:pt x="5736704" y="4869228"/>
                  <a:pt x="5730856" y="4870645"/>
                </a:cubicBezTo>
                <a:cubicBezTo>
                  <a:pt x="5715261" y="4874423"/>
                  <a:pt x="5737801" y="4856721"/>
                  <a:pt x="5756176" y="4847372"/>
                </a:cubicBezTo>
                <a:cubicBezTo>
                  <a:pt x="5769822" y="4844066"/>
                  <a:pt x="5774280" y="4845434"/>
                  <a:pt x="5782930" y="4855579"/>
                </a:cubicBezTo>
                <a:cubicBezTo>
                  <a:pt x="5789070" y="4863885"/>
                  <a:pt x="5796599" y="4869406"/>
                  <a:pt x="5803836" y="4865203"/>
                </a:cubicBezTo>
                <a:cubicBezTo>
                  <a:pt x="5809684" y="4863787"/>
                  <a:pt x="5832248" y="4863216"/>
                  <a:pt x="5852035" y="4868215"/>
                </a:cubicBezTo>
                <a:cubicBezTo>
                  <a:pt x="5879618" y="4871326"/>
                  <a:pt x="5886587" y="4874533"/>
                  <a:pt x="5879910" y="4881048"/>
                </a:cubicBezTo>
                <a:cubicBezTo>
                  <a:pt x="5867676" y="4898700"/>
                  <a:pt x="5779122" y="4925051"/>
                  <a:pt x="5720348" y="4929499"/>
                </a:cubicBezTo>
                <a:cubicBezTo>
                  <a:pt x="5679679" y="4932007"/>
                  <a:pt x="5642641" y="4940980"/>
                  <a:pt x="5664376" y="4945507"/>
                </a:cubicBezTo>
                <a:cubicBezTo>
                  <a:pt x="5670784" y="4946403"/>
                  <a:pt x="5684430" y="4943096"/>
                  <a:pt x="5692228" y="4941207"/>
                </a:cubicBezTo>
                <a:cubicBezTo>
                  <a:pt x="5701974" y="4938846"/>
                  <a:pt x="5718131" y="4937380"/>
                  <a:pt x="5730948" y="4939171"/>
                </a:cubicBezTo>
                <a:cubicBezTo>
                  <a:pt x="5753512" y="4938601"/>
                  <a:pt x="5751562" y="4939073"/>
                  <a:pt x="5705896" y="4955033"/>
                </a:cubicBezTo>
                <a:cubicBezTo>
                  <a:pt x="5659670" y="4968681"/>
                  <a:pt x="5655773" y="4969625"/>
                  <a:pt x="5667200" y="4974201"/>
                </a:cubicBezTo>
                <a:cubicBezTo>
                  <a:pt x="5681137" y="4980618"/>
                  <a:pt x="5681137" y="4980618"/>
                  <a:pt x="5671951" y="4985291"/>
                </a:cubicBezTo>
                <a:cubicBezTo>
                  <a:pt x="5668051" y="4986236"/>
                  <a:pt x="5655234" y="4984445"/>
                  <a:pt x="5644927" y="4984494"/>
                </a:cubicBezTo>
                <a:cubicBezTo>
                  <a:pt x="5625143" y="4979495"/>
                  <a:pt x="5610666" y="4987898"/>
                  <a:pt x="5627114" y="4996154"/>
                </a:cubicBezTo>
                <a:cubicBezTo>
                  <a:pt x="5636032" y="4998890"/>
                  <a:pt x="5628234" y="5000779"/>
                  <a:pt x="5599262" y="5000454"/>
                </a:cubicBezTo>
                <a:cubicBezTo>
                  <a:pt x="5592853" y="4999558"/>
                  <a:pt x="5587565" y="5003288"/>
                  <a:pt x="5588125" y="5005600"/>
                </a:cubicBezTo>
                <a:cubicBezTo>
                  <a:pt x="5591195" y="5009753"/>
                  <a:pt x="5600114" y="5012489"/>
                  <a:pt x="5609861" y="5010127"/>
                </a:cubicBezTo>
                <a:cubicBezTo>
                  <a:pt x="5631865" y="5007244"/>
                  <a:pt x="5637443" y="5013237"/>
                  <a:pt x="5626039" y="5025793"/>
                </a:cubicBezTo>
                <a:cubicBezTo>
                  <a:pt x="5622701" y="5029050"/>
                  <a:pt x="5621871" y="5034148"/>
                  <a:pt x="5623821" y="5033674"/>
                </a:cubicBezTo>
                <a:cubicBezTo>
                  <a:pt x="5624381" y="5035988"/>
                  <a:pt x="5638856" y="5027584"/>
                  <a:pt x="5654720" y="5016396"/>
                </a:cubicBezTo>
                <a:cubicBezTo>
                  <a:pt x="5680600" y="4995437"/>
                  <a:pt x="5682550" y="4994964"/>
                  <a:pt x="5706234" y="4999019"/>
                </a:cubicBezTo>
                <a:cubicBezTo>
                  <a:pt x="5740787" y="5005336"/>
                  <a:pt x="5776996" y="5001460"/>
                  <a:pt x="5810966" y="4988335"/>
                </a:cubicBezTo>
                <a:cubicBezTo>
                  <a:pt x="5831849" y="4980826"/>
                  <a:pt x="5843546" y="4977993"/>
                  <a:pt x="5846616" y="4982145"/>
                </a:cubicBezTo>
                <a:cubicBezTo>
                  <a:pt x="5850245" y="4988611"/>
                  <a:pt x="5841058" y="4993284"/>
                  <a:pt x="5810428" y="5003153"/>
                </a:cubicBezTo>
                <a:cubicBezTo>
                  <a:pt x="5790105" y="5012974"/>
                  <a:pt x="5773681" y="5021849"/>
                  <a:pt x="5774241" y="5024161"/>
                </a:cubicBezTo>
                <a:cubicBezTo>
                  <a:pt x="5774801" y="5026474"/>
                  <a:pt x="5770633" y="5034829"/>
                  <a:pt x="5763396" y="5039030"/>
                </a:cubicBezTo>
                <a:cubicBezTo>
                  <a:pt x="5751431" y="5049274"/>
                  <a:pt x="5751431" y="5049274"/>
                  <a:pt x="5775384" y="5045918"/>
                </a:cubicBezTo>
                <a:cubicBezTo>
                  <a:pt x="5791540" y="5044453"/>
                  <a:pt x="5800727" y="5039779"/>
                  <a:pt x="5801556" y="5034681"/>
                </a:cubicBezTo>
                <a:cubicBezTo>
                  <a:pt x="5802384" y="5029584"/>
                  <a:pt x="5807673" y="5025855"/>
                  <a:pt x="5822439" y="5027174"/>
                </a:cubicBezTo>
                <a:cubicBezTo>
                  <a:pt x="5845564" y="5028916"/>
                  <a:pt x="5861160" y="5025138"/>
                  <a:pt x="5847221" y="5018721"/>
                </a:cubicBezTo>
                <a:cubicBezTo>
                  <a:pt x="5840813" y="5017826"/>
                  <a:pt x="5842203" y="5015041"/>
                  <a:pt x="5850829" y="5008055"/>
                </a:cubicBezTo>
                <a:cubicBezTo>
                  <a:pt x="5859455" y="5001068"/>
                  <a:pt x="5867253" y="4999179"/>
                  <a:pt x="5876731" y="5004227"/>
                </a:cubicBezTo>
                <a:cubicBezTo>
                  <a:pt x="5891230" y="5012956"/>
                  <a:pt x="5900977" y="5010594"/>
                  <a:pt x="5888428" y="5001393"/>
                </a:cubicBezTo>
                <a:cubicBezTo>
                  <a:pt x="5880899" y="4995873"/>
                  <a:pt x="5880339" y="4993561"/>
                  <a:pt x="5890915" y="4986102"/>
                </a:cubicBezTo>
                <a:cubicBezTo>
                  <a:pt x="5897593" y="4979587"/>
                  <a:pt x="5914576" y="4973025"/>
                  <a:pt x="5926273" y="4970191"/>
                </a:cubicBezTo>
                <a:cubicBezTo>
                  <a:pt x="5939919" y="4966885"/>
                  <a:pt x="5951616" y="4964051"/>
                  <a:pt x="5951055" y="4961738"/>
                </a:cubicBezTo>
                <a:cubicBezTo>
                  <a:pt x="5948545" y="4959898"/>
                  <a:pt x="5968869" y="4950079"/>
                  <a:pt x="5991141" y="4939786"/>
                </a:cubicBezTo>
                <a:cubicBezTo>
                  <a:pt x="6017312" y="4928549"/>
                  <a:pt x="6036807" y="4923825"/>
                  <a:pt x="6037928" y="4928451"/>
                </a:cubicBezTo>
                <a:cubicBezTo>
                  <a:pt x="6038488" y="4930763"/>
                  <a:pt x="6020675" y="4942423"/>
                  <a:pt x="5997842" y="4950404"/>
                </a:cubicBezTo>
                <a:cubicBezTo>
                  <a:pt x="5975569" y="4960695"/>
                  <a:pt x="5957756" y="4972356"/>
                  <a:pt x="5956927" y="4977453"/>
                </a:cubicBezTo>
                <a:cubicBezTo>
                  <a:pt x="5953880" y="4990433"/>
                  <a:pt x="5852824" y="5041846"/>
                  <a:pt x="5837498" y="5038215"/>
                </a:cubicBezTo>
                <a:cubicBezTo>
                  <a:pt x="5826629" y="5035951"/>
                  <a:pt x="5824680" y="5036424"/>
                  <a:pt x="5830260" y="5042416"/>
                </a:cubicBezTo>
                <a:cubicBezTo>
                  <a:pt x="5836960" y="5053034"/>
                  <a:pt x="5779890" y="5081550"/>
                  <a:pt x="5762613" y="5078391"/>
                </a:cubicBezTo>
                <a:cubicBezTo>
                  <a:pt x="5753695" y="5075655"/>
                  <a:pt x="5747847" y="5077072"/>
                  <a:pt x="5743679" y="5085426"/>
                </a:cubicBezTo>
                <a:cubicBezTo>
                  <a:pt x="5738951" y="5091468"/>
                  <a:pt x="5739511" y="5093780"/>
                  <a:pt x="5743411" y="5092836"/>
                </a:cubicBezTo>
                <a:cubicBezTo>
                  <a:pt x="5747310" y="5091891"/>
                  <a:pt x="5749819" y="5093732"/>
                  <a:pt x="5750939" y="5098357"/>
                </a:cubicBezTo>
                <a:cubicBezTo>
                  <a:pt x="5754009" y="5102509"/>
                  <a:pt x="5742874" y="5107655"/>
                  <a:pt x="5717531" y="5113795"/>
                </a:cubicBezTo>
                <a:cubicBezTo>
                  <a:pt x="5692188" y="5119936"/>
                  <a:pt x="5679102" y="5125554"/>
                  <a:pt x="5681612" y="5127394"/>
                </a:cubicBezTo>
                <a:cubicBezTo>
                  <a:pt x="5683853" y="5136644"/>
                  <a:pt x="5811664" y="5093437"/>
                  <a:pt x="5819730" y="5084139"/>
                </a:cubicBezTo>
                <a:cubicBezTo>
                  <a:pt x="5822508" y="5078569"/>
                  <a:pt x="5845341" y="5070589"/>
                  <a:pt x="5870684" y="5064449"/>
                </a:cubicBezTo>
                <a:cubicBezTo>
                  <a:pt x="5909672" y="5055003"/>
                  <a:pt x="5915521" y="5053586"/>
                  <a:pt x="5922220" y="5064203"/>
                </a:cubicBezTo>
                <a:cubicBezTo>
                  <a:pt x="5928921" y="5074821"/>
                  <a:pt x="5926971" y="5075294"/>
                  <a:pt x="5911375" y="5079072"/>
                </a:cubicBezTo>
                <a:cubicBezTo>
                  <a:pt x="5857061" y="5084888"/>
                  <a:pt x="5847313" y="5087248"/>
                  <a:pt x="5841756" y="5098388"/>
                </a:cubicBezTo>
                <a:cubicBezTo>
                  <a:pt x="5837589" y="5106742"/>
                  <a:pt x="5833690" y="5107687"/>
                  <a:pt x="5827282" y="5106791"/>
                </a:cubicBezTo>
                <a:cubicBezTo>
                  <a:pt x="5822262" y="5103111"/>
                  <a:pt x="5814465" y="5105000"/>
                  <a:pt x="5807788" y="5111513"/>
                </a:cubicBezTo>
                <a:cubicBezTo>
                  <a:pt x="5797212" y="5118972"/>
                  <a:pt x="5799721" y="5120812"/>
                  <a:pt x="5819776" y="5118402"/>
                </a:cubicBezTo>
                <a:cubicBezTo>
                  <a:pt x="5863223" y="5110324"/>
                  <a:pt x="5840122" y="5125714"/>
                  <a:pt x="5791386" y="5137522"/>
                </a:cubicBezTo>
                <a:cubicBezTo>
                  <a:pt x="5764094" y="5144133"/>
                  <a:pt x="5735413" y="5153530"/>
                  <a:pt x="5728176" y="5157732"/>
                </a:cubicBezTo>
                <a:cubicBezTo>
                  <a:pt x="5721498" y="5164246"/>
                  <a:pt x="5691988" y="5178740"/>
                  <a:pt x="5663868" y="5190450"/>
                </a:cubicBezTo>
                <a:cubicBezTo>
                  <a:pt x="5613474" y="5212451"/>
                  <a:pt x="5613474" y="5212451"/>
                  <a:pt x="5613474" y="5212451"/>
                </a:cubicBezTo>
                <a:cubicBezTo>
                  <a:pt x="5665840" y="5207109"/>
                  <a:pt x="5665840" y="5207109"/>
                  <a:pt x="5665840" y="5207109"/>
                </a:cubicBezTo>
                <a:cubicBezTo>
                  <a:pt x="5698152" y="5204177"/>
                  <a:pt x="5739089" y="5194259"/>
                  <a:pt x="5771669" y="5183918"/>
                </a:cubicBezTo>
                <a:cubicBezTo>
                  <a:pt x="5816775" y="5165645"/>
                  <a:pt x="5820673" y="5164700"/>
                  <a:pt x="5803420" y="5178673"/>
                </a:cubicBezTo>
                <a:cubicBezTo>
                  <a:pt x="5780319" y="5194062"/>
                  <a:pt x="5778661" y="5204258"/>
                  <a:pt x="5800664" y="5201374"/>
                </a:cubicBezTo>
                <a:cubicBezTo>
                  <a:pt x="5810972" y="5201325"/>
                  <a:pt x="5825178" y="5200332"/>
                  <a:pt x="5837435" y="5199810"/>
                </a:cubicBezTo>
                <a:cubicBezTo>
                  <a:pt x="5861949" y="5198768"/>
                  <a:pt x="5884782" y="5190788"/>
                  <a:pt x="5875303" y="5185740"/>
                </a:cubicBezTo>
                <a:cubicBezTo>
                  <a:pt x="5870844" y="5184372"/>
                  <a:pt x="5858027" y="5182581"/>
                  <a:pt x="5843820" y="5183574"/>
                </a:cubicBezTo>
                <a:cubicBezTo>
                  <a:pt x="5820696" y="5181832"/>
                  <a:pt x="5818746" y="5182304"/>
                  <a:pt x="5826813" y="5173006"/>
                </a:cubicBezTo>
                <a:cubicBezTo>
                  <a:pt x="5838218" y="5160450"/>
                  <a:pt x="5903961" y="5159211"/>
                  <a:pt x="5908711" y="5170300"/>
                </a:cubicBezTo>
                <a:cubicBezTo>
                  <a:pt x="5910393" y="5177238"/>
                  <a:pt x="5920700" y="5177189"/>
                  <a:pt x="5954109" y="5161751"/>
                </a:cubicBezTo>
                <a:cubicBezTo>
                  <a:pt x="5991976" y="5147680"/>
                  <a:pt x="5997825" y="5146263"/>
                  <a:pt x="6012323" y="5154991"/>
                </a:cubicBezTo>
                <a:cubicBezTo>
                  <a:pt x="6027381" y="5166032"/>
                  <a:pt x="6027381" y="5166032"/>
                  <a:pt x="6027381" y="5166032"/>
                </a:cubicBezTo>
                <a:cubicBezTo>
                  <a:pt x="5985614" y="5181048"/>
                  <a:pt x="5985614" y="5181048"/>
                  <a:pt x="5985614" y="5181048"/>
                </a:cubicBezTo>
                <a:cubicBezTo>
                  <a:pt x="5960832" y="5189501"/>
                  <a:pt x="5929641" y="5197057"/>
                  <a:pt x="5915995" y="5200363"/>
                </a:cubicBezTo>
                <a:cubicBezTo>
                  <a:pt x="5893991" y="5203246"/>
                  <a:pt x="5886194" y="5205135"/>
                  <a:pt x="5884535" y="5215329"/>
                </a:cubicBezTo>
                <a:cubicBezTo>
                  <a:pt x="5882878" y="5225524"/>
                  <a:pt x="5875080" y="5227413"/>
                  <a:pt x="5853636" y="5232609"/>
                </a:cubicBezTo>
                <a:cubicBezTo>
                  <a:pt x="5838041" y="5236387"/>
                  <a:pt x="5821885" y="5237852"/>
                  <a:pt x="5815477" y="5236957"/>
                </a:cubicBezTo>
                <a:cubicBezTo>
                  <a:pt x="5805170" y="5237005"/>
                  <a:pt x="5807120" y="5236534"/>
                  <a:pt x="5817158" y="5243894"/>
                </a:cubicBezTo>
                <a:cubicBezTo>
                  <a:pt x="5831096" y="5250310"/>
                  <a:pt x="5830827" y="5257719"/>
                  <a:pt x="5815791" y="5263811"/>
                </a:cubicBezTo>
                <a:cubicBezTo>
                  <a:pt x="5800757" y="5269901"/>
                  <a:pt x="5808846" y="5277735"/>
                  <a:pt x="5828900" y="5275324"/>
                </a:cubicBezTo>
                <a:cubicBezTo>
                  <a:pt x="5838647" y="5272963"/>
                  <a:pt x="5845056" y="5273858"/>
                  <a:pt x="5843667" y="5276643"/>
                </a:cubicBezTo>
                <a:cubicBezTo>
                  <a:pt x="5844787" y="5281267"/>
                  <a:pt x="5843398" y="5284053"/>
                  <a:pt x="5841448" y="5284525"/>
                </a:cubicBezTo>
                <a:cubicBezTo>
                  <a:pt x="5839499" y="5284997"/>
                  <a:pt x="5814157" y="5291137"/>
                  <a:pt x="5783526" y="5301006"/>
                </a:cubicBezTo>
                <a:cubicBezTo>
                  <a:pt x="5729503" y="5316544"/>
                  <a:pt x="5729503" y="5316544"/>
                  <a:pt x="5771001" y="5308937"/>
                </a:cubicBezTo>
                <a:cubicBezTo>
                  <a:pt x="5794394" y="5303270"/>
                  <a:pt x="5814448" y="5300859"/>
                  <a:pt x="5816958" y="5302700"/>
                </a:cubicBezTo>
                <a:cubicBezTo>
                  <a:pt x="5819468" y="5304540"/>
                  <a:pt x="5818639" y="5309637"/>
                  <a:pt x="5814470" y="5317990"/>
                </a:cubicBezTo>
                <a:cubicBezTo>
                  <a:pt x="5808354" y="5326817"/>
                  <a:pt x="5791930" y="5335694"/>
                  <a:pt x="5738467" y="5353542"/>
                </a:cubicBezTo>
                <a:cubicBezTo>
                  <a:pt x="5665509" y="5376115"/>
                  <a:pt x="5660512" y="5389567"/>
                  <a:pt x="5731521" y="5367466"/>
                </a:cubicBezTo>
                <a:cubicBezTo>
                  <a:pt x="5751015" y="5362743"/>
                  <a:pt x="5770509" y="5358020"/>
                  <a:pt x="5775529" y="5361701"/>
                </a:cubicBezTo>
                <a:cubicBezTo>
                  <a:pt x="5789466" y="5368116"/>
                  <a:pt x="5841003" y="5367872"/>
                  <a:pt x="5861886" y="5360364"/>
                </a:cubicBezTo>
                <a:cubicBezTo>
                  <a:pt x="5882769" y="5352856"/>
                  <a:pt x="5882769" y="5352856"/>
                  <a:pt x="5882769" y="5352856"/>
                </a:cubicBezTo>
                <a:cubicBezTo>
                  <a:pt x="5868026" y="5368669"/>
                  <a:pt x="5868026" y="5368669"/>
                  <a:pt x="5868026" y="5368669"/>
                </a:cubicBezTo>
                <a:cubicBezTo>
                  <a:pt x="5856061" y="5378913"/>
                  <a:pt x="5856621" y="5381224"/>
                  <a:pt x="5864420" y="5379336"/>
                </a:cubicBezTo>
                <a:cubicBezTo>
                  <a:pt x="5870267" y="5377918"/>
                  <a:pt x="5883084" y="5379710"/>
                  <a:pt x="5892002" y="5382446"/>
                </a:cubicBezTo>
                <a:cubicBezTo>
                  <a:pt x="5901481" y="5387494"/>
                  <a:pt x="5912349" y="5389757"/>
                  <a:pt x="5918197" y="5388341"/>
                </a:cubicBezTo>
                <a:cubicBezTo>
                  <a:pt x="5922096" y="5387396"/>
                  <a:pt x="5926554" y="5388764"/>
                  <a:pt x="5925166" y="5391548"/>
                </a:cubicBezTo>
                <a:cubicBezTo>
                  <a:pt x="5924897" y="5398957"/>
                  <a:pt x="5893146" y="5404202"/>
                  <a:pt x="5857205" y="5400670"/>
                </a:cubicBezTo>
                <a:cubicBezTo>
                  <a:pt x="5823772" y="5398976"/>
                  <a:pt x="5814025" y="5401338"/>
                  <a:pt x="5836322" y="5408177"/>
                </a:cubicBezTo>
                <a:cubicBezTo>
                  <a:pt x="5845240" y="5410913"/>
                  <a:pt x="5854157" y="5413648"/>
                  <a:pt x="5854717" y="5415960"/>
                </a:cubicBezTo>
                <a:cubicBezTo>
                  <a:pt x="5858908" y="5424738"/>
                  <a:pt x="5748597" y="5429431"/>
                  <a:pt x="5686461" y="5420002"/>
                </a:cubicBezTo>
                <a:cubicBezTo>
                  <a:pt x="5651909" y="5413684"/>
                  <a:pt x="5662508" y="5423358"/>
                  <a:pt x="5700959" y="5428731"/>
                </a:cubicBezTo>
                <a:cubicBezTo>
                  <a:pt x="5748329" y="5436840"/>
                  <a:pt x="5800425" y="5438907"/>
                  <a:pt x="5839974" y="5431773"/>
                </a:cubicBezTo>
                <a:cubicBezTo>
                  <a:pt x="5858079" y="5429836"/>
                  <a:pt x="5878695" y="5429738"/>
                  <a:pt x="5890121" y="5434313"/>
                </a:cubicBezTo>
                <a:cubicBezTo>
                  <a:pt x="5899040" y="5437049"/>
                  <a:pt x="5914366" y="5440680"/>
                  <a:pt x="5922165" y="5438791"/>
                </a:cubicBezTo>
                <a:cubicBezTo>
                  <a:pt x="5940830" y="5439165"/>
                  <a:pt x="5940830" y="5439165"/>
                  <a:pt x="5940830" y="5439165"/>
                </a:cubicBezTo>
                <a:cubicBezTo>
                  <a:pt x="5928304" y="5447097"/>
                  <a:pt x="5928304" y="5447097"/>
                  <a:pt x="5928304" y="5447097"/>
                </a:cubicBezTo>
                <a:cubicBezTo>
                  <a:pt x="5923577" y="5453138"/>
                  <a:pt x="5913830" y="5455500"/>
                  <a:pt x="5911320" y="5453659"/>
                </a:cubicBezTo>
                <a:cubicBezTo>
                  <a:pt x="5899332" y="5446772"/>
                  <a:pt x="5879569" y="5458904"/>
                  <a:pt x="5883759" y="5467681"/>
                </a:cubicBezTo>
                <a:cubicBezTo>
                  <a:pt x="5886001" y="5476932"/>
                  <a:pt x="5904957" y="5487028"/>
                  <a:pt x="5921673" y="5487875"/>
                </a:cubicBezTo>
                <a:cubicBezTo>
                  <a:pt x="5934490" y="5489665"/>
                  <a:pt x="5934490" y="5489665"/>
                  <a:pt x="5925864" y="5496652"/>
                </a:cubicBezTo>
                <a:cubicBezTo>
                  <a:pt x="5917797" y="5505951"/>
                  <a:pt x="5917797" y="5505951"/>
                  <a:pt x="5928105" y="5505901"/>
                </a:cubicBezTo>
                <a:cubicBezTo>
                  <a:pt x="5932563" y="5507270"/>
                  <a:pt x="5940361" y="5505381"/>
                  <a:pt x="5941751" y="5502595"/>
                </a:cubicBezTo>
                <a:cubicBezTo>
                  <a:pt x="5945089" y="5499338"/>
                  <a:pt x="5945089" y="5499338"/>
                  <a:pt x="5946210" y="5503964"/>
                </a:cubicBezTo>
                <a:cubicBezTo>
                  <a:pt x="5944820" y="5506748"/>
                  <a:pt x="5932295" y="5514679"/>
                  <a:pt x="5916700" y="5518458"/>
                </a:cubicBezTo>
                <a:cubicBezTo>
                  <a:pt x="5894696" y="5521340"/>
                  <a:pt x="5891357" y="5524598"/>
                  <a:pt x="5893038" y="5531535"/>
                </a:cubicBezTo>
                <a:cubicBezTo>
                  <a:pt x="5896959" y="5547722"/>
                  <a:pt x="5912286" y="5551353"/>
                  <a:pt x="5933730" y="5546157"/>
                </a:cubicBezTo>
                <a:cubicBezTo>
                  <a:pt x="5944866" y="5541012"/>
                  <a:pt x="5961022" y="5539546"/>
                  <a:pt x="5967991" y="5542754"/>
                </a:cubicBezTo>
                <a:cubicBezTo>
                  <a:pt x="5979418" y="5547329"/>
                  <a:pt x="5976081" y="5550587"/>
                  <a:pt x="5935142" y="5560504"/>
                </a:cubicBezTo>
                <a:cubicBezTo>
                  <a:pt x="5902563" y="5570846"/>
                  <a:pt x="5879998" y="5571417"/>
                  <a:pt x="5844056" y="5567883"/>
                </a:cubicBezTo>
                <a:cubicBezTo>
                  <a:pt x="5810625" y="5566191"/>
                  <a:pt x="5799197" y="5561615"/>
                  <a:pt x="5805874" y="5555100"/>
                </a:cubicBezTo>
                <a:cubicBezTo>
                  <a:pt x="5811162" y="5551371"/>
                  <a:pt x="5802804" y="5550947"/>
                  <a:pt x="5782189" y="5551046"/>
                </a:cubicBezTo>
                <a:cubicBezTo>
                  <a:pt x="5745419" y="5552610"/>
                  <a:pt x="5732894" y="5560541"/>
                  <a:pt x="5749340" y="5568797"/>
                </a:cubicBezTo>
                <a:cubicBezTo>
                  <a:pt x="5754361" y="5572477"/>
                  <a:pt x="5791422" y="5580636"/>
                  <a:pt x="5830434" y="5588322"/>
                </a:cubicBezTo>
                <a:cubicBezTo>
                  <a:pt x="5884771" y="5599639"/>
                  <a:pt x="5902608" y="5605110"/>
                  <a:pt x="5907359" y="5616200"/>
                </a:cubicBezTo>
                <a:cubicBezTo>
                  <a:pt x="5912109" y="5627291"/>
                  <a:pt x="5916568" y="5628658"/>
                  <a:pt x="5931604" y="5622567"/>
                </a:cubicBezTo>
                <a:cubicBezTo>
                  <a:pt x="5952487" y="5615059"/>
                  <a:pt x="5967253" y="5616378"/>
                  <a:pt x="5970054" y="5627940"/>
                </a:cubicBezTo>
                <a:cubicBezTo>
                  <a:pt x="5971736" y="5634878"/>
                  <a:pt x="5964499" y="5639079"/>
                  <a:pt x="5945564" y="5646114"/>
                </a:cubicBezTo>
                <a:cubicBezTo>
                  <a:pt x="5919393" y="5657352"/>
                  <a:pt x="5919393" y="5657352"/>
                  <a:pt x="5919393" y="5657352"/>
                </a:cubicBezTo>
                <a:cubicBezTo>
                  <a:pt x="5955042" y="5651164"/>
                  <a:pt x="5955042" y="5651164"/>
                  <a:pt x="5955042" y="5651164"/>
                </a:cubicBezTo>
                <a:cubicBezTo>
                  <a:pt x="5974536" y="5646441"/>
                  <a:pt x="5994031" y="5641718"/>
                  <a:pt x="6001828" y="5639827"/>
                </a:cubicBezTo>
                <a:cubicBezTo>
                  <a:pt x="6007676" y="5638411"/>
                  <a:pt x="6016034" y="5638835"/>
                  <a:pt x="6019104" y="5642986"/>
                </a:cubicBezTo>
                <a:cubicBezTo>
                  <a:pt x="6022174" y="5647139"/>
                  <a:pt x="6020225" y="5647612"/>
                  <a:pt x="6012427" y="5649501"/>
                </a:cubicBezTo>
                <a:cubicBezTo>
                  <a:pt x="6006019" y="5648605"/>
                  <a:pt x="5998781" y="5652807"/>
                  <a:pt x="5999341" y="5655119"/>
                </a:cubicBezTo>
                <a:cubicBezTo>
                  <a:pt x="5999073" y="5662529"/>
                  <a:pt x="5977069" y="5665412"/>
                  <a:pt x="5965082" y="5658524"/>
                </a:cubicBezTo>
                <a:cubicBezTo>
                  <a:pt x="5960622" y="5657156"/>
                  <a:pt x="5953385" y="5661357"/>
                  <a:pt x="5946147" y="5665559"/>
                </a:cubicBezTo>
                <a:cubicBezTo>
                  <a:pt x="5934742" y="5678115"/>
                  <a:pt x="5915249" y="5682838"/>
                  <a:pt x="5812758" y="5702773"/>
                </a:cubicBezTo>
                <a:cubicBezTo>
                  <a:pt x="5791314" y="5707968"/>
                  <a:pt x="5768750" y="5708538"/>
                  <a:pt x="5762341" y="5707643"/>
                </a:cubicBezTo>
                <a:cubicBezTo>
                  <a:pt x="5755933" y="5706748"/>
                  <a:pt x="5731150" y="5715200"/>
                  <a:pt x="5710827" y="5725020"/>
                </a:cubicBezTo>
                <a:cubicBezTo>
                  <a:pt x="5670181" y="5744660"/>
                  <a:pt x="5670181" y="5744660"/>
                  <a:pt x="5670181" y="5744660"/>
                </a:cubicBezTo>
                <a:cubicBezTo>
                  <a:pt x="5702762" y="5734319"/>
                  <a:pt x="5702762" y="5734319"/>
                  <a:pt x="5702762" y="5734319"/>
                </a:cubicBezTo>
                <a:cubicBezTo>
                  <a:pt x="5719746" y="5727755"/>
                  <a:pt x="5735901" y="5726290"/>
                  <a:pt x="5736461" y="5728602"/>
                </a:cubicBezTo>
                <a:cubicBezTo>
                  <a:pt x="5737021" y="5730914"/>
                  <a:pt x="5756247" y="5733602"/>
                  <a:pt x="5776862" y="5733503"/>
                </a:cubicBezTo>
                <a:cubicBezTo>
                  <a:pt x="5798865" y="5730621"/>
                  <a:pt x="5820041" y="5732835"/>
                  <a:pt x="5826449" y="5733730"/>
                </a:cubicBezTo>
                <a:cubicBezTo>
                  <a:pt x="5832857" y="5734626"/>
                  <a:pt x="5836196" y="5731369"/>
                  <a:pt x="5835636" y="5729057"/>
                </a:cubicBezTo>
                <a:cubicBezTo>
                  <a:pt x="5836465" y="5723959"/>
                  <a:pt x="5849551" y="5718340"/>
                  <a:pt x="5879352" y="5713569"/>
                </a:cubicBezTo>
                <a:cubicBezTo>
                  <a:pt x="5932547" y="5703129"/>
                  <a:pt x="5949263" y="5703975"/>
                  <a:pt x="5952624" y="5717850"/>
                </a:cubicBezTo>
                <a:cubicBezTo>
                  <a:pt x="5956815" y="5726628"/>
                  <a:pt x="5953476" y="5729885"/>
                  <a:pt x="5939270" y="5730879"/>
                </a:cubicBezTo>
                <a:cubicBezTo>
                  <a:pt x="5927014" y="5731399"/>
                  <a:pt x="5923675" y="5734657"/>
                  <a:pt x="5925916" y="5743906"/>
                </a:cubicBezTo>
                <a:cubicBezTo>
                  <a:pt x="5930106" y="5752685"/>
                  <a:pt x="5939024" y="5755420"/>
                  <a:pt x="5961589" y="5754850"/>
                </a:cubicBezTo>
                <a:cubicBezTo>
                  <a:pt x="5986663" y="5756119"/>
                  <a:pt x="5995582" y="5758855"/>
                  <a:pt x="5997821" y="5768105"/>
                </a:cubicBezTo>
                <a:cubicBezTo>
                  <a:pt x="6002572" y="5779195"/>
                  <a:pt x="5999233" y="5782452"/>
                  <a:pt x="5992825" y="5781556"/>
                </a:cubicBezTo>
                <a:cubicBezTo>
                  <a:pt x="5986977" y="5782973"/>
                  <a:pt x="5976669" y="5783023"/>
                  <a:pt x="5968312" y="5782599"/>
                </a:cubicBezTo>
                <a:cubicBezTo>
                  <a:pt x="5954105" y="5783592"/>
                  <a:pt x="5954105" y="5783592"/>
                  <a:pt x="5971942" y="5789064"/>
                </a:cubicBezTo>
                <a:cubicBezTo>
                  <a:pt x="5980860" y="5791800"/>
                  <a:pt x="5992848" y="5798689"/>
                  <a:pt x="5998988" y="5806993"/>
                </a:cubicBezTo>
                <a:cubicBezTo>
                  <a:pt x="6005127" y="5815298"/>
                  <a:pt x="6014046" y="5818034"/>
                  <a:pt x="6025743" y="5815200"/>
                </a:cubicBezTo>
                <a:cubicBezTo>
                  <a:pt x="6043287" y="5810950"/>
                  <a:pt x="6043287" y="5810950"/>
                  <a:pt x="6043287" y="5810950"/>
                </a:cubicBezTo>
                <a:cubicBezTo>
                  <a:pt x="6031882" y="5823506"/>
                  <a:pt x="6031882" y="5823506"/>
                  <a:pt x="6031882" y="5823506"/>
                </a:cubicBezTo>
                <a:cubicBezTo>
                  <a:pt x="6021307" y="5830964"/>
                  <a:pt x="6013509" y="5832853"/>
                  <a:pt x="6000131" y="5828750"/>
                </a:cubicBezTo>
                <a:cubicBezTo>
                  <a:pt x="5991213" y="5826014"/>
                  <a:pt x="5976446" y="5824695"/>
                  <a:pt x="5971159" y="5828425"/>
                </a:cubicBezTo>
                <a:cubicBezTo>
                  <a:pt x="5963361" y="5830314"/>
                  <a:pt x="5951105" y="5830836"/>
                  <a:pt x="5944135" y="5827627"/>
                </a:cubicBezTo>
                <a:cubicBezTo>
                  <a:pt x="5932147" y="5820738"/>
                  <a:pt x="5932147" y="5820738"/>
                  <a:pt x="5941334" y="5816065"/>
                </a:cubicBezTo>
                <a:cubicBezTo>
                  <a:pt x="5949132" y="5814176"/>
                  <a:pt x="5948571" y="5811864"/>
                  <a:pt x="5941043" y="5806343"/>
                </a:cubicBezTo>
                <a:cubicBezTo>
                  <a:pt x="5936023" y="5802663"/>
                  <a:pt x="5927105" y="5799927"/>
                  <a:pt x="5921817" y="5803657"/>
                </a:cubicBezTo>
                <a:cubicBezTo>
                  <a:pt x="5914019" y="5805545"/>
                  <a:pt x="5913190" y="5810643"/>
                  <a:pt x="5919061" y="5826358"/>
                </a:cubicBezTo>
                <a:cubicBezTo>
                  <a:pt x="5926053" y="5846697"/>
                  <a:pt x="5926053" y="5846697"/>
                  <a:pt x="5926053" y="5846697"/>
                </a:cubicBezTo>
                <a:cubicBezTo>
                  <a:pt x="5899007" y="5828769"/>
                  <a:pt x="5899007" y="5828769"/>
                  <a:pt x="5899007" y="5828769"/>
                </a:cubicBezTo>
                <a:cubicBezTo>
                  <a:pt x="5871961" y="5810839"/>
                  <a:pt x="5865553" y="5809944"/>
                  <a:pt x="5875322" y="5824713"/>
                </a:cubicBezTo>
                <a:cubicBezTo>
                  <a:pt x="5896252" y="5851470"/>
                  <a:pt x="5941963" y="5869773"/>
                  <a:pt x="5966185" y="5859008"/>
                </a:cubicBezTo>
                <a:cubicBezTo>
                  <a:pt x="5973423" y="5854807"/>
                  <a:pt x="5981780" y="5855229"/>
                  <a:pt x="5984850" y="5859382"/>
                </a:cubicBezTo>
                <a:cubicBezTo>
                  <a:pt x="5992380" y="5864903"/>
                  <a:pt x="5983484" y="5879299"/>
                  <a:pt x="5968450" y="5885389"/>
                </a:cubicBezTo>
                <a:cubicBezTo>
                  <a:pt x="5956752" y="5888223"/>
                  <a:pt x="5901317" y="5889413"/>
                  <a:pt x="5884041" y="5886254"/>
                </a:cubicBezTo>
                <a:cubicBezTo>
                  <a:pt x="5875122" y="5883518"/>
                  <a:pt x="5871784" y="5886776"/>
                  <a:pt x="5869006" y="5892344"/>
                </a:cubicBezTo>
                <a:cubicBezTo>
                  <a:pt x="5865399" y="5903012"/>
                  <a:pt x="5848414" y="5909575"/>
                  <a:pt x="5844783" y="5903110"/>
                </a:cubicBezTo>
                <a:cubicBezTo>
                  <a:pt x="5843663" y="5898484"/>
                  <a:pt x="5844492" y="5893388"/>
                  <a:pt x="5848391" y="5892443"/>
                </a:cubicBezTo>
                <a:cubicBezTo>
                  <a:pt x="5851729" y="5889187"/>
                  <a:pt x="5846710" y="5885506"/>
                  <a:pt x="5838352" y="5885082"/>
                </a:cubicBezTo>
                <a:cubicBezTo>
                  <a:pt x="5827484" y="5882819"/>
                  <a:pt x="5821636" y="5884236"/>
                  <a:pt x="5820808" y="5889333"/>
                </a:cubicBezTo>
                <a:cubicBezTo>
                  <a:pt x="5819978" y="5894431"/>
                  <a:pt x="5824438" y="5895799"/>
                  <a:pt x="5827776" y="5892541"/>
                </a:cubicBezTo>
                <a:cubicBezTo>
                  <a:pt x="5831675" y="5891596"/>
                  <a:pt x="5834745" y="5895749"/>
                  <a:pt x="5835866" y="5900375"/>
                </a:cubicBezTo>
                <a:cubicBezTo>
                  <a:pt x="5835036" y="5905471"/>
                  <a:pt x="5832258" y="5911041"/>
                  <a:pt x="5827799" y="5909673"/>
                </a:cubicBezTo>
                <a:cubicBezTo>
                  <a:pt x="5821391" y="5908778"/>
                  <a:pt x="5820561" y="5913875"/>
                  <a:pt x="5821682" y="5918500"/>
                </a:cubicBezTo>
                <a:cubicBezTo>
                  <a:pt x="5823363" y="5925437"/>
                  <a:pt x="5830331" y="5928644"/>
                  <a:pt x="5834231" y="5927700"/>
                </a:cubicBezTo>
                <a:cubicBezTo>
                  <a:pt x="5840079" y="5926283"/>
                  <a:pt x="5849826" y="5923921"/>
                  <a:pt x="5857623" y="5922033"/>
                </a:cubicBezTo>
                <a:cubicBezTo>
                  <a:pt x="5886865" y="5914949"/>
                  <a:pt x="5984628" y="5901056"/>
                  <a:pt x="5991037" y="5901952"/>
                </a:cubicBezTo>
                <a:cubicBezTo>
                  <a:pt x="6002464" y="5906526"/>
                  <a:pt x="6050685" y="5926670"/>
                  <a:pt x="6069642" y="5936768"/>
                </a:cubicBezTo>
                <a:cubicBezTo>
                  <a:pt x="6086650" y="5947336"/>
                  <a:pt x="6086650" y="5947336"/>
                  <a:pt x="6086650" y="5947336"/>
                </a:cubicBezTo>
                <a:cubicBezTo>
                  <a:pt x="6069105" y="5951586"/>
                  <a:pt x="6069105" y="5951586"/>
                  <a:pt x="6069105" y="5951586"/>
                </a:cubicBezTo>
                <a:cubicBezTo>
                  <a:pt x="6045712" y="5957254"/>
                  <a:pt x="6030386" y="5953623"/>
                  <a:pt x="6026756" y="5947158"/>
                </a:cubicBezTo>
                <a:cubicBezTo>
                  <a:pt x="6026195" y="5944845"/>
                  <a:pt x="6028974" y="5939275"/>
                  <a:pt x="6034821" y="5937859"/>
                </a:cubicBezTo>
                <a:cubicBezTo>
                  <a:pt x="6038161" y="5934602"/>
                  <a:pt x="6031751" y="5933707"/>
                  <a:pt x="6017545" y="5934700"/>
                </a:cubicBezTo>
                <a:cubicBezTo>
                  <a:pt x="5986623" y="5934847"/>
                  <a:pt x="5964327" y="5928008"/>
                  <a:pt x="5959576" y="5916918"/>
                </a:cubicBezTo>
                <a:cubicBezTo>
                  <a:pt x="5957896" y="5909980"/>
                  <a:pt x="5947588" y="5910029"/>
                  <a:pt x="5947880" y="5919751"/>
                </a:cubicBezTo>
                <a:cubicBezTo>
                  <a:pt x="5945662" y="5927633"/>
                  <a:pt x="5968249" y="5944195"/>
                  <a:pt x="5983016" y="5945514"/>
                </a:cubicBezTo>
                <a:cubicBezTo>
                  <a:pt x="5993323" y="5945465"/>
                  <a:pt x="5993883" y="5947777"/>
                  <a:pt x="5988327" y="5958915"/>
                </a:cubicBezTo>
                <a:cubicBezTo>
                  <a:pt x="5980821" y="5970527"/>
                  <a:pt x="5980821" y="5970527"/>
                  <a:pt x="5999778" y="5980623"/>
                </a:cubicBezTo>
                <a:cubicBezTo>
                  <a:pt x="6009817" y="5987985"/>
                  <a:pt x="6027652" y="5993456"/>
                  <a:pt x="6035450" y="5991567"/>
                </a:cubicBezTo>
                <a:cubicBezTo>
                  <a:pt x="6045757" y="5991518"/>
                  <a:pt x="6054116" y="5991941"/>
                  <a:pt x="6054676" y="5994253"/>
                </a:cubicBezTo>
                <a:cubicBezTo>
                  <a:pt x="6055236" y="5996566"/>
                  <a:pt x="6064154" y="5999301"/>
                  <a:pt x="6072512" y="5999725"/>
                </a:cubicBezTo>
                <a:cubicBezTo>
                  <a:pt x="6089228" y="6000571"/>
                  <a:pt x="6102897" y="6014397"/>
                  <a:pt x="6088691" y="6015391"/>
                </a:cubicBezTo>
                <a:cubicBezTo>
                  <a:pt x="6072535" y="6016856"/>
                  <a:pt x="6084815" y="6033467"/>
                  <a:pt x="6104041" y="6036154"/>
                </a:cubicBezTo>
                <a:cubicBezTo>
                  <a:pt x="6117417" y="6040257"/>
                  <a:pt x="6128286" y="6042521"/>
                  <a:pt x="6128846" y="6044833"/>
                </a:cubicBezTo>
                <a:cubicBezTo>
                  <a:pt x="6129966" y="6049458"/>
                  <a:pt x="6143612" y="6046152"/>
                  <a:pt x="6168394" y="6037700"/>
                </a:cubicBezTo>
                <a:cubicBezTo>
                  <a:pt x="6180091" y="6034865"/>
                  <a:pt x="6182601" y="6036706"/>
                  <a:pt x="6180382" y="6044588"/>
                </a:cubicBezTo>
                <a:cubicBezTo>
                  <a:pt x="6176215" y="6052942"/>
                  <a:pt x="6178724" y="6054782"/>
                  <a:pt x="6189861" y="6049636"/>
                </a:cubicBezTo>
                <a:cubicBezTo>
                  <a:pt x="6203507" y="6046330"/>
                  <a:pt x="6202946" y="6044017"/>
                  <a:pt x="6194297" y="6033872"/>
                </a:cubicBezTo>
                <a:cubicBezTo>
                  <a:pt x="6186208" y="6026039"/>
                  <a:pt x="6181748" y="6024671"/>
                  <a:pt x="6173122" y="6031658"/>
                </a:cubicBezTo>
                <a:cubicBezTo>
                  <a:pt x="6161157" y="6041901"/>
                  <a:pt x="6094562" y="6031106"/>
                  <a:pt x="6102068" y="6019495"/>
                </a:cubicBezTo>
                <a:cubicBezTo>
                  <a:pt x="6109574" y="6007883"/>
                  <a:pt x="6155823" y="6011368"/>
                  <a:pt x="6156675" y="6023401"/>
                </a:cubicBezTo>
                <a:cubicBezTo>
                  <a:pt x="6158356" y="6030339"/>
                  <a:pt x="6160865" y="6032180"/>
                  <a:pt x="6165593" y="6026138"/>
                </a:cubicBezTo>
                <a:cubicBezTo>
                  <a:pt x="6174220" y="6019151"/>
                  <a:pt x="6205702" y="6021316"/>
                  <a:pt x="6222149" y="6029573"/>
                </a:cubicBezTo>
                <a:cubicBezTo>
                  <a:pt x="6229118" y="6032780"/>
                  <a:pt x="6233577" y="6034148"/>
                  <a:pt x="6233017" y="6031836"/>
                </a:cubicBezTo>
                <a:cubicBezTo>
                  <a:pt x="6232456" y="6029523"/>
                  <a:pt x="6238865" y="6030419"/>
                  <a:pt x="6247783" y="6033155"/>
                </a:cubicBezTo>
                <a:cubicBezTo>
                  <a:pt x="6256701" y="6035890"/>
                  <a:pt x="6268958" y="6035369"/>
                  <a:pt x="6276756" y="6033480"/>
                </a:cubicBezTo>
                <a:cubicBezTo>
                  <a:pt x="6288452" y="6030646"/>
                  <a:pt x="6288452" y="6030646"/>
                  <a:pt x="6288452" y="6030646"/>
                </a:cubicBezTo>
                <a:cubicBezTo>
                  <a:pt x="6277876" y="6038104"/>
                  <a:pt x="6277876" y="6038104"/>
                  <a:pt x="6277876" y="6038104"/>
                </a:cubicBezTo>
                <a:cubicBezTo>
                  <a:pt x="6267860" y="6047876"/>
                  <a:pt x="6267860" y="6047876"/>
                  <a:pt x="6287087" y="6050563"/>
                </a:cubicBezTo>
                <a:cubicBezTo>
                  <a:pt x="6306312" y="6053250"/>
                  <a:pt x="6312989" y="6046735"/>
                  <a:pt x="6300440" y="6037534"/>
                </a:cubicBezTo>
                <a:cubicBezTo>
                  <a:pt x="6297370" y="6033382"/>
                  <a:pt x="6299880" y="6035222"/>
                  <a:pt x="6309359" y="6040270"/>
                </a:cubicBezTo>
                <a:cubicBezTo>
                  <a:pt x="6316888" y="6045791"/>
                  <a:pt x="6330265" y="6049894"/>
                  <a:pt x="6336114" y="6048477"/>
                </a:cubicBezTo>
                <a:cubicBezTo>
                  <a:pt x="6342522" y="6049372"/>
                  <a:pt x="6354779" y="6048852"/>
                  <a:pt x="6361187" y="6049747"/>
                </a:cubicBezTo>
                <a:cubicBezTo>
                  <a:pt x="6369544" y="6050170"/>
                  <a:pt x="6370374" y="6045073"/>
                  <a:pt x="6367573" y="6033511"/>
                </a:cubicBezTo>
                <a:cubicBezTo>
                  <a:pt x="6363383" y="6024734"/>
                  <a:pt x="6362822" y="6022421"/>
                  <a:pt x="6360604" y="6030304"/>
                </a:cubicBezTo>
                <a:cubicBezTo>
                  <a:pt x="6359775" y="6035400"/>
                  <a:pt x="6354488" y="6039130"/>
                  <a:pt x="6343620" y="6036865"/>
                </a:cubicBezTo>
                <a:cubicBezTo>
                  <a:pt x="6318546" y="6035597"/>
                  <a:pt x="6316305" y="6026346"/>
                  <a:pt x="6338309" y="6023464"/>
                </a:cubicBezTo>
                <a:cubicBezTo>
                  <a:pt x="6364212" y="6019636"/>
                  <a:pt x="6387067" y="6028788"/>
                  <a:pt x="6379561" y="6040399"/>
                </a:cubicBezTo>
                <a:cubicBezTo>
                  <a:pt x="6376223" y="6043656"/>
                  <a:pt x="6380682" y="6045024"/>
                  <a:pt x="6389869" y="6040350"/>
                </a:cubicBezTo>
                <a:cubicBezTo>
                  <a:pt x="6399616" y="6037989"/>
                  <a:pt x="6409923" y="6037939"/>
                  <a:pt x="6412433" y="6039779"/>
                </a:cubicBezTo>
                <a:cubicBezTo>
                  <a:pt x="6423032" y="6049454"/>
                  <a:pt x="6318591" y="6069860"/>
                  <a:pt x="6278191" y="6064958"/>
                </a:cubicBezTo>
                <a:cubicBezTo>
                  <a:pt x="6271782" y="6064063"/>
                  <a:pt x="6268444" y="6067320"/>
                  <a:pt x="6269004" y="6069633"/>
                </a:cubicBezTo>
                <a:cubicBezTo>
                  <a:pt x="6269565" y="6071945"/>
                  <a:pt x="6284891" y="6075576"/>
                  <a:pt x="6303556" y="6075951"/>
                </a:cubicBezTo>
                <a:cubicBezTo>
                  <a:pt x="6320272" y="6076798"/>
                  <a:pt x="6335599" y="6080429"/>
                  <a:pt x="6336159" y="6082741"/>
                </a:cubicBezTo>
                <a:cubicBezTo>
                  <a:pt x="6336159" y="6082741"/>
                  <a:pt x="6352315" y="6081276"/>
                  <a:pt x="6367350" y="6075184"/>
                </a:cubicBezTo>
                <a:cubicBezTo>
                  <a:pt x="6388793" y="6069989"/>
                  <a:pt x="6403000" y="6068996"/>
                  <a:pt x="6416377" y="6073098"/>
                </a:cubicBezTo>
                <a:cubicBezTo>
                  <a:pt x="6425855" y="6078147"/>
                  <a:pt x="6443132" y="6081305"/>
                  <a:pt x="6452879" y="6078944"/>
                </a:cubicBezTo>
                <a:cubicBezTo>
                  <a:pt x="6463186" y="6078895"/>
                  <a:pt x="6478513" y="6082527"/>
                  <a:pt x="6487991" y="6087575"/>
                </a:cubicBezTo>
                <a:cubicBezTo>
                  <a:pt x="6495521" y="6093095"/>
                  <a:pt x="6511407" y="6099039"/>
                  <a:pt x="6522275" y="6101303"/>
                </a:cubicBezTo>
                <a:cubicBezTo>
                  <a:pt x="6538162" y="6107247"/>
                  <a:pt x="6540112" y="6106774"/>
                  <a:pt x="6537871" y="6097525"/>
                </a:cubicBezTo>
                <a:cubicBezTo>
                  <a:pt x="6534509" y="6083649"/>
                  <a:pt x="6546205" y="6080815"/>
                  <a:pt x="6558754" y="6090016"/>
                </a:cubicBezTo>
                <a:cubicBezTo>
                  <a:pt x="6565722" y="6093225"/>
                  <a:pt x="6572131" y="6094120"/>
                  <a:pt x="6579368" y="6089919"/>
                </a:cubicBezTo>
                <a:cubicBezTo>
                  <a:pt x="6601910" y="6072216"/>
                  <a:pt x="6704154" y="6076823"/>
                  <a:pt x="6710586" y="6094850"/>
                </a:cubicBezTo>
                <a:cubicBezTo>
                  <a:pt x="6711707" y="6099475"/>
                  <a:pt x="6696672" y="6105566"/>
                  <a:pt x="6677737" y="6112602"/>
                </a:cubicBezTo>
                <a:cubicBezTo>
                  <a:pt x="6658804" y="6119637"/>
                  <a:pt x="6637920" y="6127145"/>
                  <a:pt x="6635141" y="6132714"/>
                </a:cubicBezTo>
                <a:cubicBezTo>
                  <a:pt x="6629854" y="6136443"/>
                  <a:pt x="6599784" y="6148625"/>
                  <a:pt x="6564694" y="6157127"/>
                </a:cubicBezTo>
                <a:cubicBezTo>
                  <a:pt x="6502873" y="6174552"/>
                  <a:pt x="6438250" y="6180417"/>
                  <a:pt x="6372216" y="6171934"/>
                </a:cubicBezTo>
                <a:cubicBezTo>
                  <a:pt x="6340733" y="6169768"/>
                  <a:pt x="6340733" y="6169768"/>
                  <a:pt x="6340733" y="6169768"/>
                </a:cubicBezTo>
                <a:cubicBezTo>
                  <a:pt x="6356597" y="6158580"/>
                  <a:pt x="6356597" y="6158580"/>
                  <a:pt x="6356597" y="6158580"/>
                </a:cubicBezTo>
                <a:cubicBezTo>
                  <a:pt x="6373022" y="6149704"/>
                  <a:pt x="6371072" y="6150176"/>
                  <a:pt x="6343220" y="6154476"/>
                </a:cubicBezTo>
                <a:cubicBezTo>
                  <a:pt x="6307570" y="6160666"/>
                  <a:pt x="6312566" y="6147213"/>
                  <a:pt x="6350165" y="6140552"/>
                </a:cubicBezTo>
                <a:cubicBezTo>
                  <a:pt x="6363812" y="6137246"/>
                  <a:pt x="6386645" y="6129267"/>
                  <a:pt x="6399170" y="6121335"/>
                </a:cubicBezTo>
                <a:cubicBezTo>
                  <a:pt x="6412255" y="6115717"/>
                  <a:pt x="6420882" y="6108730"/>
                  <a:pt x="6416984" y="6109675"/>
                </a:cubicBezTo>
                <a:cubicBezTo>
                  <a:pt x="6415034" y="6110147"/>
                  <a:pt x="6396929" y="6112085"/>
                  <a:pt x="6379384" y="6116337"/>
                </a:cubicBezTo>
                <a:cubicBezTo>
                  <a:pt x="6361279" y="6118274"/>
                  <a:pt x="6333427" y="6122574"/>
                  <a:pt x="6319781" y="6125880"/>
                </a:cubicBezTo>
                <a:cubicBezTo>
                  <a:pt x="6304185" y="6129659"/>
                  <a:pt x="6285520" y="6129284"/>
                  <a:pt x="6275212" y="6129334"/>
                </a:cubicBezTo>
                <a:cubicBezTo>
                  <a:pt x="6266294" y="6126598"/>
                  <a:pt x="6255987" y="6126646"/>
                  <a:pt x="6252089" y="6127591"/>
                </a:cubicBezTo>
                <a:cubicBezTo>
                  <a:pt x="6248190" y="6128536"/>
                  <a:pt x="6234252" y="6122120"/>
                  <a:pt x="6221704" y="6112920"/>
                </a:cubicBezTo>
                <a:cubicBezTo>
                  <a:pt x="6207206" y="6104190"/>
                  <a:pt x="6195778" y="6099615"/>
                  <a:pt x="6193828" y="6100086"/>
                </a:cubicBezTo>
                <a:cubicBezTo>
                  <a:pt x="6191879" y="6100560"/>
                  <a:pt x="6180743" y="6105706"/>
                  <a:pt x="6170996" y="6108067"/>
                </a:cubicBezTo>
                <a:cubicBezTo>
                  <a:pt x="6155400" y="6111846"/>
                  <a:pt x="6148992" y="6110949"/>
                  <a:pt x="6137833" y="6098964"/>
                </a:cubicBezTo>
                <a:cubicBezTo>
                  <a:pt x="6124164" y="6085139"/>
                  <a:pt x="6124164" y="6085139"/>
                  <a:pt x="6139759" y="6081360"/>
                </a:cubicBezTo>
                <a:cubicBezTo>
                  <a:pt x="6149506" y="6078999"/>
                  <a:pt x="6160373" y="6081262"/>
                  <a:pt x="6165393" y="6084943"/>
                </a:cubicBezTo>
                <a:cubicBezTo>
                  <a:pt x="6178502" y="6096456"/>
                  <a:pt x="6185179" y="6089942"/>
                  <a:pt x="6172070" y="6078429"/>
                </a:cubicBezTo>
                <a:cubicBezTo>
                  <a:pt x="6166491" y="6072435"/>
                  <a:pt x="6162031" y="6071068"/>
                  <a:pt x="6160082" y="6071540"/>
                </a:cubicBezTo>
                <a:cubicBezTo>
                  <a:pt x="6157304" y="6077109"/>
                  <a:pt x="6085130" y="6060321"/>
                  <a:pt x="6079550" y="6054328"/>
                </a:cubicBezTo>
                <a:cubicBezTo>
                  <a:pt x="6074530" y="6050648"/>
                  <a:pt x="6070632" y="6051592"/>
                  <a:pt x="6067293" y="6054849"/>
                </a:cubicBezTo>
                <a:cubicBezTo>
                  <a:pt x="6062005" y="6058579"/>
                  <a:pt x="6053647" y="6058156"/>
                  <a:pt x="6046678" y="6054948"/>
                </a:cubicBezTo>
                <a:cubicBezTo>
                  <a:pt x="6034690" y="6048059"/>
                  <a:pt x="5996239" y="6042686"/>
                  <a:pt x="5983153" y="6048304"/>
                </a:cubicBezTo>
                <a:cubicBezTo>
                  <a:pt x="5975356" y="6050194"/>
                  <a:pt x="5985686" y="6067276"/>
                  <a:pt x="5995994" y="6067227"/>
                </a:cubicBezTo>
                <a:cubicBezTo>
                  <a:pt x="6006301" y="6067178"/>
                  <a:pt x="6065681" y="6099308"/>
                  <a:pt x="6067362" y="6106245"/>
                </a:cubicBezTo>
                <a:cubicBezTo>
                  <a:pt x="6069042" y="6113182"/>
                  <a:pt x="6039778" y="6103135"/>
                  <a:pt x="6020822" y="6093039"/>
                </a:cubicBezTo>
                <a:cubicBezTo>
                  <a:pt x="6001304" y="6080630"/>
                  <a:pt x="5984880" y="6089506"/>
                  <a:pt x="5985463" y="6108950"/>
                </a:cubicBezTo>
                <a:cubicBezTo>
                  <a:pt x="5985195" y="6116360"/>
                  <a:pt x="5991895" y="6126978"/>
                  <a:pt x="6041820" y="6171190"/>
                </a:cubicBezTo>
                <a:cubicBezTo>
                  <a:pt x="6056049" y="6187329"/>
                  <a:pt x="6059119" y="6191480"/>
                  <a:pt x="6054391" y="6197523"/>
                </a:cubicBezTo>
                <a:cubicBezTo>
                  <a:pt x="6043814" y="6204982"/>
                  <a:pt x="5985286" y="6184886"/>
                  <a:pt x="5934824" y="6155492"/>
                </a:cubicBezTo>
                <a:cubicBezTo>
                  <a:pt x="5881291" y="6121947"/>
                  <a:pt x="5852857" y="6106802"/>
                  <a:pt x="5852027" y="6111899"/>
                </a:cubicBezTo>
                <a:cubicBezTo>
                  <a:pt x="5850638" y="6114685"/>
                  <a:pt x="5862626" y="6121573"/>
                  <a:pt x="5874055" y="6126148"/>
                </a:cubicBezTo>
                <a:cubicBezTo>
                  <a:pt x="5887992" y="6132565"/>
                  <a:pt x="5901100" y="6144078"/>
                  <a:pt x="5902782" y="6151014"/>
                </a:cubicBezTo>
                <a:cubicBezTo>
                  <a:pt x="5909212" y="6169042"/>
                  <a:pt x="5945177" y="6189708"/>
                  <a:pt x="5993668" y="6202442"/>
                </a:cubicBezTo>
                <a:cubicBezTo>
                  <a:pt x="6017351" y="6206496"/>
                  <a:pt x="6071421" y="6225222"/>
                  <a:pt x="6117133" y="6243527"/>
                </a:cubicBezTo>
                <a:cubicBezTo>
                  <a:pt x="6298298" y="6309803"/>
                  <a:pt x="6316134" y="6315275"/>
                  <a:pt x="6371861" y="6323806"/>
                </a:cubicBezTo>
                <a:cubicBezTo>
                  <a:pt x="6388578" y="6324654"/>
                  <a:pt x="6412262" y="6328708"/>
                  <a:pt x="6425640" y="6332812"/>
                </a:cubicBezTo>
                <a:cubicBezTo>
                  <a:pt x="6440405" y="6334130"/>
                  <a:pt x="6457122" y="6334977"/>
                  <a:pt x="6463530" y="6335872"/>
                </a:cubicBezTo>
                <a:cubicBezTo>
                  <a:pt x="6469378" y="6334455"/>
                  <a:pt x="6482756" y="6338558"/>
                  <a:pt x="6492234" y="6343608"/>
                </a:cubicBezTo>
                <a:cubicBezTo>
                  <a:pt x="6513701" y="6355544"/>
                  <a:pt x="6546864" y="6364647"/>
                  <a:pt x="6554662" y="6362758"/>
                </a:cubicBezTo>
                <a:cubicBezTo>
                  <a:pt x="6558561" y="6361813"/>
                  <a:pt x="6552981" y="6355819"/>
                  <a:pt x="6541553" y="6351244"/>
                </a:cubicBezTo>
                <a:cubicBezTo>
                  <a:pt x="6528736" y="6349453"/>
                  <a:pt x="6521207" y="6343933"/>
                  <a:pt x="6520646" y="6341621"/>
                </a:cubicBezTo>
                <a:cubicBezTo>
                  <a:pt x="6524814" y="6333265"/>
                  <a:pt x="6620920" y="6329568"/>
                  <a:pt x="6643775" y="6338719"/>
                </a:cubicBezTo>
                <a:cubicBezTo>
                  <a:pt x="6695894" y="6357918"/>
                  <a:pt x="6776136" y="6365408"/>
                  <a:pt x="6789490" y="6352380"/>
                </a:cubicBezTo>
                <a:cubicBezTo>
                  <a:pt x="6792828" y="6349122"/>
                  <a:pt x="6783910" y="6346386"/>
                  <a:pt x="6771654" y="6346908"/>
                </a:cubicBezTo>
                <a:cubicBezTo>
                  <a:pt x="6757447" y="6347902"/>
                  <a:pt x="6746019" y="6343325"/>
                  <a:pt x="6747409" y="6340541"/>
                </a:cubicBezTo>
                <a:cubicBezTo>
                  <a:pt x="6748238" y="6335443"/>
                  <a:pt x="6744339" y="6336389"/>
                  <a:pt x="6739050" y="6340118"/>
                </a:cubicBezTo>
                <a:cubicBezTo>
                  <a:pt x="6734323" y="6346160"/>
                  <a:pt x="6719556" y="6344841"/>
                  <a:pt x="6701160" y="6337057"/>
                </a:cubicBezTo>
                <a:cubicBezTo>
                  <a:pt x="6683323" y="6331586"/>
                  <a:pt x="6669386" y="6325170"/>
                  <a:pt x="6670775" y="6322385"/>
                </a:cubicBezTo>
                <a:cubicBezTo>
                  <a:pt x="6672164" y="6319600"/>
                  <a:pt x="6815033" y="6287435"/>
                  <a:pt x="6831188" y="6285969"/>
                </a:cubicBezTo>
                <a:cubicBezTo>
                  <a:pt x="6835647" y="6287336"/>
                  <a:pt x="6856531" y="6279830"/>
                  <a:pt x="6877974" y="6274633"/>
                </a:cubicBezTo>
                <a:cubicBezTo>
                  <a:pt x="6898857" y="6267126"/>
                  <a:pt x="6920301" y="6261931"/>
                  <a:pt x="6922811" y="6263770"/>
                </a:cubicBezTo>
                <a:cubicBezTo>
                  <a:pt x="6926709" y="6262826"/>
                  <a:pt x="6938407" y="6259993"/>
                  <a:pt x="6951492" y="6254374"/>
                </a:cubicBezTo>
                <a:cubicBezTo>
                  <a:pt x="6971815" y="6244553"/>
                  <a:pt x="6971815" y="6244553"/>
                  <a:pt x="6971815" y="6244553"/>
                </a:cubicBezTo>
                <a:cubicBezTo>
                  <a:pt x="6974908" y="6265839"/>
                  <a:pt x="6974908" y="6265839"/>
                  <a:pt x="6974908" y="6265839"/>
                </a:cubicBezTo>
                <a:cubicBezTo>
                  <a:pt x="6978829" y="6282025"/>
                  <a:pt x="6979950" y="6286650"/>
                  <a:pt x="6982729" y="6281081"/>
                </a:cubicBezTo>
                <a:cubicBezTo>
                  <a:pt x="6986067" y="6277823"/>
                  <a:pt x="6986336" y="6270413"/>
                  <a:pt x="6985216" y="6265789"/>
                </a:cubicBezTo>
                <a:cubicBezTo>
                  <a:pt x="6984094" y="6261164"/>
                  <a:pt x="6984924" y="6256066"/>
                  <a:pt x="6990212" y="6252337"/>
                </a:cubicBezTo>
                <a:cubicBezTo>
                  <a:pt x="6994110" y="6251393"/>
                  <a:pt x="6999690" y="6257386"/>
                  <a:pt x="7001371" y="6264323"/>
                </a:cubicBezTo>
                <a:cubicBezTo>
                  <a:pt x="7006682" y="6277726"/>
                  <a:pt x="7009192" y="6279565"/>
                  <a:pt x="7025616" y="6270690"/>
                </a:cubicBezTo>
                <a:cubicBezTo>
                  <a:pt x="7042040" y="6261815"/>
                  <a:pt x="7041480" y="6259502"/>
                  <a:pt x="7029222" y="6260023"/>
                </a:cubicBezTo>
                <a:cubicBezTo>
                  <a:pt x="7023375" y="6261441"/>
                  <a:pt x="7014457" y="6258705"/>
                  <a:pt x="7011387" y="6254552"/>
                </a:cubicBezTo>
                <a:cubicBezTo>
                  <a:pt x="7007756" y="6248087"/>
                  <a:pt x="7041995" y="6227552"/>
                  <a:pt x="7047573" y="6233543"/>
                </a:cubicBezTo>
                <a:cubicBezTo>
                  <a:pt x="7050083" y="6235384"/>
                  <a:pt x="7057881" y="6233494"/>
                  <a:pt x="7065119" y="6229294"/>
                </a:cubicBezTo>
                <a:cubicBezTo>
                  <a:pt x="7074306" y="6224619"/>
                  <a:pt x="7106886" y="6214277"/>
                  <a:pt x="7140586" y="6208561"/>
                </a:cubicBezTo>
                <a:cubicBezTo>
                  <a:pt x="7174287" y="6202844"/>
                  <a:pt x="7221072" y="6191510"/>
                  <a:pt x="7242516" y="6186314"/>
                </a:cubicBezTo>
                <a:cubicBezTo>
                  <a:pt x="7263961" y="6181119"/>
                  <a:pt x="7321053" y="6169735"/>
                  <a:pt x="7370349" y="6160239"/>
                </a:cubicBezTo>
                <a:cubicBezTo>
                  <a:pt x="7477299" y="6141672"/>
                  <a:pt x="7518797" y="6134067"/>
                  <a:pt x="7517676" y="6129442"/>
                </a:cubicBezTo>
                <a:cubicBezTo>
                  <a:pt x="7517116" y="6127129"/>
                  <a:pt x="7487315" y="6131901"/>
                  <a:pt x="7451665" y="6138091"/>
                </a:cubicBezTo>
                <a:cubicBezTo>
                  <a:pt x="7390112" y="6148107"/>
                  <a:pt x="7362529" y="6144997"/>
                  <a:pt x="7399007" y="6133711"/>
                </a:cubicBezTo>
                <a:cubicBezTo>
                  <a:pt x="7412093" y="6128092"/>
                  <a:pt x="7413482" y="6125307"/>
                  <a:pt x="7406514" y="6122099"/>
                </a:cubicBezTo>
                <a:cubicBezTo>
                  <a:pt x="7400105" y="6121204"/>
                  <a:pt x="7401494" y="6118419"/>
                  <a:pt x="7416529" y="6112327"/>
                </a:cubicBezTo>
                <a:cubicBezTo>
                  <a:pt x="7434903" y="6102980"/>
                  <a:pt x="7434903" y="6102980"/>
                  <a:pt x="7421257" y="6106286"/>
                </a:cubicBezTo>
                <a:cubicBezTo>
                  <a:pt x="7411510" y="6108648"/>
                  <a:pt x="7394794" y="6107801"/>
                  <a:pt x="7382537" y="6108323"/>
                </a:cubicBezTo>
                <a:cubicBezTo>
                  <a:pt x="7368331" y="6109317"/>
                  <a:pt x="7356074" y="6109837"/>
                  <a:pt x="7354125" y="6110310"/>
                </a:cubicBezTo>
                <a:cubicBezTo>
                  <a:pt x="7350226" y="6111254"/>
                  <a:pt x="7339918" y="6111304"/>
                  <a:pt x="7331561" y="6110881"/>
                </a:cubicBezTo>
                <a:cubicBezTo>
                  <a:pt x="7319304" y="6111401"/>
                  <a:pt x="7315965" y="6114659"/>
                  <a:pt x="7312358" y="6125325"/>
                </a:cubicBezTo>
                <a:cubicBezTo>
                  <a:pt x="7310700" y="6135520"/>
                  <a:pt x="7304852" y="6136936"/>
                  <a:pt x="7269202" y="6143126"/>
                </a:cubicBezTo>
                <a:cubicBezTo>
                  <a:pt x="7245809" y="6148793"/>
                  <a:pt x="7223244" y="6149363"/>
                  <a:pt x="7218786" y="6147996"/>
                </a:cubicBezTo>
                <a:cubicBezTo>
                  <a:pt x="7211817" y="6144788"/>
                  <a:pt x="7215716" y="6143843"/>
                  <a:pt x="7231311" y="6140065"/>
                </a:cubicBezTo>
                <a:cubicBezTo>
                  <a:pt x="7251366" y="6137655"/>
                  <a:pt x="7251366" y="6137655"/>
                  <a:pt x="7239378" y="6130766"/>
                </a:cubicBezTo>
                <a:cubicBezTo>
                  <a:pt x="7225440" y="6124350"/>
                  <a:pt x="7225440" y="6124350"/>
                  <a:pt x="7238257" y="6126140"/>
                </a:cubicBezTo>
                <a:cubicBezTo>
                  <a:pt x="7244666" y="6127037"/>
                  <a:pt x="7251074" y="6127932"/>
                  <a:pt x="7253584" y="6129773"/>
                </a:cubicBezTo>
                <a:cubicBezTo>
                  <a:pt x="7256093" y="6131613"/>
                  <a:pt x="7265011" y="6134348"/>
                  <a:pt x="7272808" y="6132458"/>
                </a:cubicBezTo>
                <a:cubicBezTo>
                  <a:pt x="7287015" y="6131465"/>
                  <a:pt x="7288965" y="6130993"/>
                  <a:pt x="7282826" y="6122688"/>
                </a:cubicBezTo>
                <a:cubicBezTo>
                  <a:pt x="7279195" y="6116223"/>
                  <a:pt x="7280584" y="6113438"/>
                  <a:pt x="7292281" y="6110604"/>
                </a:cubicBezTo>
                <a:cubicBezTo>
                  <a:pt x="7302588" y="6110556"/>
                  <a:pt x="7316234" y="6107248"/>
                  <a:pt x="7326541" y="6107200"/>
                </a:cubicBezTo>
                <a:cubicBezTo>
                  <a:pt x="7334339" y="6105310"/>
                  <a:pt x="7341576" y="6101110"/>
                  <a:pt x="7340456" y="6096483"/>
                </a:cubicBezTo>
                <a:cubicBezTo>
                  <a:pt x="7339896" y="6094171"/>
                  <a:pt x="7329588" y="6094221"/>
                  <a:pt x="7318452" y="6099368"/>
                </a:cubicBezTo>
                <a:cubicBezTo>
                  <a:pt x="7308705" y="6101729"/>
                  <a:pt x="7275565" y="6109758"/>
                  <a:pt x="7247152" y="6111745"/>
                </a:cubicBezTo>
                <a:cubicBezTo>
                  <a:pt x="7219300" y="6116044"/>
                  <a:pt x="7186160" y="6124073"/>
                  <a:pt x="7174463" y="6126907"/>
                </a:cubicBezTo>
                <a:cubicBezTo>
                  <a:pt x="7163327" y="6132054"/>
                  <a:pt x="7143833" y="6136776"/>
                  <a:pt x="7129066" y="6135458"/>
                </a:cubicBezTo>
                <a:cubicBezTo>
                  <a:pt x="7097584" y="6133292"/>
                  <a:pt x="7099534" y="6132821"/>
                  <a:pt x="7093708" y="6151369"/>
                </a:cubicBezTo>
                <a:cubicBezTo>
                  <a:pt x="7088711" y="6164821"/>
                  <a:pt x="7082863" y="6166236"/>
                  <a:pt x="7041926" y="6176156"/>
                </a:cubicBezTo>
                <a:cubicBezTo>
                  <a:pt x="6998478" y="6184234"/>
                  <a:pt x="6998478" y="6184234"/>
                  <a:pt x="7016291" y="6172573"/>
                </a:cubicBezTo>
                <a:cubicBezTo>
                  <a:pt x="7038832" y="6154872"/>
                  <a:pt x="7041611" y="6149302"/>
                  <a:pt x="7018778" y="6157282"/>
                </a:cubicBezTo>
                <a:cubicBezTo>
                  <a:pt x="6991218" y="6171303"/>
                  <a:pt x="6984810" y="6170408"/>
                  <a:pt x="6979498" y="6157006"/>
                </a:cubicBezTo>
                <a:cubicBezTo>
                  <a:pt x="6976697" y="6145443"/>
                  <a:pt x="6976137" y="6143131"/>
                  <a:pt x="7005938" y="6138359"/>
                </a:cubicBezTo>
                <a:cubicBezTo>
                  <a:pt x="7023483" y="6134108"/>
                  <a:pt x="7050775" y="6127496"/>
                  <a:pt x="7068319" y="6123245"/>
                </a:cubicBezTo>
                <a:cubicBezTo>
                  <a:pt x="7085865" y="6118994"/>
                  <a:pt x="7105919" y="6116585"/>
                  <a:pt x="7109818" y="6115639"/>
                </a:cubicBezTo>
                <a:cubicBezTo>
                  <a:pt x="7120125" y="6115591"/>
                  <a:pt x="7122635" y="6117430"/>
                  <a:pt x="7190304" y="6098587"/>
                </a:cubicBezTo>
                <a:cubicBezTo>
                  <a:pt x="7215647" y="6092447"/>
                  <a:pt x="7237651" y="6089565"/>
                  <a:pt x="7238211" y="6091877"/>
                </a:cubicBezTo>
                <a:cubicBezTo>
                  <a:pt x="7236822" y="6094662"/>
                  <a:pt x="7245180" y="6095085"/>
                  <a:pt x="7252978" y="6093196"/>
                </a:cubicBezTo>
                <a:cubicBezTo>
                  <a:pt x="7275811" y="6085216"/>
                  <a:pt x="7267721" y="6077383"/>
                  <a:pt x="7241258" y="6078898"/>
                </a:cubicBezTo>
                <a:cubicBezTo>
                  <a:pt x="7216744" y="6079941"/>
                  <a:pt x="7218694" y="6079469"/>
                  <a:pt x="7251834" y="6071440"/>
                </a:cubicBezTo>
                <a:cubicBezTo>
                  <a:pt x="7269379" y="6067189"/>
                  <a:pt x="7289434" y="6064778"/>
                  <a:pt x="7295842" y="6065674"/>
                </a:cubicBezTo>
                <a:cubicBezTo>
                  <a:pt x="7302251" y="6066569"/>
                  <a:pt x="7298912" y="6069827"/>
                  <a:pt x="7284705" y="6070820"/>
                </a:cubicBezTo>
                <a:cubicBezTo>
                  <a:pt x="7268550" y="6072285"/>
                  <a:pt x="7266601" y="6072759"/>
                  <a:pt x="7276639" y="6080119"/>
                </a:cubicBezTo>
                <a:cubicBezTo>
                  <a:pt x="7282219" y="6086112"/>
                  <a:pt x="7292526" y="6086063"/>
                  <a:pt x="7298374" y="6084646"/>
                </a:cubicBezTo>
                <a:cubicBezTo>
                  <a:pt x="7306172" y="6082756"/>
                  <a:pt x="7314530" y="6083180"/>
                  <a:pt x="7317040" y="6085020"/>
                </a:cubicBezTo>
                <a:cubicBezTo>
                  <a:pt x="7319550" y="6086860"/>
                  <a:pt x="7327908" y="6087283"/>
                  <a:pt x="7337655" y="6084922"/>
                </a:cubicBezTo>
                <a:cubicBezTo>
                  <a:pt x="7344892" y="6080721"/>
                  <a:pt x="7355759" y="6082983"/>
                  <a:pt x="7358829" y="6087136"/>
                </a:cubicBezTo>
                <a:cubicBezTo>
                  <a:pt x="7365530" y="6097754"/>
                  <a:pt x="7379175" y="6094448"/>
                  <a:pt x="7376375" y="6082885"/>
                </a:cubicBezTo>
                <a:cubicBezTo>
                  <a:pt x="7375254" y="6078260"/>
                  <a:pt x="7357417" y="6072789"/>
                  <a:pt x="7338752" y="6072415"/>
                </a:cubicBezTo>
                <a:cubicBezTo>
                  <a:pt x="7307270" y="6070249"/>
                  <a:pt x="7304760" y="6068410"/>
                  <a:pt x="7323694" y="6061374"/>
                </a:cubicBezTo>
                <a:cubicBezTo>
                  <a:pt x="7336780" y="6055755"/>
                  <a:pt x="7342068" y="6052026"/>
                  <a:pt x="7338437" y="6045561"/>
                </a:cubicBezTo>
                <a:cubicBezTo>
                  <a:pt x="7337317" y="6040937"/>
                  <a:pt x="7334807" y="6039096"/>
                  <a:pt x="7333419" y="6041881"/>
                </a:cubicBezTo>
                <a:cubicBezTo>
                  <a:pt x="7332029" y="6044666"/>
                  <a:pt x="7323671" y="6044242"/>
                  <a:pt x="7314753" y="6041507"/>
                </a:cubicBezTo>
                <a:cubicBezTo>
                  <a:pt x="7307224" y="6035985"/>
                  <a:pt x="7294967" y="6036507"/>
                  <a:pt x="7289119" y="6037924"/>
                </a:cubicBezTo>
                <a:cubicBezTo>
                  <a:pt x="7281882" y="6042126"/>
                  <a:pt x="7275473" y="6041230"/>
                  <a:pt x="7272403" y="6037078"/>
                </a:cubicBezTo>
                <a:cubicBezTo>
                  <a:pt x="7264313" y="6029245"/>
                  <a:pt x="7251789" y="6037176"/>
                  <a:pt x="7258488" y="6047793"/>
                </a:cubicBezTo>
                <a:cubicBezTo>
                  <a:pt x="7264068" y="6053785"/>
                  <a:pt x="7262679" y="6056571"/>
                  <a:pt x="7242625" y="6058982"/>
                </a:cubicBezTo>
                <a:cubicBezTo>
                  <a:pt x="7232317" y="6059031"/>
                  <a:pt x="7218671" y="6062336"/>
                  <a:pt x="7214772" y="6063281"/>
                </a:cubicBezTo>
                <a:cubicBezTo>
                  <a:pt x="7190819" y="6066636"/>
                  <a:pt x="7164356" y="6068152"/>
                  <a:pt x="7163235" y="6063526"/>
                </a:cubicBezTo>
                <a:cubicBezTo>
                  <a:pt x="7160726" y="6061686"/>
                  <a:pt x="7171862" y="6056540"/>
                  <a:pt x="7182998" y="6051393"/>
                </a:cubicBezTo>
                <a:cubicBezTo>
                  <a:pt x="7194135" y="6046247"/>
                  <a:pt x="7218356" y="6035482"/>
                  <a:pt x="7236730" y="6026135"/>
                </a:cubicBezTo>
                <a:cubicBezTo>
                  <a:pt x="7262341" y="6012586"/>
                  <a:pt x="7268750" y="6013481"/>
                  <a:pt x="7276279" y="6019001"/>
                </a:cubicBezTo>
                <a:cubicBezTo>
                  <a:pt x="7283807" y="6024522"/>
                  <a:pt x="7287707" y="6023577"/>
                  <a:pt x="7296333" y="6016590"/>
                </a:cubicBezTo>
                <a:cubicBezTo>
                  <a:pt x="7311637" y="6003090"/>
                  <a:pt x="7376797" y="5982407"/>
                  <a:pt x="7426653" y="5975225"/>
                </a:cubicBezTo>
                <a:cubicBezTo>
                  <a:pt x="7460354" y="5969509"/>
                  <a:pt x="7468151" y="5967619"/>
                  <a:pt x="7468420" y="5960209"/>
                </a:cubicBezTo>
                <a:cubicBezTo>
                  <a:pt x="7470638" y="5952327"/>
                  <a:pt x="7478436" y="5950438"/>
                  <a:pt x="7514086" y="5944248"/>
                </a:cubicBezTo>
                <a:cubicBezTo>
                  <a:pt x="7592915" y="5937391"/>
                  <a:pt x="7622716" y="5932619"/>
                  <a:pt x="7645549" y="5924639"/>
                </a:cubicBezTo>
                <a:cubicBezTo>
                  <a:pt x="7656685" y="5919493"/>
                  <a:pt x="7670892" y="5918499"/>
                  <a:pt x="7677860" y="5921708"/>
                </a:cubicBezTo>
                <a:cubicBezTo>
                  <a:pt x="7691237" y="5925811"/>
                  <a:pt x="7689848" y="5928597"/>
                  <a:pt x="7663117" y="5937521"/>
                </a:cubicBezTo>
                <a:cubicBezTo>
                  <a:pt x="7631096" y="5950175"/>
                  <a:pt x="7613284" y="5961834"/>
                  <a:pt x="7617473" y="5970613"/>
                </a:cubicBezTo>
                <a:cubicBezTo>
                  <a:pt x="7618594" y="5975238"/>
                  <a:pt x="7626391" y="5973349"/>
                  <a:pt x="7636968" y="5965890"/>
                </a:cubicBezTo>
                <a:cubicBezTo>
                  <a:pt x="7687070" y="5934165"/>
                  <a:pt x="7712681" y="5920616"/>
                  <a:pt x="7722159" y="5925664"/>
                </a:cubicBezTo>
                <a:cubicBezTo>
                  <a:pt x="7729128" y="5928872"/>
                  <a:pt x="7734976" y="5927455"/>
                  <a:pt x="7744992" y="5917684"/>
                </a:cubicBezTo>
                <a:cubicBezTo>
                  <a:pt x="7761685" y="5901399"/>
                  <a:pt x="7795923" y="5880864"/>
                  <a:pt x="7835180" y="5864007"/>
                </a:cubicBezTo>
                <a:cubicBezTo>
                  <a:pt x="7900609" y="5835915"/>
                  <a:pt x="7979123" y="5802203"/>
                  <a:pt x="7963259" y="5813391"/>
                </a:cubicBezTo>
                <a:cubicBezTo>
                  <a:pt x="7954072" y="5818066"/>
                  <a:pt x="7945445" y="5825051"/>
                  <a:pt x="7944617" y="5830149"/>
                </a:cubicBezTo>
                <a:cubicBezTo>
                  <a:pt x="7941838" y="5835719"/>
                  <a:pt x="7947686" y="5834302"/>
                  <a:pt x="7960211" y="5826370"/>
                </a:cubicBezTo>
                <a:cubicBezTo>
                  <a:pt x="7971348" y="5821225"/>
                  <a:pt x="7998908" y="5807203"/>
                  <a:pt x="8021182" y="5796910"/>
                </a:cubicBezTo>
                <a:cubicBezTo>
                  <a:pt x="8043454" y="5786618"/>
                  <a:pt x="8065726" y="5776324"/>
                  <a:pt x="8066555" y="5771228"/>
                </a:cubicBezTo>
                <a:cubicBezTo>
                  <a:pt x="8072672" y="5762401"/>
                  <a:pt x="8161494" y="5728641"/>
                  <a:pt x="8163175" y="5735578"/>
                </a:cubicBezTo>
                <a:cubicBezTo>
                  <a:pt x="8165684" y="5737418"/>
                  <a:pt x="8126159" y="5761684"/>
                  <a:pt x="8076885" y="5788311"/>
                </a:cubicBezTo>
                <a:cubicBezTo>
                  <a:pt x="8009799" y="5826598"/>
                  <a:pt x="7981678" y="5838306"/>
                  <a:pt x="7963573" y="5840245"/>
                </a:cubicBezTo>
                <a:cubicBezTo>
                  <a:pt x="7949928" y="5843552"/>
                  <a:pt x="7939059" y="5841288"/>
                  <a:pt x="7938500" y="5838975"/>
                </a:cubicBezTo>
                <a:cubicBezTo>
                  <a:pt x="7936818" y="5832038"/>
                  <a:pt x="7874729" y="5856874"/>
                  <a:pt x="7865273" y="5868958"/>
                </a:cubicBezTo>
                <a:cubicBezTo>
                  <a:pt x="7851919" y="5881986"/>
                  <a:pt x="7859448" y="5887507"/>
                  <a:pt x="7878381" y="5880471"/>
                </a:cubicBezTo>
                <a:cubicBezTo>
                  <a:pt x="7888129" y="5878109"/>
                  <a:pt x="7897876" y="5875748"/>
                  <a:pt x="7900385" y="5877588"/>
                </a:cubicBezTo>
                <a:cubicBezTo>
                  <a:pt x="7903455" y="5881740"/>
                  <a:pt x="7915152" y="5878907"/>
                  <a:pt x="7926848" y="5876073"/>
                </a:cubicBezTo>
                <a:cubicBezTo>
                  <a:pt x="7940495" y="5872767"/>
                  <a:pt x="7952751" y="5872245"/>
                  <a:pt x="7957210" y="5873614"/>
                </a:cubicBezTo>
                <a:cubicBezTo>
                  <a:pt x="7964179" y="5876822"/>
                  <a:pt x="7977265" y="5871202"/>
                  <a:pt x="7991739" y="5862799"/>
                </a:cubicBezTo>
                <a:cubicBezTo>
                  <a:pt x="8004826" y="5857181"/>
                  <a:pt x="8017351" y="5849249"/>
                  <a:pt x="8019861" y="5851090"/>
                </a:cubicBezTo>
                <a:cubicBezTo>
                  <a:pt x="8021811" y="5850618"/>
                  <a:pt x="8025978" y="5842264"/>
                  <a:pt x="8028195" y="5834381"/>
                </a:cubicBezTo>
                <a:cubicBezTo>
                  <a:pt x="8039018" y="5802381"/>
                  <a:pt x="8159298" y="5753654"/>
                  <a:pt x="8202769" y="5762708"/>
                </a:cubicBezTo>
                <a:cubicBezTo>
                  <a:pt x="8220605" y="5768180"/>
                  <a:pt x="8292734" y="5750705"/>
                  <a:pt x="8313885" y="5735787"/>
                </a:cubicBezTo>
                <a:cubicBezTo>
                  <a:pt x="8338937" y="5719925"/>
                  <a:pt x="8458972" y="5695740"/>
                  <a:pt x="8467621" y="5705885"/>
                </a:cubicBezTo>
                <a:cubicBezTo>
                  <a:pt x="8472642" y="5709565"/>
                  <a:pt x="8478490" y="5708148"/>
                  <a:pt x="8489066" y="5700690"/>
                </a:cubicBezTo>
                <a:cubicBezTo>
                  <a:pt x="8498252" y="5696016"/>
                  <a:pt x="8521085" y="5688036"/>
                  <a:pt x="8536680" y="5684258"/>
                </a:cubicBezTo>
                <a:cubicBezTo>
                  <a:pt x="8554785" y="5682319"/>
                  <a:pt x="8572330" y="5678069"/>
                  <a:pt x="8575669" y="5674812"/>
                </a:cubicBezTo>
                <a:cubicBezTo>
                  <a:pt x="8577059" y="5672026"/>
                  <a:pt x="8596553" y="5667303"/>
                  <a:pt x="8615218" y="5667678"/>
                </a:cubicBezTo>
                <a:cubicBezTo>
                  <a:pt x="8635272" y="5665268"/>
                  <a:pt x="8670922" y="5659079"/>
                  <a:pt x="8695704" y="5650626"/>
                </a:cubicBezTo>
                <a:cubicBezTo>
                  <a:pt x="8730233" y="5639812"/>
                  <a:pt x="8737471" y="5635611"/>
                  <a:pt x="8733840" y="5629146"/>
                </a:cubicBezTo>
                <a:cubicBezTo>
                  <a:pt x="8726020" y="5613903"/>
                  <a:pt x="8706795" y="5611216"/>
                  <a:pt x="8665028" y="5626232"/>
                </a:cubicBezTo>
                <a:cubicBezTo>
                  <a:pt x="8624651" y="5638462"/>
                  <a:pt x="8590389" y="5641867"/>
                  <a:pt x="8579230" y="5629881"/>
                </a:cubicBezTo>
                <a:cubicBezTo>
                  <a:pt x="8576160" y="5625729"/>
                  <a:pt x="8572821" y="5628986"/>
                  <a:pt x="8568094" y="5635027"/>
                </a:cubicBezTo>
                <a:cubicBezTo>
                  <a:pt x="8565315" y="5640597"/>
                  <a:pt x="8558079" y="5644799"/>
                  <a:pt x="8547770" y="5644847"/>
                </a:cubicBezTo>
                <a:cubicBezTo>
                  <a:pt x="8531055" y="5644002"/>
                  <a:pt x="8531055" y="5644002"/>
                  <a:pt x="8531055" y="5644002"/>
                </a:cubicBezTo>
                <a:cubicBezTo>
                  <a:pt x="8548039" y="5637438"/>
                  <a:pt x="8548039" y="5637438"/>
                  <a:pt x="8548039" y="5637438"/>
                </a:cubicBezTo>
                <a:cubicBezTo>
                  <a:pt x="8566413" y="5628091"/>
                  <a:pt x="8566413" y="5628091"/>
                  <a:pt x="8566413" y="5628091"/>
                </a:cubicBezTo>
                <a:cubicBezTo>
                  <a:pt x="8548308" y="5630029"/>
                  <a:pt x="8548308" y="5630029"/>
                  <a:pt x="8548308" y="5630029"/>
                </a:cubicBezTo>
                <a:cubicBezTo>
                  <a:pt x="8509588" y="5632065"/>
                  <a:pt x="8605939" y="5603824"/>
                  <a:pt x="8669441" y="5593336"/>
                </a:cubicBezTo>
                <a:cubicBezTo>
                  <a:pt x="8705092" y="5587148"/>
                  <a:pt x="8736842" y="5581903"/>
                  <a:pt x="8736842" y="5581903"/>
                </a:cubicBezTo>
                <a:cubicBezTo>
                  <a:pt x="8738791" y="5581431"/>
                  <a:pt x="8736281" y="5579590"/>
                  <a:pt x="8733772" y="5577750"/>
                </a:cubicBezTo>
                <a:cubicBezTo>
                  <a:pt x="8730702" y="5573598"/>
                  <a:pt x="8743788" y="5567979"/>
                  <a:pt x="8768571" y="5559527"/>
                </a:cubicBezTo>
                <a:cubicBezTo>
                  <a:pt x="8791963" y="5553860"/>
                  <a:pt x="8832340" y="5541629"/>
                  <a:pt x="8861582" y="5534545"/>
                </a:cubicBezTo>
                <a:cubicBezTo>
                  <a:pt x="8888313" y="5525619"/>
                  <a:pt x="8937050" y="5513812"/>
                  <a:pt x="8968801" y="5508568"/>
                </a:cubicBezTo>
                <a:cubicBezTo>
                  <a:pt x="9119197" y="5481923"/>
                  <a:pt x="9152898" y="5476206"/>
                  <a:pt x="9184650" y="5470962"/>
                </a:cubicBezTo>
                <a:cubicBezTo>
                  <a:pt x="9202193" y="5466712"/>
                  <a:pt x="9233944" y="5461467"/>
                  <a:pt x="9252879" y="5454431"/>
                </a:cubicBezTo>
                <a:cubicBezTo>
                  <a:pt x="9291306" y="5442673"/>
                  <a:pt x="9291306" y="5442673"/>
                  <a:pt x="9291306" y="5442673"/>
                </a:cubicBezTo>
                <a:cubicBezTo>
                  <a:pt x="9259557" y="5447917"/>
                  <a:pt x="9259557" y="5447917"/>
                  <a:pt x="9259557" y="5447917"/>
                </a:cubicBezTo>
                <a:cubicBezTo>
                  <a:pt x="9243401" y="5449384"/>
                  <a:pt x="9226684" y="5448536"/>
                  <a:pt x="9224175" y="5446697"/>
                </a:cubicBezTo>
                <a:cubicBezTo>
                  <a:pt x="9221104" y="5442543"/>
                  <a:pt x="9201810" y="5447267"/>
                  <a:pt x="9180727" y="5454775"/>
                </a:cubicBezTo>
                <a:cubicBezTo>
                  <a:pt x="9144808" y="5468373"/>
                  <a:pt x="9091614" y="5478812"/>
                  <a:pt x="9010836" y="5486143"/>
                </a:cubicBezTo>
                <a:cubicBezTo>
                  <a:pt x="8988831" y="5489025"/>
                  <a:pt x="8962929" y="5492853"/>
                  <a:pt x="8954571" y="5492429"/>
                </a:cubicBezTo>
                <a:cubicBezTo>
                  <a:pt x="8944824" y="5494790"/>
                  <a:pt x="8956520" y="5491958"/>
                  <a:pt x="8979353" y="5483977"/>
                </a:cubicBezTo>
                <a:cubicBezTo>
                  <a:pt x="9000236" y="5476470"/>
                  <a:pt x="9024190" y="5473114"/>
                  <a:pt x="9033108" y="5475850"/>
                </a:cubicBezTo>
                <a:cubicBezTo>
                  <a:pt x="9043976" y="5478114"/>
                  <a:pt x="9064860" y="5470605"/>
                  <a:pt x="9106066" y="5453278"/>
                </a:cubicBezTo>
                <a:cubicBezTo>
                  <a:pt x="9138085" y="5440623"/>
                  <a:pt x="9155070" y="5434061"/>
                  <a:pt x="9142544" y="5441992"/>
                </a:cubicBezTo>
                <a:cubicBezTo>
                  <a:pt x="9122782" y="5454124"/>
                  <a:pt x="9122782" y="5454124"/>
                  <a:pt x="9157311" y="5443310"/>
                </a:cubicBezTo>
                <a:cubicBezTo>
                  <a:pt x="9178194" y="5435803"/>
                  <a:pt x="9191280" y="5430184"/>
                  <a:pt x="9186261" y="5426504"/>
                </a:cubicBezTo>
                <a:cubicBezTo>
                  <a:pt x="9183192" y="5422352"/>
                  <a:pt x="9186530" y="5419094"/>
                  <a:pt x="9192378" y="5417677"/>
                </a:cubicBezTo>
                <a:cubicBezTo>
                  <a:pt x="9197665" y="5413947"/>
                  <a:pt x="9204634" y="5417157"/>
                  <a:pt x="9205195" y="5419469"/>
                </a:cubicBezTo>
                <a:cubicBezTo>
                  <a:pt x="9206315" y="5424093"/>
                  <a:pt x="9204366" y="5424566"/>
                  <a:pt x="9200467" y="5425511"/>
                </a:cubicBezTo>
                <a:cubicBezTo>
                  <a:pt x="9197957" y="5423670"/>
                  <a:pt x="9196009" y="5424142"/>
                  <a:pt x="9197128" y="5428767"/>
                </a:cubicBezTo>
                <a:cubicBezTo>
                  <a:pt x="9198250" y="5433392"/>
                  <a:pt x="9206607" y="5433815"/>
                  <a:pt x="9215793" y="5429141"/>
                </a:cubicBezTo>
                <a:cubicBezTo>
                  <a:pt x="9227490" y="5426308"/>
                  <a:pt x="9234168" y="5419794"/>
                  <a:pt x="9233047" y="5415169"/>
                </a:cubicBezTo>
                <a:cubicBezTo>
                  <a:pt x="9229977" y="5411017"/>
                  <a:pt x="9241113" y="5405870"/>
                  <a:pt x="9266455" y="5399730"/>
                </a:cubicBezTo>
                <a:cubicBezTo>
                  <a:pt x="9285950" y="5395007"/>
                  <a:pt x="9324378" y="5383248"/>
                  <a:pt x="9351671" y="5376637"/>
                </a:cubicBezTo>
                <a:cubicBezTo>
                  <a:pt x="9405693" y="5361099"/>
                  <a:pt x="9422409" y="5361946"/>
                  <a:pt x="9386491" y="5375544"/>
                </a:cubicBezTo>
                <a:cubicBezTo>
                  <a:pt x="9367558" y="5382580"/>
                  <a:pt x="9372018" y="5383947"/>
                  <a:pt x="9403207" y="5376392"/>
                </a:cubicBezTo>
                <a:cubicBezTo>
                  <a:pt x="9429110" y="5372564"/>
                  <a:pt x="9446094" y="5366001"/>
                  <a:pt x="9446923" y="5360904"/>
                </a:cubicBezTo>
                <a:cubicBezTo>
                  <a:pt x="9454429" y="5349293"/>
                  <a:pt x="9502336" y="5342582"/>
                  <a:pt x="9530480" y="5348004"/>
                </a:cubicBezTo>
                <a:cubicBezTo>
                  <a:pt x="9554724" y="5354372"/>
                  <a:pt x="9554724" y="5354372"/>
                  <a:pt x="9554724" y="5354372"/>
                </a:cubicBezTo>
                <a:cubicBezTo>
                  <a:pt x="9512397" y="5367074"/>
                  <a:pt x="9512397" y="5367074"/>
                  <a:pt x="9512397" y="5367074"/>
                </a:cubicBezTo>
                <a:cubicBezTo>
                  <a:pt x="9462273" y="5381667"/>
                  <a:pt x="9461175" y="5394173"/>
                  <a:pt x="9509911" y="5382366"/>
                </a:cubicBezTo>
                <a:cubicBezTo>
                  <a:pt x="9525507" y="5378587"/>
                  <a:pt x="9548899" y="5372920"/>
                  <a:pt x="9559206" y="5372870"/>
                </a:cubicBezTo>
                <a:cubicBezTo>
                  <a:pt x="9568953" y="5370509"/>
                  <a:pt x="9582600" y="5367204"/>
                  <a:pt x="9587888" y="5363474"/>
                </a:cubicBezTo>
                <a:cubicBezTo>
                  <a:pt x="9595685" y="5361585"/>
                  <a:pt x="9596245" y="5363897"/>
                  <a:pt x="9594027" y="5371780"/>
                </a:cubicBezTo>
                <a:cubicBezTo>
                  <a:pt x="9591810" y="5379660"/>
                  <a:pt x="9592930" y="5384287"/>
                  <a:pt x="9599899" y="5387494"/>
                </a:cubicBezTo>
                <a:cubicBezTo>
                  <a:pt x="9613276" y="5391598"/>
                  <a:pt x="9651436" y="5387249"/>
                  <a:pt x="9647245" y="5378471"/>
                </a:cubicBezTo>
                <a:cubicBezTo>
                  <a:pt x="9646125" y="5373846"/>
                  <a:pt x="9641666" y="5372479"/>
                  <a:pt x="9639717" y="5372950"/>
                </a:cubicBezTo>
                <a:cubicBezTo>
                  <a:pt x="9628019" y="5375784"/>
                  <a:pt x="9654460" y="5357138"/>
                  <a:pt x="9669495" y="5351047"/>
                </a:cubicBezTo>
                <a:cubicBezTo>
                  <a:pt x="9676733" y="5346845"/>
                  <a:pt x="9683141" y="5347741"/>
                  <a:pt x="9681751" y="5350526"/>
                </a:cubicBezTo>
                <a:cubicBezTo>
                  <a:pt x="9682044" y="5360248"/>
                  <a:pt x="9686502" y="5361615"/>
                  <a:pt x="9714354" y="5357315"/>
                </a:cubicBezTo>
                <a:cubicBezTo>
                  <a:pt x="9726051" y="5354481"/>
                  <a:pt x="9731899" y="5353066"/>
                  <a:pt x="9726881" y="5349385"/>
                </a:cubicBezTo>
                <a:cubicBezTo>
                  <a:pt x="9723811" y="5345233"/>
                  <a:pt x="9732996" y="5340559"/>
                  <a:pt x="9749981" y="5333996"/>
                </a:cubicBezTo>
                <a:cubicBezTo>
                  <a:pt x="9776153" y="5322758"/>
                  <a:pt x="9776153" y="5322758"/>
                  <a:pt x="9756098" y="5325169"/>
                </a:cubicBezTo>
                <a:cubicBezTo>
                  <a:pt x="9744402" y="5328002"/>
                  <a:pt x="9731584" y="5326212"/>
                  <a:pt x="9728514" y="5322059"/>
                </a:cubicBezTo>
                <a:cubicBezTo>
                  <a:pt x="9724885" y="5315594"/>
                  <a:pt x="9726273" y="5312808"/>
                  <a:pt x="9740481" y="5311815"/>
                </a:cubicBezTo>
                <a:cubicBezTo>
                  <a:pt x="9756636" y="5310349"/>
                  <a:pt x="9759414" y="5304780"/>
                  <a:pt x="9751593" y="5289537"/>
                </a:cubicBezTo>
                <a:cubicBezTo>
                  <a:pt x="9749913" y="5282600"/>
                  <a:pt x="9757710" y="5280711"/>
                  <a:pt x="9778326" y="5280613"/>
                </a:cubicBezTo>
                <a:cubicBezTo>
                  <a:pt x="9792531" y="5279619"/>
                  <a:pt x="9792531" y="5279619"/>
                  <a:pt x="9792531" y="5279619"/>
                </a:cubicBezTo>
                <a:cubicBezTo>
                  <a:pt x="9780006" y="5287550"/>
                  <a:pt x="9780006" y="5287550"/>
                  <a:pt x="9780006" y="5287550"/>
                </a:cubicBezTo>
                <a:cubicBezTo>
                  <a:pt x="9773329" y="5294065"/>
                  <a:pt x="9786975" y="5290757"/>
                  <a:pt x="9809247" y="5280466"/>
                </a:cubicBezTo>
                <a:cubicBezTo>
                  <a:pt x="9832080" y="5272485"/>
                  <a:pt x="9858812" y="5263561"/>
                  <a:pt x="9871068" y="5263039"/>
                </a:cubicBezTo>
                <a:cubicBezTo>
                  <a:pt x="9883325" y="5262518"/>
                  <a:pt x="9896410" y="5256900"/>
                  <a:pt x="9901138" y="5250857"/>
                </a:cubicBezTo>
                <a:cubicBezTo>
                  <a:pt x="9907816" y="5244343"/>
                  <a:pt x="9893609" y="5245338"/>
                  <a:pt x="9848773" y="5256199"/>
                </a:cubicBezTo>
                <a:cubicBezTo>
                  <a:pt x="9799477" y="5265695"/>
                  <a:pt x="9787220" y="5266217"/>
                  <a:pt x="9785539" y="5259279"/>
                </a:cubicBezTo>
                <a:cubicBezTo>
                  <a:pt x="9785808" y="5251870"/>
                  <a:pt x="9791097" y="5248141"/>
                  <a:pt x="9801404" y="5248091"/>
                </a:cubicBezTo>
                <a:cubicBezTo>
                  <a:pt x="9809201" y="5246202"/>
                  <a:pt x="9831205" y="5243319"/>
                  <a:pt x="9849310" y="5241381"/>
                </a:cubicBezTo>
                <a:cubicBezTo>
                  <a:pt x="9867415" y="5239443"/>
                  <a:pt x="9889419" y="5236559"/>
                  <a:pt x="9897217" y="5234670"/>
                </a:cubicBezTo>
                <a:cubicBezTo>
                  <a:pt x="9909474" y="5234150"/>
                  <a:pt x="9912813" y="5230892"/>
                  <a:pt x="9907793" y="5227212"/>
                </a:cubicBezTo>
                <a:cubicBezTo>
                  <a:pt x="9904723" y="5223059"/>
                  <a:pt x="9908062" y="5219802"/>
                  <a:pt x="9919198" y="5214656"/>
                </a:cubicBezTo>
                <a:cubicBezTo>
                  <a:pt x="9928945" y="5212294"/>
                  <a:pt x="9932283" y="5209038"/>
                  <a:pt x="9923926" y="5208615"/>
                </a:cubicBezTo>
                <a:cubicBezTo>
                  <a:pt x="9918078" y="5210032"/>
                  <a:pt x="9907770" y="5210080"/>
                  <a:pt x="9899972" y="5211969"/>
                </a:cubicBezTo>
                <a:cubicBezTo>
                  <a:pt x="9894124" y="5213386"/>
                  <a:pt x="9889105" y="5209705"/>
                  <a:pt x="9887984" y="5205081"/>
                </a:cubicBezTo>
                <a:cubicBezTo>
                  <a:pt x="9889373" y="5202296"/>
                  <a:pt x="9882964" y="5201401"/>
                  <a:pt x="9875168" y="5203290"/>
                </a:cubicBezTo>
                <a:cubicBezTo>
                  <a:pt x="9867930" y="5207491"/>
                  <a:pt x="9851775" y="5208957"/>
                  <a:pt x="9841466" y="5209006"/>
                </a:cubicBezTo>
                <a:cubicBezTo>
                  <a:pt x="9829210" y="5209527"/>
                  <a:pt x="9797460" y="5214772"/>
                  <a:pt x="9770727" y="5223697"/>
                </a:cubicBezTo>
                <a:cubicBezTo>
                  <a:pt x="9743995" y="5232621"/>
                  <a:pt x="9718093" y="5236449"/>
                  <a:pt x="9713634" y="5235081"/>
                </a:cubicBezTo>
                <a:cubicBezTo>
                  <a:pt x="9708614" y="5231401"/>
                  <a:pt x="9702766" y="5232817"/>
                  <a:pt x="9701377" y="5235602"/>
                </a:cubicBezTo>
                <a:cubicBezTo>
                  <a:pt x="9696089" y="5239332"/>
                  <a:pt x="9586675" y="5290322"/>
                  <a:pt x="9550757" y="5303920"/>
                </a:cubicBezTo>
                <a:cubicBezTo>
                  <a:pt x="9539061" y="5306754"/>
                  <a:pt x="9505920" y="5314783"/>
                  <a:pt x="9476679" y="5321868"/>
                </a:cubicBezTo>
                <a:cubicBezTo>
                  <a:pt x="9435181" y="5329474"/>
                  <a:pt x="9422095" y="5335092"/>
                  <a:pt x="9421266" y="5340189"/>
                </a:cubicBezTo>
                <a:cubicBezTo>
                  <a:pt x="9420998" y="5347599"/>
                  <a:pt x="9418488" y="5345758"/>
                  <a:pt x="9412909" y="5339766"/>
                </a:cubicBezTo>
                <a:cubicBezTo>
                  <a:pt x="9409839" y="5335614"/>
                  <a:pt x="9402869" y="5332405"/>
                  <a:pt x="9399531" y="5335663"/>
                </a:cubicBezTo>
                <a:cubicBezTo>
                  <a:pt x="9389784" y="5338024"/>
                  <a:pt x="9389784" y="5338024"/>
                  <a:pt x="9398702" y="5340760"/>
                </a:cubicBezTo>
                <a:cubicBezTo>
                  <a:pt x="9412080" y="5344863"/>
                  <a:pt x="9406791" y="5348592"/>
                  <a:pt x="9387565" y="5345906"/>
                </a:cubicBezTo>
                <a:cubicBezTo>
                  <a:pt x="9375309" y="5346427"/>
                  <a:pt x="9371410" y="5347372"/>
                  <a:pt x="9373651" y="5356622"/>
                </a:cubicBezTo>
                <a:cubicBezTo>
                  <a:pt x="9373942" y="5366344"/>
                  <a:pt x="9373382" y="5364031"/>
                  <a:pt x="9369192" y="5355254"/>
                </a:cubicBezTo>
                <a:cubicBezTo>
                  <a:pt x="9366391" y="5343692"/>
                  <a:pt x="9361932" y="5342324"/>
                  <a:pt x="9354134" y="5344213"/>
                </a:cubicBezTo>
                <a:cubicBezTo>
                  <a:pt x="9348285" y="5345630"/>
                  <a:pt x="9343826" y="5344261"/>
                  <a:pt x="9343266" y="5341950"/>
                </a:cubicBezTo>
                <a:cubicBezTo>
                  <a:pt x="9344655" y="5339165"/>
                  <a:pt x="9351332" y="5332651"/>
                  <a:pt x="9359690" y="5333073"/>
                </a:cubicBezTo>
                <a:cubicBezTo>
                  <a:pt x="9388933" y="5325990"/>
                  <a:pt x="9445734" y="5304883"/>
                  <a:pt x="9446563" y="5299786"/>
                </a:cubicBezTo>
                <a:cubicBezTo>
                  <a:pt x="9447953" y="5297002"/>
                  <a:pt x="9446003" y="5297474"/>
                  <a:pt x="9442104" y="5298419"/>
                </a:cubicBezTo>
                <a:cubicBezTo>
                  <a:pt x="9436255" y="5299835"/>
                  <a:pt x="9431236" y="5296155"/>
                  <a:pt x="9426217" y="5292474"/>
                </a:cubicBezTo>
                <a:cubicBezTo>
                  <a:pt x="9423147" y="5288322"/>
                  <a:pt x="9424537" y="5285537"/>
                  <a:pt x="9426485" y="5285065"/>
                </a:cubicBezTo>
                <a:cubicBezTo>
                  <a:pt x="9430945" y="5286433"/>
                  <a:pt x="9432894" y="5285961"/>
                  <a:pt x="9431773" y="5281336"/>
                </a:cubicBezTo>
                <a:cubicBezTo>
                  <a:pt x="9430092" y="5274397"/>
                  <a:pt x="9398341" y="5279642"/>
                  <a:pt x="9385816" y="5287573"/>
                </a:cubicBezTo>
                <a:cubicBezTo>
                  <a:pt x="9379140" y="5294088"/>
                  <a:pt x="9379699" y="5296400"/>
                  <a:pt x="9386108" y="5297295"/>
                </a:cubicBezTo>
                <a:cubicBezTo>
                  <a:pt x="9391127" y="5300975"/>
                  <a:pt x="9389178" y="5301448"/>
                  <a:pt x="9378041" y="5306594"/>
                </a:cubicBezTo>
                <a:cubicBezTo>
                  <a:pt x="9368295" y="5308956"/>
                  <a:pt x="9357426" y="5306693"/>
                  <a:pt x="9354356" y="5302540"/>
                </a:cubicBezTo>
                <a:cubicBezTo>
                  <a:pt x="9351287" y="5298387"/>
                  <a:pt x="9339030" y="5298908"/>
                  <a:pt x="9322046" y="5305471"/>
                </a:cubicBezTo>
                <a:cubicBezTo>
                  <a:pt x="9297823" y="5316236"/>
                  <a:pt x="9293364" y="5314868"/>
                  <a:pt x="9293074" y="5305146"/>
                </a:cubicBezTo>
                <a:cubicBezTo>
                  <a:pt x="9293341" y="5297737"/>
                  <a:pt x="9288882" y="5296368"/>
                  <a:pt x="9275796" y="5301987"/>
                </a:cubicBezTo>
                <a:cubicBezTo>
                  <a:pt x="9264661" y="5307134"/>
                  <a:pt x="9263271" y="5309918"/>
                  <a:pt x="9271070" y="5308029"/>
                </a:cubicBezTo>
                <a:cubicBezTo>
                  <a:pt x="9289174" y="5306091"/>
                  <a:pt x="9289466" y="5315812"/>
                  <a:pt x="9269972" y="5320535"/>
                </a:cubicBezTo>
                <a:cubicBezTo>
                  <a:pt x="9261613" y="5320113"/>
                  <a:pt x="9255205" y="5319217"/>
                  <a:pt x="9254644" y="5316905"/>
                </a:cubicBezTo>
                <a:cubicBezTo>
                  <a:pt x="9256034" y="5314120"/>
                  <a:pt x="9238490" y="5318370"/>
                  <a:pt x="9215657" y="5326351"/>
                </a:cubicBezTo>
                <a:cubicBezTo>
                  <a:pt x="9169990" y="5342311"/>
                  <a:pt x="9082826" y="5365877"/>
                  <a:pt x="9074468" y="5365453"/>
                </a:cubicBezTo>
                <a:cubicBezTo>
                  <a:pt x="9071959" y="5363613"/>
                  <a:pt x="9111777" y="5349070"/>
                  <a:pt x="9163290" y="5331694"/>
                </a:cubicBezTo>
                <a:cubicBezTo>
                  <a:pt x="9214244" y="5312004"/>
                  <a:pt x="9257960" y="5296516"/>
                  <a:pt x="9256840" y="5291891"/>
                </a:cubicBezTo>
                <a:cubicBezTo>
                  <a:pt x="9254330" y="5290051"/>
                  <a:pt x="9262127" y="5288161"/>
                  <a:pt x="9271875" y="5285799"/>
                </a:cubicBezTo>
                <a:cubicBezTo>
                  <a:pt x="9282182" y="5285751"/>
                  <a:pt x="9295829" y="5282445"/>
                  <a:pt x="9303626" y="5280556"/>
                </a:cubicBezTo>
                <a:cubicBezTo>
                  <a:pt x="9308915" y="5276827"/>
                  <a:pt x="9313373" y="5278194"/>
                  <a:pt x="9312544" y="5283291"/>
                </a:cubicBezTo>
                <a:cubicBezTo>
                  <a:pt x="9313104" y="5285604"/>
                  <a:pt x="9307817" y="5289333"/>
                  <a:pt x="9302528" y="5293062"/>
                </a:cubicBezTo>
                <a:cubicBezTo>
                  <a:pt x="9296680" y="5294480"/>
                  <a:pt x="9299189" y="5296320"/>
                  <a:pt x="9309498" y="5296271"/>
                </a:cubicBezTo>
                <a:cubicBezTo>
                  <a:pt x="9328723" y="5298957"/>
                  <a:pt x="9394711" y="5273177"/>
                  <a:pt x="9390521" y="5264399"/>
                </a:cubicBezTo>
                <a:cubicBezTo>
                  <a:pt x="9387451" y="5260247"/>
                  <a:pt x="9375754" y="5263081"/>
                  <a:pt x="9360719" y="5269171"/>
                </a:cubicBezTo>
                <a:cubicBezTo>
                  <a:pt x="9337886" y="5277151"/>
                  <a:pt x="9337886" y="5277151"/>
                  <a:pt x="9342883" y="5263700"/>
                </a:cubicBezTo>
                <a:cubicBezTo>
                  <a:pt x="9347319" y="5247936"/>
                  <a:pt x="9351218" y="5246991"/>
                  <a:pt x="9409432" y="5240232"/>
                </a:cubicBezTo>
                <a:cubicBezTo>
                  <a:pt x="9435335" y="5236405"/>
                  <a:pt x="9442573" y="5232203"/>
                  <a:pt x="9450639" y="5222905"/>
                </a:cubicBezTo>
                <a:cubicBezTo>
                  <a:pt x="9462043" y="5210349"/>
                  <a:pt x="9470402" y="5210771"/>
                  <a:pt x="9467354" y="5223751"/>
                </a:cubicBezTo>
                <a:cubicBezTo>
                  <a:pt x="9466525" y="5228848"/>
                  <a:pt x="9459848" y="5235362"/>
                  <a:pt x="9450661" y="5240036"/>
                </a:cubicBezTo>
                <a:cubicBezTo>
                  <a:pt x="9437577" y="5245655"/>
                  <a:pt x="9437577" y="5245655"/>
                  <a:pt x="9459580" y="5242772"/>
                </a:cubicBezTo>
                <a:cubicBezTo>
                  <a:pt x="9497739" y="5238422"/>
                  <a:pt x="9523910" y="5227186"/>
                  <a:pt x="9518331" y="5221193"/>
                </a:cubicBezTo>
                <a:cubicBezTo>
                  <a:pt x="9515261" y="5217040"/>
                  <a:pt x="9522499" y="5212839"/>
                  <a:pt x="9543942" y="5207644"/>
                </a:cubicBezTo>
                <a:cubicBezTo>
                  <a:pt x="9601036" y="5196259"/>
                  <a:pt x="9616631" y="5192481"/>
                  <a:pt x="9622211" y="5198474"/>
                </a:cubicBezTo>
                <a:cubicBezTo>
                  <a:pt x="9625281" y="5202627"/>
                  <a:pt x="9623891" y="5205411"/>
                  <a:pt x="9615534" y="5204988"/>
                </a:cubicBezTo>
                <a:cubicBezTo>
                  <a:pt x="9609126" y="5204093"/>
                  <a:pt x="9601888" y="5208294"/>
                  <a:pt x="9602449" y="5210607"/>
                </a:cubicBezTo>
                <a:cubicBezTo>
                  <a:pt x="9602180" y="5218016"/>
                  <a:pt x="9646187" y="5212250"/>
                  <a:pt x="9648405" y="5204369"/>
                </a:cubicBezTo>
                <a:cubicBezTo>
                  <a:pt x="9648405" y="5204369"/>
                  <a:pt x="9647844" y="5202056"/>
                  <a:pt x="9643947" y="5203001"/>
                </a:cubicBezTo>
                <a:cubicBezTo>
                  <a:pt x="9640047" y="5203946"/>
                  <a:pt x="9637537" y="5202105"/>
                  <a:pt x="9635028" y="5200265"/>
                </a:cubicBezTo>
                <a:cubicBezTo>
                  <a:pt x="9633907" y="5195640"/>
                  <a:pt x="9639196" y="5191911"/>
                  <a:pt x="9644483" y="5188181"/>
                </a:cubicBezTo>
                <a:cubicBezTo>
                  <a:pt x="9650331" y="5186764"/>
                  <a:pt x="9654791" y="5188132"/>
                  <a:pt x="9653962" y="5193229"/>
                </a:cubicBezTo>
                <a:cubicBezTo>
                  <a:pt x="9652304" y="5203424"/>
                  <a:pt x="9672627" y="5193603"/>
                  <a:pt x="9762546" y="5147336"/>
                </a:cubicBezTo>
                <a:cubicBezTo>
                  <a:pt x="9791496" y="5130531"/>
                  <a:pt x="9791496" y="5130531"/>
                  <a:pt x="9772562" y="5137566"/>
                </a:cubicBezTo>
                <a:cubicBezTo>
                  <a:pt x="9758916" y="5140871"/>
                  <a:pt x="9733573" y="5147011"/>
                  <a:pt x="9715468" y="5148949"/>
                </a:cubicBezTo>
                <a:cubicBezTo>
                  <a:pt x="9665612" y="5156133"/>
                  <a:pt x="9646118" y="5160856"/>
                  <a:pt x="9621336" y="5169308"/>
                </a:cubicBezTo>
                <a:cubicBezTo>
                  <a:pt x="9610200" y="5174453"/>
                  <a:pt x="9597943" y="5174975"/>
                  <a:pt x="9596822" y="5170350"/>
                </a:cubicBezTo>
                <a:cubicBezTo>
                  <a:pt x="9595702" y="5165726"/>
                  <a:pt x="9610737" y="5159634"/>
                  <a:pt x="9639978" y="5152550"/>
                </a:cubicBezTo>
                <a:cubicBezTo>
                  <a:pt x="9669220" y="5145465"/>
                  <a:pt x="9684254" y="5139375"/>
                  <a:pt x="9685083" y="5134277"/>
                </a:cubicBezTo>
                <a:cubicBezTo>
                  <a:pt x="9685913" y="5129181"/>
                  <a:pt x="9683403" y="5127340"/>
                  <a:pt x="9678675" y="5133382"/>
                </a:cubicBezTo>
                <a:cubicBezTo>
                  <a:pt x="9673388" y="5137111"/>
                  <a:pt x="9666978" y="5136215"/>
                  <a:pt x="9665858" y="5131591"/>
                </a:cubicBezTo>
                <a:cubicBezTo>
                  <a:pt x="9664737" y="5126966"/>
                  <a:pt x="9679212" y="5118562"/>
                  <a:pt x="9773322" y="5081072"/>
                </a:cubicBezTo>
                <a:cubicBezTo>
                  <a:pt x="9835412" y="5056237"/>
                  <a:pt x="9928401" y="5014122"/>
                  <a:pt x="9927281" y="5009498"/>
                </a:cubicBezTo>
                <a:cubicBezTo>
                  <a:pt x="9922530" y="4998407"/>
                  <a:pt x="9891900" y="5008277"/>
                  <a:pt x="9847915" y="5031175"/>
                </a:cubicBezTo>
                <a:cubicBezTo>
                  <a:pt x="9807829" y="5053128"/>
                  <a:pt x="9719837" y="5081790"/>
                  <a:pt x="9685576" y="5085194"/>
                </a:cubicBezTo>
                <a:cubicBezTo>
                  <a:pt x="9673318" y="5085716"/>
                  <a:pt x="9673878" y="5088028"/>
                  <a:pt x="9680848" y="5091237"/>
                </a:cubicBezTo>
                <a:cubicBezTo>
                  <a:pt x="9694225" y="5095340"/>
                  <a:pt x="9671392" y="5103320"/>
                  <a:pt x="9621536" y="5110503"/>
                </a:cubicBezTo>
                <a:cubicBezTo>
                  <a:pt x="9583376" y="5114852"/>
                  <a:pt x="9583376" y="5114852"/>
                  <a:pt x="9583376" y="5114852"/>
                </a:cubicBezTo>
                <a:cubicBezTo>
                  <a:pt x="9612886" y="5100357"/>
                  <a:pt x="9612886" y="5100357"/>
                  <a:pt x="9612886" y="5100357"/>
                </a:cubicBezTo>
                <a:cubicBezTo>
                  <a:pt x="9629310" y="5091482"/>
                  <a:pt x="9647685" y="5082133"/>
                  <a:pt x="9654921" y="5077932"/>
                </a:cubicBezTo>
                <a:cubicBezTo>
                  <a:pt x="9666618" y="5075097"/>
                  <a:pt x="9667448" y="5070001"/>
                  <a:pt x="9662136" y="5056598"/>
                </a:cubicBezTo>
                <a:cubicBezTo>
                  <a:pt x="9656265" y="5040884"/>
                  <a:pt x="9653195" y="5036731"/>
                  <a:pt x="9644008" y="5041405"/>
                </a:cubicBezTo>
                <a:cubicBezTo>
                  <a:pt x="9638160" y="5042822"/>
                  <a:pt x="9631751" y="5041927"/>
                  <a:pt x="9628681" y="5037774"/>
                </a:cubicBezTo>
                <a:cubicBezTo>
                  <a:pt x="9625611" y="5033621"/>
                  <a:pt x="9621713" y="5034565"/>
                  <a:pt x="9618934" y="5040135"/>
                </a:cubicBezTo>
                <a:cubicBezTo>
                  <a:pt x="9614207" y="5046177"/>
                  <a:pt x="9616717" y="5048017"/>
                  <a:pt x="9623125" y="5048913"/>
                </a:cubicBezTo>
                <a:cubicBezTo>
                  <a:pt x="9630093" y="5052121"/>
                  <a:pt x="9628144" y="5052593"/>
                  <a:pt x="9620346" y="5054482"/>
                </a:cubicBezTo>
                <a:cubicBezTo>
                  <a:pt x="9601412" y="5061518"/>
                  <a:pt x="9586937" y="5069921"/>
                  <a:pt x="9591958" y="5073601"/>
                </a:cubicBezTo>
                <a:cubicBezTo>
                  <a:pt x="9594467" y="5075441"/>
                  <a:pt x="9598366" y="5074496"/>
                  <a:pt x="9602264" y="5073552"/>
                </a:cubicBezTo>
                <a:cubicBezTo>
                  <a:pt x="9606163" y="5072607"/>
                  <a:pt x="9610622" y="5073975"/>
                  <a:pt x="9611742" y="5078600"/>
                </a:cubicBezTo>
                <a:cubicBezTo>
                  <a:pt x="9614812" y="5082753"/>
                  <a:pt x="9613983" y="5087850"/>
                  <a:pt x="9608135" y="5089266"/>
                </a:cubicBezTo>
                <a:cubicBezTo>
                  <a:pt x="9602288" y="5090684"/>
                  <a:pt x="9589762" y="5098614"/>
                  <a:pt x="9578626" y="5103761"/>
                </a:cubicBezTo>
                <a:cubicBezTo>
                  <a:pt x="9564150" y="5112164"/>
                  <a:pt x="9562202" y="5112637"/>
                  <a:pt x="9568318" y="5103811"/>
                </a:cubicBezTo>
                <a:cubicBezTo>
                  <a:pt x="9574995" y="5097295"/>
                  <a:pt x="9572486" y="5095456"/>
                  <a:pt x="9554381" y="5097394"/>
                </a:cubicBezTo>
                <a:cubicBezTo>
                  <a:pt x="9544634" y="5099756"/>
                  <a:pt x="9535716" y="5097021"/>
                  <a:pt x="9535155" y="5094707"/>
                </a:cubicBezTo>
                <a:cubicBezTo>
                  <a:pt x="9535984" y="5089610"/>
                  <a:pt x="9531525" y="5088243"/>
                  <a:pt x="9527626" y="5089187"/>
                </a:cubicBezTo>
                <a:cubicBezTo>
                  <a:pt x="9518439" y="5093861"/>
                  <a:pt x="9517879" y="5091549"/>
                  <a:pt x="9526506" y="5084562"/>
                </a:cubicBezTo>
                <a:cubicBezTo>
                  <a:pt x="9533182" y="5078048"/>
                  <a:pt x="9526774" y="5077152"/>
                  <a:pt x="9509789" y="5083716"/>
                </a:cubicBezTo>
                <a:cubicBezTo>
                  <a:pt x="9488907" y="5091223"/>
                  <a:pt x="9485568" y="5094480"/>
                  <a:pt x="9497824" y="5093959"/>
                </a:cubicBezTo>
                <a:cubicBezTo>
                  <a:pt x="9508132" y="5093910"/>
                  <a:pt x="9504793" y="5097167"/>
                  <a:pt x="9481960" y="5105147"/>
                </a:cubicBezTo>
                <a:cubicBezTo>
                  <a:pt x="9457178" y="5113599"/>
                  <a:pt x="9453279" y="5114544"/>
                  <a:pt x="9463855" y="5107085"/>
                </a:cubicBezTo>
                <a:cubicBezTo>
                  <a:pt x="9475821" y="5096842"/>
                  <a:pt x="9475821" y="5096842"/>
                  <a:pt x="9452988" y="5104821"/>
                </a:cubicBezTo>
                <a:cubicBezTo>
                  <a:pt x="9435443" y="5109073"/>
                  <a:pt x="9427645" y="5110962"/>
                  <a:pt x="9429863" y="5103079"/>
                </a:cubicBezTo>
                <a:cubicBezTo>
                  <a:pt x="9430692" y="5097982"/>
                  <a:pt x="9426793" y="5098927"/>
                  <a:pt x="9420116" y="5105441"/>
                </a:cubicBezTo>
                <a:cubicBezTo>
                  <a:pt x="9412878" y="5109643"/>
                  <a:pt x="9402303" y="5117102"/>
                  <a:pt x="9393116" y="5121776"/>
                </a:cubicBezTo>
                <a:cubicBezTo>
                  <a:pt x="9375571" y="5126026"/>
                  <a:pt x="9373085" y="5141318"/>
                  <a:pt x="9386461" y="5145422"/>
                </a:cubicBezTo>
                <a:cubicBezTo>
                  <a:pt x="9390921" y="5146789"/>
                  <a:pt x="9392309" y="5144005"/>
                  <a:pt x="9391749" y="5141692"/>
                </a:cubicBezTo>
                <a:cubicBezTo>
                  <a:pt x="9390629" y="5137067"/>
                  <a:pt x="9393968" y="5133810"/>
                  <a:pt x="9400376" y="5134706"/>
                </a:cubicBezTo>
                <a:cubicBezTo>
                  <a:pt x="9406785" y="5135601"/>
                  <a:pt x="9411244" y="5136968"/>
                  <a:pt x="9411805" y="5139281"/>
                </a:cubicBezTo>
                <a:cubicBezTo>
                  <a:pt x="9410975" y="5144379"/>
                  <a:pt x="9413485" y="5146219"/>
                  <a:pt x="9417944" y="5147587"/>
                </a:cubicBezTo>
                <a:cubicBezTo>
                  <a:pt x="9422403" y="5148955"/>
                  <a:pt x="9414605" y="5150844"/>
                  <a:pt x="9399010" y="5154622"/>
                </a:cubicBezTo>
                <a:cubicBezTo>
                  <a:pt x="9385364" y="5157929"/>
                  <a:pt x="9367820" y="5162179"/>
                  <a:pt x="9361971" y="5163596"/>
                </a:cubicBezTo>
                <a:cubicBezTo>
                  <a:pt x="9352224" y="5165958"/>
                  <a:pt x="9352224" y="5165958"/>
                  <a:pt x="9362800" y="5158499"/>
                </a:cubicBezTo>
                <a:cubicBezTo>
                  <a:pt x="9376714" y="5147783"/>
                  <a:pt x="9373890" y="5119089"/>
                  <a:pt x="9358295" y="5122867"/>
                </a:cubicBezTo>
                <a:cubicBezTo>
                  <a:pt x="9353008" y="5126596"/>
                  <a:pt x="9344649" y="5126174"/>
                  <a:pt x="9341579" y="5122021"/>
                </a:cubicBezTo>
                <a:cubicBezTo>
                  <a:pt x="9339069" y="5120180"/>
                  <a:pt x="9347697" y="5113194"/>
                  <a:pt x="9366630" y="5106159"/>
                </a:cubicBezTo>
                <a:cubicBezTo>
                  <a:pt x="9421482" y="5085525"/>
                  <a:pt x="9434008" y="5077594"/>
                  <a:pt x="9439004" y="5064142"/>
                </a:cubicBezTo>
                <a:cubicBezTo>
                  <a:pt x="9445390" y="5047906"/>
                  <a:pt x="9444269" y="5043281"/>
                  <a:pt x="9433134" y="5048428"/>
                </a:cubicBezTo>
                <a:cubicBezTo>
                  <a:pt x="9429234" y="5049371"/>
                  <a:pt x="9424775" y="5048004"/>
                  <a:pt x="9422265" y="5046164"/>
                </a:cubicBezTo>
                <a:cubicBezTo>
                  <a:pt x="9419195" y="5042011"/>
                  <a:pt x="9424484" y="5038282"/>
                  <a:pt x="9436180" y="5035448"/>
                </a:cubicBezTo>
                <a:cubicBezTo>
                  <a:pt x="9445367" y="5030775"/>
                  <a:pt x="9453726" y="5031198"/>
                  <a:pt x="9454845" y="5035822"/>
                </a:cubicBezTo>
                <a:cubicBezTo>
                  <a:pt x="9457915" y="5039975"/>
                  <a:pt x="9460425" y="5041816"/>
                  <a:pt x="9465713" y="5038086"/>
                </a:cubicBezTo>
                <a:cubicBezTo>
                  <a:pt x="9469052" y="5034829"/>
                  <a:pt x="9469881" y="5029731"/>
                  <a:pt x="9466811" y="5025580"/>
                </a:cubicBezTo>
                <a:cubicBezTo>
                  <a:pt x="9461792" y="5021898"/>
                  <a:pt x="9466250" y="5023266"/>
                  <a:pt x="9473220" y="5026475"/>
                </a:cubicBezTo>
                <a:cubicBezTo>
                  <a:pt x="9498584" y="5037467"/>
                  <a:pt x="9591328" y="5019893"/>
                  <a:pt x="9581558" y="5005122"/>
                </a:cubicBezTo>
                <a:cubicBezTo>
                  <a:pt x="9578488" y="5000971"/>
                  <a:pt x="9570131" y="5000548"/>
                  <a:pt x="9560944" y="5005221"/>
                </a:cubicBezTo>
                <a:cubicBezTo>
                  <a:pt x="9552316" y="5012207"/>
                  <a:pt x="9545908" y="5011312"/>
                  <a:pt x="9544788" y="5006688"/>
                </a:cubicBezTo>
                <a:cubicBezTo>
                  <a:pt x="9543667" y="5002061"/>
                  <a:pt x="9537818" y="5003478"/>
                  <a:pt x="9530581" y="5007681"/>
                </a:cubicBezTo>
                <a:cubicBezTo>
                  <a:pt x="9508870" y="5020285"/>
                  <a:pt x="9496052" y="5018494"/>
                  <a:pt x="9491571" y="4999995"/>
                </a:cubicBezTo>
                <a:cubicBezTo>
                  <a:pt x="9487649" y="4983807"/>
                  <a:pt x="9489037" y="4981023"/>
                  <a:pt x="9500735" y="4978189"/>
                </a:cubicBezTo>
                <a:cubicBezTo>
                  <a:pt x="9509092" y="4978612"/>
                  <a:pt x="9517450" y="4979036"/>
                  <a:pt x="9518010" y="4981348"/>
                </a:cubicBezTo>
                <a:cubicBezTo>
                  <a:pt x="9525539" y="4986869"/>
                  <a:pt x="9574275" y="4975061"/>
                  <a:pt x="9572594" y="4968124"/>
                </a:cubicBezTo>
                <a:cubicBezTo>
                  <a:pt x="9571474" y="4963499"/>
                  <a:pt x="9576761" y="4959770"/>
                  <a:pt x="9584560" y="4957880"/>
                </a:cubicBezTo>
                <a:cubicBezTo>
                  <a:pt x="9595695" y="4952734"/>
                  <a:pt x="9598205" y="4954574"/>
                  <a:pt x="9593477" y="4960615"/>
                </a:cubicBezTo>
                <a:cubicBezTo>
                  <a:pt x="9582632" y="4975484"/>
                  <a:pt x="9597399" y="4976803"/>
                  <a:pt x="9635267" y="4962732"/>
                </a:cubicBezTo>
                <a:cubicBezTo>
                  <a:pt x="9658100" y="4954752"/>
                  <a:pt x="9672306" y="4953758"/>
                  <a:pt x="9675376" y="4957911"/>
                </a:cubicBezTo>
                <a:cubicBezTo>
                  <a:pt x="9678447" y="4962064"/>
                  <a:pt x="9690703" y="4961542"/>
                  <a:pt x="9707688" y="4954980"/>
                </a:cubicBezTo>
                <a:cubicBezTo>
                  <a:pt x="9736368" y="4945583"/>
                  <a:pt x="9736368" y="4945583"/>
                  <a:pt x="9736368" y="4945583"/>
                </a:cubicBezTo>
                <a:cubicBezTo>
                  <a:pt x="9707979" y="4964701"/>
                  <a:pt x="9707979" y="4964701"/>
                  <a:pt x="9707979" y="4964701"/>
                </a:cubicBezTo>
                <a:cubicBezTo>
                  <a:pt x="9692114" y="4975889"/>
                  <a:pt x="9677640" y="4984293"/>
                  <a:pt x="9676251" y="4987077"/>
                </a:cubicBezTo>
                <a:cubicBezTo>
                  <a:pt x="9676251" y="4987077"/>
                  <a:pt x="9681270" y="4990758"/>
                  <a:pt x="9688240" y="4993966"/>
                </a:cubicBezTo>
                <a:cubicBezTo>
                  <a:pt x="9695207" y="4997175"/>
                  <a:pt x="9697718" y="4999013"/>
                  <a:pt x="9694379" y="5002271"/>
                </a:cubicBezTo>
                <a:cubicBezTo>
                  <a:pt x="9684632" y="5004632"/>
                  <a:pt x="9689383" y="5015723"/>
                  <a:pt x="9701639" y="5015201"/>
                </a:cubicBezTo>
                <a:cubicBezTo>
                  <a:pt x="9707487" y="5013784"/>
                  <a:pt x="9702199" y="5017514"/>
                  <a:pt x="9687993" y="5018507"/>
                </a:cubicBezTo>
                <a:cubicBezTo>
                  <a:pt x="9664600" y="5024175"/>
                  <a:pt x="9659603" y="5037627"/>
                  <a:pt x="9674661" y="5048667"/>
                </a:cubicBezTo>
                <a:cubicBezTo>
                  <a:pt x="9679681" y="5052348"/>
                  <a:pt x="9691938" y="5051826"/>
                  <a:pt x="9706973" y="5045736"/>
                </a:cubicBezTo>
                <a:cubicBezTo>
                  <a:pt x="9731755" y="5037284"/>
                  <a:pt x="9743160" y="5024727"/>
                  <a:pt x="9726445" y="5023880"/>
                </a:cubicBezTo>
                <a:cubicBezTo>
                  <a:pt x="9709168" y="5020721"/>
                  <a:pt x="9750106" y="5010804"/>
                  <a:pt x="9808320" y="5004045"/>
                </a:cubicBezTo>
                <a:cubicBezTo>
                  <a:pt x="9843970" y="4997855"/>
                  <a:pt x="9882129" y="4993506"/>
                  <a:pt x="9893827" y="4990673"/>
                </a:cubicBezTo>
                <a:cubicBezTo>
                  <a:pt x="9903574" y="4988312"/>
                  <a:pt x="9915831" y="4987790"/>
                  <a:pt x="9918900" y="4991942"/>
                </a:cubicBezTo>
                <a:cubicBezTo>
                  <a:pt x="9921410" y="4993783"/>
                  <a:pt x="9929767" y="4994206"/>
                  <a:pt x="9939514" y="4991844"/>
                </a:cubicBezTo>
                <a:cubicBezTo>
                  <a:pt x="9954550" y="4985754"/>
                  <a:pt x="9956499" y="4985281"/>
                  <a:pt x="9944534" y="4995525"/>
                </a:cubicBezTo>
                <a:cubicBezTo>
                  <a:pt x="9937856" y="5002038"/>
                  <a:pt x="9945654" y="5000149"/>
                  <a:pt x="9972387" y="4991226"/>
                </a:cubicBezTo>
                <a:cubicBezTo>
                  <a:pt x="9999118" y="4982300"/>
                  <a:pt x="10008865" y="4979939"/>
                  <a:pt x="10006647" y="4987821"/>
                </a:cubicBezTo>
                <a:cubicBezTo>
                  <a:pt x="10003308" y="4991077"/>
                  <a:pt x="10002479" y="4996175"/>
                  <a:pt x="10004429" y="4995703"/>
                </a:cubicBezTo>
                <a:cubicBezTo>
                  <a:pt x="10005817" y="4992917"/>
                  <a:pt x="10006938" y="4997544"/>
                  <a:pt x="10006110" y="5002640"/>
                </a:cubicBezTo>
                <a:cubicBezTo>
                  <a:pt x="10004452" y="5012835"/>
                  <a:pt x="10010861" y="5013730"/>
                  <a:pt x="10041490" y="5003861"/>
                </a:cubicBezTo>
                <a:cubicBezTo>
                  <a:pt x="10103872" y="4988748"/>
                  <a:pt x="10149830" y="4982510"/>
                  <a:pt x="10155410" y="4988503"/>
                </a:cubicBezTo>
                <a:cubicBezTo>
                  <a:pt x="10160428" y="4992182"/>
                  <a:pt x="10215303" y="4988680"/>
                  <a:pt x="10259580" y="4975505"/>
                </a:cubicBezTo>
                <a:cubicBezTo>
                  <a:pt x="10284923" y="4969365"/>
                  <a:pt x="10284923" y="4969365"/>
                  <a:pt x="10269596" y="4965734"/>
                </a:cubicBezTo>
                <a:cubicBezTo>
                  <a:pt x="10260678" y="4962999"/>
                  <a:pt x="10242573" y="4964936"/>
                  <a:pt x="10229487" y="4970554"/>
                </a:cubicBezTo>
                <a:cubicBezTo>
                  <a:pt x="10216401" y="4976174"/>
                  <a:pt x="10202195" y="4977168"/>
                  <a:pt x="10199685" y="4975327"/>
                </a:cubicBezTo>
                <a:cubicBezTo>
                  <a:pt x="10190207" y="4970279"/>
                  <a:pt x="10272644" y="4952755"/>
                  <a:pt x="10326959" y="4946940"/>
                </a:cubicBezTo>
                <a:cubicBezTo>
                  <a:pt x="10387682" y="4942021"/>
                  <a:pt x="10401328" y="4938715"/>
                  <a:pt x="10464830" y="4928227"/>
                </a:cubicBezTo>
                <a:cubicBezTo>
                  <a:pt x="10500480" y="4922037"/>
                  <a:pt x="10508838" y="4922460"/>
                  <a:pt x="10499650" y="4927134"/>
                </a:cubicBezTo>
                <a:cubicBezTo>
                  <a:pt x="10489636" y="4936906"/>
                  <a:pt x="10491584" y="4936434"/>
                  <a:pt x="10506619" y="4930343"/>
                </a:cubicBezTo>
                <a:cubicBezTo>
                  <a:pt x="10545048" y="4918584"/>
                  <a:pt x="10621635" y="4902476"/>
                  <a:pt x="10665083" y="4894398"/>
                </a:cubicBezTo>
                <a:cubicBezTo>
                  <a:pt x="10679289" y="4893405"/>
                  <a:pt x="10690425" y="4888259"/>
                  <a:pt x="10687916" y="4886419"/>
                </a:cubicBezTo>
                <a:cubicBezTo>
                  <a:pt x="10686796" y="4881794"/>
                  <a:pt x="10680947" y="4883210"/>
                  <a:pt x="10671200" y="4885571"/>
                </a:cubicBezTo>
                <a:cubicBezTo>
                  <a:pt x="10663962" y="4889774"/>
                  <a:pt x="10655605" y="4889351"/>
                  <a:pt x="10655044" y="4887038"/>
                </a:cubicBezTo>
                <a:cubicBezTo>
                  <a:pt x="10653924" y="4882413"/>
                  <a:pt x="10649465" y="4881045"/>
                  <a:pt x="10646127" y="4884303"/>
                </a:cubicBezTo>
                <a:cubicBezTo>
                  <a:pt x="10615496" y="4894171"/>
                  <a:pt x="10421920" y="4921485"/>
                  <a:pt x="10440853" y="4914449"/>
                </a:cubicBezTo>
                <a:cubicBezTo>
                  <a:pt x="10461177" y="4904629"/>
                  <a:pt x="10436102" y="4903360"/>
                  <a:pt x="10404912" y="4910916"/>
                </a:cubicBezTo>
                <a:cubicBezTo>
                  <a:pt x="10386807" y="4912854"/>
                  <a:pt x="10359515" y="4919467"/>
                  <a:pt x="10341410" y="4921405"/>
                </a:cubicBezTo>
                <a:cubicBezTo>
                  <a:pt x="10325815" y="4925183"/>
                  <a:pt x="10301861" y="4928539"/>
                  <a:pt x="10289604" y="4929059"/>
                </a:cubicBezTo>
                <a:cubicBezTo>
                  <a:pt x="10277908" y="4931893"/>
                  <a:pt x="10261752" y="4933359"/>
                  <a:pt x="10253395" y="4932935"/>
                </a:cubicBezTo>
                <a:cubicBezTo>
                  <a:pt x="10243088" y="4932986"/>
                  <a:pt x="10219134" y="4936340"/>
                  <a:pt x="10197690" y="4941536"/>
                </a:cubicBezTo>
                <a:cubicBezTo>
                  <a:pt x="10176247" y="4946731"/>
                  <a:pt x="10152293" y="4950085"/>
                  <a:pt x="10145324" y="4946878"/>
                </a:cubicBezTo>
                <a:cubicBezTo>
                  <a:pt x="10136406" y="4944142"/>
                  <a:pt x="10112454" y="4947497"/>
                  <a:pt x="10091009" y="4952693"/>
                </a:cubicBezTo>
                <a:cubicBezTo>
                  <a:pt x="10050071" y="4962611"/>
                  <a:pt x="10021098" y="4962286"/>
                  <a:pt x="10049220" y="4950576"/>
                </a:cubicBezTo>
                <a:cubicBezTo>
                  <a:pt x="10056457" y="4946374"/>
                  <a:pt x="10069543" y="4940757"/>
                  <a:pt x="10074831" y="4937027"/>
                </a:cubicBezTo>
                <a:cubicBezTo>
                  <a:pt x="10083457" y="4930041"/>
                  <a:pt x="10082898" y="4927728"/>
                  <a:pt x="10075368" y="4922208"/>
                </a:cubicBezTo>
                <a:cubicBezTo>
                  <a:pt x="10069788" y="4916215"/>
                  <a:pt x="10065889" y="4917160"/>
                  <a:pt x="10061722" y="4925514"/>
                </a:cubicBezTo>
                <a:cubicBezTo>
                  <a:pt x="10055336" y="4941750"/>
                  <a:pt x="9969853" y="4972254"/>
                  <a:pt x="9957305" y="4963053"/>
                </a:cubicBezTo>
                <a:cubicBezTo>
                  <a:pt x="9950337" y="4959844"/>
                  <a:pt x="9949776" y="4957532"/>
                  <a:pt x="9955624" y="4956114"/>
                </a:cubicBezTo>
                <a:cubicBezTo>
                  <a:pt x="9970099" y="4947712"/>
                  <a:pt x="9911056" y="4959569"/>
                  <a:pt x="9882375" y="4968965"/>
                </a:cubicBezTo>
                <a:cubicBezTo>
                  <a:pt x="9867341" y="4975055"/>
                  <a:pt x="9851185" y="4976522"/>
                  <a:pt x="9850624" y="4974209"/>
                </a:cubicBezTo>
                <a:cubicBezTo>
                  <a:pt x="9848383" y="4964959"/>
                  <a:pt x="9854231" y="4963543"/>
                  <a:pt x="9920781" y="4940075"/>
                </a:cubicBezTo>
                <a:cubicBezTo>
                  <a:pt x="9970345" y="4923171"/>
                  <a:pt x="10041085" y="4908480"/>
                  <a:pt x="10018812" y="4918772"/>
                </a:cubicBezTo>
                <a:cubicBezTo>
                  <a:pt x="10005726" y="4924391"/>
                  <a:pt x="10005726" y="4924391"/>
                  <a:pt x="10022442" y="4925237"/>
                </a:cubicBezTo>
                <a:cubicBezTo>
                  <a:pt x="10032750" y="4925189"/>
                  <a:pt x="10048345" y="4921410"/>
                  <a:pt x="10056971" y="4914424"/>
                </a:cubicBezTo>
                <a:cubicBezTo>
                  <a:pt x="10066158" y="4909749"/>
                  <a:pt x="10081753" y="4905971"/>
                  <a:pt x="10090111" y="4906395"/>
                </a:cubicBezTo>
                <a:cubicBezTo>
                  <a:pt x="10100419" y="4906345"/>
                  <a:pt x="10100980" y="4908658"/>
                  <a:pt x="10095691" y="4912387"/>
                </a:cubicBezTo>
                <a:cubicBezTo>
                  <a:pt x="10089843" y="4913804"/>
                  <a:pt x="10087065" y="4919374"/>
                  <a:pt x="10087625" y="4921686"/>
                </a:cubicBezTo>
                <a:cubicBezTo>
                  <a:pt x="10090695" y="4925839"/>
                  <a:pt x="10106290" y="4922060"/>
                  <a:pt x="10134410" y="4910351"/>
                </a:cubicBezTo>
                <a:cubicBezTo>
                  <a:pt x="10185365" y="4890661"/>
                  <a:pt x="10232712" y="4881639"/>
                  <a:pt x="10231053" y="4891833"/>
                </a:cubicBezTo>
                <a:cubicBezTo>
                  <a:pt x="10229664" y="4894619"/>
                  <a:pt x="10234124" y="4895986"/>
                  <a:pt x="10238023" y="4895041"/>
                </a:cubicBezTo>
                <a:cubicBezTo>
                  <a:pt x="10247770" y="4892680"/>
                  <a:pt x="10250816" y="4879701"/>
                  <a:pt x="10239949" y="4877437"/>
                </a:cubicBezTo>
                <a:cubicBezTo>
                  <a:pt x="10236049" y="4878382"/>
                  <a:pt x="10237439" y="4875597"/>
                  <a:pt x="10244676" y="4871395"/>
                </a:cubicBezTo>
                <a:cubicBezTo>
                  <a:pt x="10252474" y="4869507"/>
                  <a:pt x="10256933" y="4870874"/>
                  <a:pt x="10259174" y="4880124"/>
                </a:cubicBezTo>
                <a:cubicBezTo>
                  <a:pt x="10262244" y="4884277"/>
                  <a:pt x="10264754" y="4886117"/>
                  <a:pt x="10263633" y="4881492"/>
                </a:cubicBezTo>
                <a:cubicBezTo>
                  <a:pt x="10264462" y="4876395"/>
                  <a:pt x="10267240" y="4870825"/>
                  <a:pt x="10273088" y="4869408"/>
                </a:cubicBezTo>
                <a:cubicBezTo>
                  <a:pt x="10276987" y="4868463"/>
                  <a:pt x="10278937" y="4867991"/>
                  <a:pt x="10278109" y="4873088"/>
                </a:cubicBezTo>
                <a:cubicBezTo>
                  <a:pt x="10273941" y="4881443"/>
                  <a:pt x="10348310" y="4873218"/>
                  <a:pt x="10382839" y="4862404"/>
                </a:cubicBezTo>
                <a:cubicBezTo>
                  <a:pt x="10397874" y="4856313"/>
                  <a:pt x="10409572" y="4853479"/>
                  <a:pt x="10410131" y="4855792"/>
                </a:cubicBezTo>
                <a:cubicBezTo>
                  <a:pt x="10409303" y="4860888"/>
                  <a:pt x="10415151" y="4859472"/>
                  <a:pt x="10420438" y="4855742"/>
                </a:cubicBezTo>
                <a:cubicBezTo>
                  <a:pt x="10427676" y="4851541"/>
                  <a:pt x="10435473" y="4849652"/>
                  <a:pt x="10437984" y="4851491"/>
                </a:cubicBezTo>
                <a:cubicBezTo>
                  <a:pt x="10440494" y="4853332"/>
                  <a:pt x="10448851" y="4853755"/>
                  <a:pt x="10458598" y="4851394"/>
                </a:cubicBezTo>
                <a:cubicBezTo>
                  <a:pt x="10465835" y="4847191"/>
                  <a:pt x="10474193" y="4847615"/>
                  <a:pt x="10476703" y="4849455"/>
                </a:cubicBezTo>
                <a:cubicBezTo>
                  <a:pt x="10479773" y="4853608"/>
                  <a:pt x="10505116" y="4847468"/>
                  <a:pt x="10534358" y="4840383"/>
                </a:cubicBezTo>
                <a:cubicBezTo>
                  <a:pt x="10607875" y="4820124"/>
                  <a:pt x="10663579" y="4811524"/>
                  <a:pt x="10695062" y="4813690"/>
                </a:cubicBezTo>
                <a:cubicBezTo>
                  <a:pt x="10712338" y="4816849"/>
                  <a:pt x="10730442" y="4814911"/>
                  <a:pt x="10738240" y="4813021"/>
                </a:cubicBezTo>
                <a:cubicBezTo>
                  <a:pt x="10753836" y="4809242"/>
                  <a:pt x="10753836" y="4809242"/>
                  <a:pt x="10753836" y="4809242"/>
                </a:cubicBezTo>
                <a:cubicBezTo>
                  <a:pt x="10741311" y="4817174"/>
                  <a:pt x="10741311" y="4817174"/>
                  <a:pt x="10741311" y="4817174"/>
                </a:cubicBezTo>
                <a:cubicBezTo>
                  <a:pt x="10732683" y="4824161"/>
                  <a:pt x="10735193" y="4826000"/>
                  <a:pt x="10760537" y="4819860"/>
                </a:cubicBezTo>
                <a:cubicBezTo>
                  <a:pt x="10796186" y="4813672"/>
                  <a:pt x="10884738" y="4787321"/>
                  <a:pt x="10866635" y="4789260"/>
                </a:cubicBezTo>
                <a:cubicBezTo>
                  <a:pt x="10860786" y="4790677"/>
                  <a:pt x="10853816" y="4787468"/>
                  <a:pt x="10852696" y="4782843"/>
                </a:cubicBezTo>
                <a:cubicBezTo>
                  <a:pt x="10850186" y="4781003"/>
                  <a:pt x="10861323" y="4775856"/>
                  <a:pt x="10880817" y="4771134"/>
                </a:cubicBezTo>
                <a:cubicBezTo>
                  <a:pt x="10912568" y="4765890"/>
                  <a:pt x="10926775" y="4764896"/>
                  <a:pt x="10909790" y="4771460"/>
                </a:cubicBezTo>
                <a:cubicBezTo>
                  <a:pt x="10903941" y="4772877"/>
                  <a:pt x="10902552" y="4775660"/>
                  <a:pt x="10905622" y="4779813"/>
                </a:cubicBezTo>
                <a:cubicBezTo>
                  <a:pt x="10908132" y="4781654"/>
                  <a:pt x="10933474" y="4775514"/>
                  <a:pt x="10962155" y="4766117"/>
                </a:cubicBezTo>
                <a:cubicBezTo>
                  <a:pt x="10990837" y="4756720"/>
                  <a:pt x="11017568" y="4747795"/>
                  <a:pt x="11022027" y="4749163"/>
                </a:cubicBezTo>
                <a:cubicBezTo>
                  <a:pt x="11025927" y="4748218"/>
                  <a:pt x="11077171" y="4738251"/>
                  <a:pt x="11136214" y="4726395"/>
                </a:cubicBezTo>
                <a:cubicBezTo>
                  <a:pt x="11291899" y="4696020"/>
                  <a:pt x="11329499" y="4689359"/>
                  <a:pt x="11331180" y="4696297"/>
                </a:cubicBezTo>
                <a:cubicBezTo>
                  <a:pt x="11332300" y="4700921"/>
                  <a:pt x="11278592" y="4743313"/>
                  <a:pt x="11259658" y="4750348"/>
                </a:cubicBezTo>
                <a:cubicBezTo>
                  <a:pt x="11251859" y="4752236"/>
                  <a:pt x="11246572" y="4755966"/>
                  <a:pt x="11247692" y="4760591"/>
                </a:cubicBezTo>
                <a:cubicBezTo>
                  <a:pt x="11250201" y="4762431"/>
                  <a:pt x="11244084" y="4771258"/>
                  <a:pt x="11236847" y="4775460"/>
                </a:cubicBezTo>
                <a:cubicBezTo>
                  <a:pt x="11226271" y="4782919"/>
                  <a:pt x="11116274" y="4814464"/>
                  <a:pt x="11036349" y="4833828"/>
                </a:cubicBezTo>
                <a:cubicBezTo>
                  <a:pt x="11016855" y="4838551"/>
                  <a:pt x="11015465" y="4841337"/>
                  <a:pt x="11029671" y="4840342"/>
                </a:cubicBezTo>
                <a:cubicBezTo>
                  <a:pt x="11038029" y="4840765"/>
                  <a:pt x="11044437" y="4841661"/>
                  <a:pt x="11042488" y="4842134"/>
                </a:cubicBezTo>
                <a:cubicBezTo>
                  <a:pt x="11033301" y="4846808"/>
                  <a:pt x="10833071" y="4897766"/>
                  <a:pt x="10824712" y="4897344"/>
                </a:cubicBezTo>
                <a:cubicBezTo>
                  <a:pt x="10807436" y="4894184"/>
                  <a:pt x="10673756" y="4921676"/>
                  <a:pt x="10650923" y="4929656"/>
                </a:cubicBezTo>
                <a:cubicBezTo>
                  <a:pt x="10630039" y="4937163"/>
                  <a:pt x="10634499" y="4938531"/>
                  <a:pt x="10672099" y="4931871"/>
                </a:cubicBezTo>
                <a:cubicBezTo>
                  <a:pt x="10696051" y="4928515"/>
                  <a:pt x="10727802" y="4923271"/>
                  <a:pt x="10741448" y="4919965"/>
                </a:cubicBezTo>
                <a:cubicBezTo>
                  <a:pt x="10757043" y="4916186"/>
                  <a:pt x="10780997" y="4912832"/>
                  <a:pt x="10795203" y="4911838"/>
                </a:cubicBezTo>
                <a:cubicBezTo>
                  <a:pt x="10829463" y="4908433"/>
                  <a:pt x="10899374" y="4898841"/>
                  <a:pt x="10947281" y="4892131"/>
                </a:cubicBezTo>
                <a:cubicBezTo>
                  <a:pt x="10968724" y="4886935"/>
                  <a:pt x="11001035" y="4884003"/>
                  <a:pt x="11019141" y="4882065"/>
                </a:cubicBezTo>
                <a:cubicBezTo>
                  <a:pt x="11053962" y="4880972"/>
                  <a:pt x="11053962" y="4880972"/>
                  <a:pt x="11053962" y="4880972"/>
                </a:cubicBezTo>
                <a:cubicBezTo>
                  <a:pt x="10985463" y="4904913"/>
                  <a:pt x="10985463" y="4904913"/>
                  <a:pt x="10985463" y="4904913"/>
                </a:cubicBezTo>
                <a:cubicBezTo>
                  <a:pt x="10896082" y="4936361"/>
                  <a:pt x="10705039" y="4982646"/>
                  <a:pt x="10625381" y="4994601"/>
                </a:cubicBezTo>
                <a:cubicBezTo>
                  <a:pt x="10591119" y="4998005"/>
                  <a:pt x="10545723" y="5006556"/>
                  <a:pt x="10527617" y="5008494"/>
                </a:cubicBezTo>
                <a:cubicBezTo>
                  <a:pt x="10507563" y="5010904"/>
                  <a:pt x="10489458" y="5012843"/>
                  <a:pt x="10486388" y="5008690"/>
                </a:cubicBezTo>
                <a:cubicBezTo>
                  <a:pt x="10481370" y="5005010"/>
                  <a:pt x="10461875" y="5009733"/>
                  <a:pt x="10438481" y="5015401"/>
                </a:cubicBezTo>
                <a:cubicBezTo>
                  <a:pt x="10415648" y="5023380"/>
                  <a:pt x="10374151" y="5030985"/>
                  <a:pt x="10343789" y="5033445"/>
                </a:cubicBezTo>
                <a:cubicBezTo>
                  <a:pt x="10315376" y="5035433"/>
                  <a:pt x="10285014" y="5037892"/>
                  <a:pt x="10277217" y="5039781"/>
                </a:cubicBezTo>
                <a:cubicBezTo>
                  <a:pt x="10268858" y="5039359"/>
                  <a:pt x="10264400" y="5037990"/>
                  <a:pt x="10264668" y="5030580"/>
                </a:cubicBezTo>
                <a:cubicBezTo>
                  <a:pt x="10265498" y="5025484"/>
                  <a:pt x="10261867" y="5019019"/>
                  <a:pt x="10257968" y="5019962"/>
                </a:cubicBezTo>
                <a:cubicBezTo>
                  <a:pt x="10255459" y="5018122"/>
                  <a:pt x="10252680" y="5023692"/>
                  <a:pt x="10254361" y="5030630"/>
                </a:cubicBezTo>
                <a:cubicBezTo>
                  <a:pt x="10255213" y="5042664"/>
                  <a:pt x="10253263" y="5043137"/>
                  <a:pt x="10235987" y="5039978"/>
                </a:cubicBezTo>
                <a:cubicBezTo>
                  <a:pt x="10225119" y="5037714"/>
                  <a:pt x="10214812" y="5037763"/>
                  <a:pt x="10211473" y="5041020"/>
                </a:cubicBezTo>
                <a:cubicBezTo>
                  <a:pt x="10208135" y="5044277"/>
                  <a:pt x="10196438" y="5047111"/>
                  <a:pt x="10186131" y="5047160"/>
                </a:cubicBezTo>
                <a:cubicBezTo>
                  <a:pt x="10167466" y="5046787"/>
                  <a:pt x="10166905" y="5044474"/>
                  <a:pt x="10177481" y="5037015"/>
                </a:cubicBezTo>
                <a:cubicBezTo>
                  <a:pt x="10188057" y="5029556"/>
                  <a:pt x="10187497" y="5027244"/>
                  <a:pt x="10178310" y="5031917"/>
                </a:cubicBezTo>
                <a:cubicBezTo>
                  <a:pt x="10170513" y="5033807"/>
                  <a:pt x="10165225" y="5037536"/>
                  <a:pt x="10165785" y="5039848"/>
                </a:cubicBezTo>
                <a:cubicBezTo>
                  <a:pt x="10164688" y="5052355"/>
                  <a:pt x="10114831" y="5059539"/>
                  <a:pt x="10102284" y="5050338"/>
                </a:cubicBezTo>
                <a:cubicBezTo>
                  <a:pt x="10092805" y="5045290"/>
                  <a:pt x="10081108" y="5048122"/>
                  <a:pt x="10056326" y="5056575"/>
                </a:cubicBezTo>
                <a:cubicBezTo>
                  <a:pt x="10039341" y="5063138"/>
                  <a:pt x="9998403" y="5073056"/>
                  <a:pt x="9966092" y="5075988"/>
                </a:cubicBezTo>
                <a:cubicBezTo>
                  <a:pt x="9934341" y="5081233"/>
                  <a:pt x="9902591" y="5086477"/>
                  <a:pt x="9896742" y="5087894"/>
                </a:cubicBezTo>
                <a:cubicBezTo>
                  <a:pt x="9890893" y="5089311"/>
                  <a:pt x="9885045" y="5090728"/>
                  <a:pt x="9882536" y="5088888"/>
                </a:cubicBezTo>
                <a:cubicBezTo>
                  <a:pt x="9880026" y="5087047"/>
                  <a:pt x="9869718" y="5087096"/>
                  <a:pt x="9857462" y="5087617"/>
                </a:cubicBezTo>
                <a:cubicBezTo>
                  <a:pt x="9836019" y="5092813"/>
                  <a:pt x="9836019" y="5092813"/>
                  <a:pt x="9836019" y="5092813"/>
                </a:cubicBezTo>
                <a:cubicBezTo>
                  <a:pt x="9853294" y="5095973"/>
                  <a:pt x="9853294" y="5095973"/>
                  <a:pt x="9853294" y="5095973"/>
                </a:cubicBezTo>
                <a:cubicBezTo>
                  <a:pt x="9864163" y="5098235"/>
                  <a:pt x="9868621" y="5099603"/>
                  <a:pt x="9866672" y="5100075"/>
                </a:cubicBezTo>
                <a:cubicBezTo>
                  <a:pt x="9863334" y="5103333"/>
                  <a:pt x="9867792" y="5104700"/>
                  <a:pt x="9872811" y="5108381"/>
                </a:cubicBezTo>
                <a:cubicBezTo>
                  <a:pt x="9882290" y="5113429"/>
                  <a:pt x="9890087" y="5111540"/>
                  <a:pt x="9902053" y="5101297"/>
                </a:cubicBezTo>
                <a:cubicBezTo>
                  <a:pt x="9912629" y="5093838"/>
                  <a:pt x="9921816" y="5089164"/>
                  <a:pt x="9939092" y="5092323"/>
                </a:cubicBezTo>
                <a:cubicBezTo>
                  <a:pt x="9951910" y="5094114"/>
                  <a:pt x="9971964" y="5091703"/>
                  <a:pt x="9985050" y="5086085"/>
                </a:cubicBezTo>
                <a:cubicBezTo>
                  <a:pt x="10002593" y="5081835"/>
                  <a:pt x="10006493" y="5080890"/>
                  <a:pt x="10001765" y="5086931"/>
                </a:cubicBezTo>
                <a:cubicBezTo>
                  <a:pt x="9988411" y="5099960"/>
                  <a:pt x="10003177" y="5101278"/>
                  <a:pt x="10037146" y="5088152"/>
                </a:cubicBezTo>
                <a:cubicBezTo>
                  <a:pt x="10052181" y="5082061"/>
                  <a:pt x="10093679" y="5074456"/>
                  <a:pt x="10125431" y="5069211"/>
                </a:cubicBezTo>
                <a:cubicBezTo>
                  <a:pt x="10157742" y="5066279"/>
                  <a:pt x="10201849" y="5060513"/>
                  <a:pt x="10225703" y="5057158"/>
                </a:cubicBezTo>
                <a:cubicBezTo>
                  <a:pt x="10257454" y="5051915"/>
                  <a:pt x="10263862" y="5052810"/>
                  <a:pt x="10255237" y="5059797"/>
                </a:cubicBezTo>
                <a:cubicBezTo>
                  <a:pt x="10246609" y="5066782"/>
                  <a:pt x="10250508" y="5065838"/>
                  <a:pt x="10264984" y="5057435"/>
                </a:cubicBezTo>
                <a:cubicBezTo>
                  <a:pt x="10278068" y="5051816"/>
                  <a:pt x="10285866" y="5049927"/>
                  <a:pt x="10285038" y="5055023"/>
                </a:cubicBezTo>
                <a:cubicBezTo>
                  <a:pt x="10284209" y="5060121"/>
                  <a:pt x="10288667" y="5061489"/>
                  <a:pt x="10295905" y="5057288"/>
                </a:cubicBezTo>
                <a:cubicBezTo>
                  <a:pt x="10309551" y="5053981"/>
                  <a:pt x="10321247" y="5051148"/>
                  <a:pt x="10384749" y="5040659"/>
                </a:cubicBezTo>
                <a:cubicBezTo>
                  <a:pt x="10408142" y="5034991"/>
                  <a:pt x="10435995" y="5030692"/>
                  <a:pt x="10445742" y="5028331"/>
                </a:cubicBezTo>
                <a:cubicBezTo>
                  <a:pt x="10457438" y="5025496"/>
                  <a:pt x="10469135" y="5022663"/>
                  <a:pt x="10473595" y="5024030"/>
                </a:cubicBezTo>
                <a:cubicBezTo>
                  <a:pt x="10480003" y="5024926"/>
                  <a:pt x="10520111" y="5020105"/>
                  <a:pt x="10566068" y="5013866"/>
                </a:cubicBezTo>
                <a:cubicBezTo>
                  <a:pt x="10641267" y="5000545"/>
                  <a:pt x="10678867" y="4993884"/>
                  <a:pt x="10833992" y="4961196"/>
                </a:cubicBezTo>
                <a:cubicBezTo>
                  <a:pt x="10863233" y="4954113"/>
                  <a:pt x="10955684" y="4926816"/>
                  <a:pt x="11041168" y="4896314"/>
                </a:cubicBezTo>
                <a:cubicBezTo>
                  <a:pt x="11239425" y="4828696"/>
                  <a:pt x="11395940" y="4793224"/>
                  <a:pt x="11331363" y="4833350"/>
                </a:cubicBezTo>
                <a:cubicBezTo>
                  <a:pt x="11322176" y="4838025"/>
                  <a:pt x="11306312" y="4849213"/>
                  <a:pt x="11297685" y="4856200"/>
                </a:cubicBezTo>
                <a:cubicBezTo>
                  <a:pt x="11255941" y="4888346"/>
                  <a:pt x="11211397" y="4908931"/>
                  <a:pt x="11120625" y="4943164"/>
                </a:cubicBezTo>
                <a:cubicBezTo>
                  <a:pt x="11008411" y="4982591"/>
                  <a:pt x="10842442" y="5030147"/>
                  <a:pt x="10808180" y="5033551"/>
                </a:cubicBezTo>
                <a:cubicBezTo>
                  <a:pt x="10795923" y="5034072"/>
                  <a:pt x="10774480" y="5039268"/>
                  <a:pt x="10756375" y="5041207"/>
                </a:cubicBezTo>
                <a:cubicBezTo>
                  <a:pt x="10740779" y="5044985"/>
                  <a:pt x="10726573" y="5045978"/>
                  <a:pt x="10722114" y="5044611"/>
                </a:cubicBezTo>
                <a:cubicBezTo>
                  <a:pt x="10719044" y="5040458"/>
                  <a:pt x="10711246" y="5042347"/>
                  <a:pt x="10702060" y="5047022"/>
                </a:cubicBezTo>
                <a:cubicBezTo>
                  <a:pt x="10692873" y="5051695"/>
                  <a:pt x="10663631" y="5058780"/>
                  <a:pt x="10636339" y="5065391"/>
                </a:cubicBezTo>
                <a:cubicBezTo>
                  <a:pt x="10608487" y="5069691"/>
                  <a:pt x="10570888" y="5076352"/>
                  <a:pt x="10553344" y="5080603"/>
                </a:cubicBezTo>
                <a:cubicBezTo>
                  <a:pt x="10537748" y="5084382"/>
                  <a:pt x="10522981" y="5083063"/>
                  <a:pt x="10524371" y="5080278"/>
                </a:cubicBezTo>
                <a:cubicBezTo>
                  <a:pt x="10525200" y="5075181"/>
                  <a:pt x="10513503" y="5078014"/>
                  <a:pt x="10496519" y="5084578"/>
                </a:cubicBezTo>
                <a:cubicBezTo>
                  <a:pt x="10467837" y="5093975"/>
                  <a:pt x="10453900" y="5087559"/>
                  <a:pt x="10477561" y="5074481"/>
                </a:cubicBezTo>
                <a:cubicBezTo>
                  <a:pt x="10484800" y="5070279"/>
                  <a:pt x="10467814" y="5076842"/>
                  <a:pt x="10437184" y="5086712"/>
                </a:cubicBezTo>
                <a:cubicBezTo>
                  <a:pt x="10397367" y="5101256"/>
                  <a:pt x="10381211" y="5102721"/>
                  <a:pt x="10373682" y="5097201"/>
                </a:cubicBezTo>
                <a:cubicBezTo>
                  <a:pt x="10366713" y="5093992"/>
                  <a:pt x="10353896" y="5092201"/>
                  <a:pt x="10342199" y="5095035"/>
                </a:cubicBezTo>
                <a:cubicBezTo>
                  <a:pt x="10329943" y="5095556"/>
                  <a:pt x="10309888" y="5097967"/>
                  <a:pt x="10297631" y="5098488"/>
                </a:cubicBezTo>
                <a:cubicBezTo>
                  <a:pt x="10283426" y="5099482"/>
                  <a:pt x="10260032" y="5105150"/>
                  <a:pt x="10244997" y="5111241"/>
                </a:cubicBezTo>
                <a:cubicBezTo>
                  <a:pt x="10229962" y="5117331"/>
                  <a:pt x="10216316" y="5120638"/>
                  <a:pt x="10217145" y="5115540"/>
                </a:cubicBezTo>
                <a:cubicBezTo>
                  <a:pt x="10216585" y="5113228"/>
                  <a:pt x="10206837" y="5115590"/>
                  <a:pt x="10191242" y="5119368"/>
                </a:cubicBezTo>
                <a:cubicBezTo>
                  <a:pt x="10157273" y="5132494"/>
                  <a:pt x="10111877" y="5141044"/>
                  <a:pt x="10083464" y="5143032"/>
                </a:cubicBezTo>
                <a:cubicBezTo>
                  <a:pt x="10071207" y="5143553"/>
                  <a:pt x="10061460" y="5145914"/>
                  <a:pt x="10060631" y="5151012"/>
                </a:cubicBezTo>
                <a:cubicBezTo>
                  <a:pt x="10061191" y="5153324"/>
                  <a:pt x="10052565" y="5160311"/>
                  <a:pt x="10041428" y="5165457"/>
                </a:cubicBezTo>
                <a:cubicBezTo>
                  <a:pt x="10022495" y="5172493"/>
                  <a:pt x="10022495" y="5172493"/>
                  <a:pt x="10022495" y="5172493"/>
                </a:cubicBezTo>
                <a:cubicBezTo>
                  <a:pt x="10045619" y="5174235"/>
                  <a:pt x="10045619" y="5174235"/>
                  <a:pt x="10045619" y="5174235"/>
                </a:cubicBezTo>
                <a:cubicBezTo>
                  <a:pt x="10057876" y="5173713"/>
                  <a:pt x="10087677" y="5168942"/>
                  <a:pt x="10108560" y="5161433"/>
                </a:cubicBezTo>
                <a:cubicBezTo>
                  <a:pt x="10131954" y="5155766"/>
                  <a:pt x="10149498" y="5151515"/>
                  <a:pt x="10148110" y="5154299"/>
                </a:cubicBezTo>
                <a:cubicBezTo>
                  <a:pt x="10146720" y="5157085"/>
                  <a:pt x="10205225" y="5160047"/>
                  <a:pt x="10214973" y="5157686"/>
                </a:cubicBezTo>
                <a:cubicBezTo>
                  <a:pt x="10218871" y="5156741"/>
                  <a:pt x="10219700" y="5151644"/>
                  <a:pt x="10217191" y="5149804"/>
                </a:cubicBezTo>
                <a:cubicBezTo>
                  <a:pt x="10211611" y="5143811"/>
                  <a:pt x="10226646" y="5137720"/>
                  <a:pt x="10243362" y="5138566"/>
                </a:cubicBezTo>
                <a:cubicBezTo>
                  <a:pt x="10251720" y="5138990"/>
                  <a:pt x="10251720" y="5138990"/>
                  <a:pt x="10245603" y="5147817"/>
                </a:cubicBezTo>
                <a:cubicBezTo>
                  <a:pt x="10238927" y="5154331"/>
                  <a:pt x="10242825" y="5153385"/>
                  <a:pt x="10262879" y="5150976"/>
                </a:cubicBezTo>
                <a:cubicBezTo>
                  <a:pt x="10276525" y="5147670"/>
                  <a:pt x="10289342" y="5149460"/>
                  <a:pt x="10289903" y="5151773"/>
                </a:cubicBezTo>
                <a:cubicBezTo>
                  <a:pt x="10291023" y="5156398"/>
                  <a:pt x="10246747" y="5169573"/>
                  <a:pt x="10168209" y="5186153"/>
                </a:cubicBezTo>
                <a:cubicBezTo>
                  <a:pt x="10032019" y="5211803"/>
                  <a:pt x="10018372" y="5215110"/>
                  <a:pt x="9966298" y="5230175"/>
                </a:cubicBezTo>
                <a:cubicBezTo>
                  <a:pt x="9903088" y="5250386"/>
                  <a:pt x="9922314" y="5253072"/>
                  <a:pt x="9992493" y="5236070"/>
                </a:cubicBezTo>
                <a:cubicBezTo>
                  <a:pt x="10017276" y="5227617"/>
                  <a:pt x="10064621" y="5218595"/>
                  <a:pt x="10095812" y="5211038"/>
                </a:cubicBezTo>
                <a:cubicBezTo>
                  <a:pt x="10127563" y="5205793"/>
                  <a:pt x="10162653" y="5197292"/>
                  <a:pt x="10176299" y="5193986"/>
                </a:cubicBezTo>
                <a:cubicBezTo>
                  <a:pt x="10197182" y="5186478"/>
                  <a:pt x="10201081" y="5185534"/>
                  <a:pt x="10213361" y="5202144"/>
                </a:cubicBezTo>
                <a:cubicBezTo>
                  <a:pt x="10222571" y="5214602"/>
                  <a:pt x="10227030" y="5215969"/>
                  <a:pt x="10227298" y="5208560"/>
                </a:cubicBezTo>
                <a:cubicBezTo>
                  <a:pt x="10229516" y="5200678"/>
                  <a:pt x="10235366" y="5199261"/>
                  <a:pt x="10265726" y="5196801"/>
                </a:cubicBezTo>
                <a:cubicBezTo>
                  <a:pt x="10288292" y="5196231"/>
                  <a:pt x="10301937" y="5192926"/>
                  <a:pt x="10304715" y="5187356"/>
                </a:cubicBezTo>
                <a:cubicBezTo>
                  <a:pt x="10306105" y="5184570"/>
                  <a:pt x="10303594" y="5182731"/>
                  <a:pt x="10297746" y="5184147"/>
                </a:cubicBezTo>
                <a:cubicBezTo>
                  <a:pt x="10291897" y="5185565"/>
                  <a:pt x="10275742" y="5187031"/>
                  <a:pt x="10262925" y="5185239"/>
                </a:cubicBezTo>
                <a:cubicBezTo>
                  <a:pt x="10239801" y="5183497"/>
                  <a:pt x="10239801" y="5183497"/>
                  <a:pt x="10239801" y="5183497"/>
                </a:cubicBezTo>
                <a:cubicBezTo>
                  <a:pt x="10267653" y="5179197"/>
                  <a:pt x="10267653" y="5179197"/>
                  <a:pt x="10267653" y="5179197"/>
                </a:cubicBezTo>
                <a:cubicBezTo>
                  <a:pt x="10330595" y="5166397"/>
                  <a:pt x="10358155" y="5152374"/>
                  <a:pt x="10332521" y="5148792"/>
                </a:cubicBezTo>
                <a:cubicBezTo>
                  <a:pt x="10321655" y="5146529"/>
                  <a:pt x="10321655" y="5146529"/>
                  <a:pt x="10331961" y="5146479"/>
                </a:cubicBezTo>
                <a:cubicBezTo>
                  <a:pt x="10337810" y="5145063"/>
                  <a:pt x="10342268" y="5146431"/>
                  <a:pt x="10343389" y="5151056"/>
                </a:cubicBezTo>
                <a:cubicBezTo>
                  <a:pt x="10345630" y="5160305"/>
                  <a:pt x="10387689" y="5155012"/>
                  <a:pt x="10460377" y="5139850"/>
                </a:cubicBezTo>
                <a:cubicBezTo>
                  <a:pt x="10514961" y="5126626"/>
                  <a:pt x="10560358" y="5118074"/>
                  <a:pt x="10568716" y="5118498"/>
                </a:cubicBezTo>
                <a:cubicBezTo>
                  <a:pt x="10570665" y="5118026"/>
                  <a:pt x="10580412" y="5115664"/>
                  <a:pt x="10590159" y="5113303"/>
                </a:cubicBezTo>
                <a:cubicBezTo>
                  <a:pt x="10607704" y="5109052"/>
                  <a:pt x="10607704" y="5109052"/>
                  <a:pt x="10607704" y="5109052"/>
                </a:cubicBezTo>
                <a:cubicBezTo>
                  <a:pt x="10590451" y="5123024"/>
                  <a:pt x="10590451" y="5123024"/>
                  <a:pt x="10590451" y="5123024"/>
                </a:cubicBezTo>
                <a:cubicBezTo>
                  <a:pt x="10573198" y="5136998"/>
                  <a:pt x="10571810" y="5139783"/>
                  <a:pt x="10587404" y="5136005"/>
                </a:cubicBezTo>
                <a:cubicBezTo>
                  <a:pt x="10595762" y="5136428"/>
                  <a:pt x="10601051" y="5132699"/>
                  <a:pt x="10601880" y="5127601"/>
                </a:cubicBezTo>
                <a:cubicBezTo>
                  <a:pt x="10600198" y="5120663"/>
                  <a:pt x="10655052" y="5100030"/>
                  <a:pt x="10708245" y="5089589"/>
                </a:cubicBezTo>
                <a:cubicBezTo>
                  <a:pt x="10775646" y="5078156"/>
                  <a:pt x="10819095" y="5070078"/>
                  <a:pt x="10824113" y="5073759"/>
                </a:cubicBezTo>
                <a:cubicBezTo>
                  <a:pt x="10831642" y="5079279"/>
                  <a:pt x="10820797" y="5094148"/>
                  <a:pt x="10805762" y="5100239"/>
                </a:cubicBezTo>
                <a:cubicBezTo>
                  <a:pt x="10796015" y="5102600"/>
                  <a:pt x="10791287" y="5108642"/>
                  <a:pt x="10793797" y="5110482"/>
                </a:cubicBezTo>
                <a:cubicBezTo>
                  <a:pt x="10796308" y="5112322"/>
                  <a:pt x="10787680" y="5119308"/>
                  <a:pt x="10776544" y="5124454"/>
                </a:cubicBezTo>
                <a:cubicBezTo>
                  <a:pt x="10765968" y="5131913"/>
                  <a:pt x="10754003" y="5142157"/>
                  <a:pt x="10750664" y="5145413"/>
                </a:cubicBezTo>
                <a:cubicBezTo>
                  <a:pt x="10744548" y="5154240"/>
                  <a:pt x="10753734" y="5149566"/>
                  <a:pt x="10797159" y="5124356"/>
                </a:cubicBezTo>
                <a:cubicBezTo>
                  <a:pt x="10806345" y="5119682"/>
                  <a:pt x="10814412" y="5110384"/>
                  <a:pt x="10813851" y="5108071"/>
                </a:cubicBezTo>
                <a:cubicBezTo>
                  <a:pt x="10810782" y="5103919"/>
                  <a:pt x="10818019" y="5099717"/>
                  <a:pt x="10832226" y="5098723"/>
                </a:cubicBezTo>
                <a:cubicBezTo>
                  <a:pt x="10841973" y="5096361"/>
                  <a:pt x="10847821" y="5094944"/>
                  <a:pt x="10843362" y="5093577"/>
                </a:cubicBezTo>
                <a:cubicBezTo>
                  <a:pt x="10836393" y="5090370"/>
                  <a:pt x="10835833" y="5088056"/>
                  <a:pt x="10840001" y="5079702"/>
                </a:cubicBezTo>
                <a:cubicBezTo>
                  <a:pt x="10846946" y="5065778"/>
                  <a:pt x="10887884" y="5055860"/>
                  <a:pt x="10962253" y="5047635"/>
                </a:cubicBezTo>
                <a:cubicBezTo>
                  <a:pt x="10992615" y="5045176"/>
                  <a:pt x="11170550" y="4987377"/>
                  <a:pt x="11291952" y="4943275"/>
                </a:cubicBezTo>
                <a:cubicBezTo>
                  <a:pt x="11342905" y="4923586"/>
                  <a:pt x="11383551" y="4903945"/>
                  <a:pt x="11417789" y="4883410"/>
                </a:cubicBezTo>
                <a:cubicBezTo>
                  <a:pt x="11446180" y="4864290"/>
                  <a:pt x="11480977" y="4846067"/>
                  <a:pt x="11494062" y="4840448"/>
                </a:cubicBezTo>
                <a:cubicBezTo>
                  <a:pt x="11512997" y="4833413"/>
                  <a:pt x="11518285" y="4829683"/>
                  <a:pt x="11516605" y="4822747"/>
                </a:cubicBezTo>
                <a:cubicBezTo>
                  <a:pt x="11514364" y="4813496"/>
                  <a:pt x="11501277" y="4819114"/>
                  <a:pt x="11468989" y="4839178"/>
                </a:cubicBezTo>
                <a:cubicBezTo>
                  <a:pt x="11463702" y="4842908"/>
                  <a:pt x="11461192" y="4841067"/>
                  <a:pt x="11462580" y="4838283"/>
                </a:cubicBezTo>
                <a:cubicBezTo>
                  <a:pt x="11461460" y="4833658"/>
                  <a:pt x="11449763" y="4836492"/>
                  <a:pt x="11434168" y="4840270"/>
                </a:cubicBezTo>
                <a:cubicBezTo>
                  <a:pt x="11403538" y="4850139"/>
                  <a:pt x="11393790" y="4852500"/>
                  <a:pt x="11363989" y="4857273"/>
                </a:cubicBezTo>
                <a:cubicBezTo>
                  <a:pt x="11349782" y="4858266"/>
                  <a:pt x="11342546" y="4862468"/>
                  <a:pt x="11338938" y="4873134"/>
                </a:cubicBezTo>
                <a:cubicBezTo>
                  <a:pt x="11336721" y="4881017"/>
                  <a:pt x="11326144" y="4888475"/>
                  <a:pt x="11306649" y="4893198"/>
                </a:cubicBezTo>
                <a:cubicBezTo>
                  <a:pt x="11279917" y="4902124"/>
                  <a:pt x="11279917" y="4902124"/>
                  <a:pt x="11295782" y="4890936"/>
                </a:cubicBezTo>
                <a:cubicBezTo>
                  <a:pt x="11306358" y="4883477"/>
                  <a:pt x="11318323" y="4873233"/>
                  <a:pt x="11326950" y="4866247"/>
                </a:cubicBezTo>
                <a:cubicBezTo>
                  <a:pt x="11333627" y="4859733"/>
                  <a:pt x="11350052" y="4850857"/>
                  <a:pt x="11363137" y="4845238"/>
                </a:cubicBezTo>
                <a:cubicBezTo>
                  <a:pt x="11393767" y="4835369"/>
                  <a:pt x="11407122" y="4822341"/>
                  <a:pt x="11401542" y="4816349"/>
                </a:cubicBezTo>
                <a:cubicBezTo>
                  <a:pt x="11398473" y="4812195"/>
                  <a:pt x="11405710" y="4807993"/>
                  <a:pt x="11429663" y="4804639"/>
                </a:cubicBezTo>
                <a:cubicBezTo>
                  <a:pt x="11472550" y="4794247"/>
                  <a:pt x="11590054" y="4751091"/>
                  <a:pt x="11596170" y="4742265"/>
                </a:cubicBezTo>
                <a:cubicBezTo>
                  <a:pt x="11599508" y="4739007"/>
                  <a:pt x="11594489" y="4735326"/>
                  <a:pt x="11583621" y="4733063"/>
                </a:cubicBezTo>
                <a:cubicBezTo>
                  <a:pt x="11564956" y="4732689"/>
                  <a:pt x="11564956" y="4732689"/>
                  <a:pt x="11564956" y="4732689"/>
                </a:cubicBezTo>
                <a:cubicBezTo>
                  <a:pt x="11578871" y="4721974"/>
                  <a:pt x="11578871" y="4721974"/>
                  <a:pt x="11578871" y="4721974"/>
                </a:cubicBezTo>
                <a:cubicBezTo>
                  <a:pt x="11585548" y="4715459"/>
                  <a:pt x="11601681" y="4696861"/>
                  <a:pt x="11615864" y="4678736"/>
                </a:cubicBezTo>
                <a:cubicBezTo>
                  <a:pt x="11648958" y="4636444"/>
                  <a:pt x="11631973" y="4643007"/>
                  <a:pt x="11587183" y="4688133"/>
                </a:cubicBezTo>
                <a:cubicBezTo>
                  <a:pt x="11551847" y="4721176"/>
                  <a:pt x="11517049" y="4739399"/>
                  <a:pt x="11499213" y="4733928"/>
                </a:cubicBezTo>
                <a:cubicBezTo>
                  <a:pt x="11492245" y="4730720"/>
                  <a:pt x="11491684" y="4728407"/>
                  <a:pt x="11495583" y="4727462"/>
                </a:cubicBezTo>
                <a:cubicBezTo>
                  <a:pt x="11499482" y="4726519"/>
                  <a:pt x="11502261" y="4720949"/>
                  <a:pt x="11499750" y="4719109"/>
                </a:cubicBezTo>
                <a:cubicBezTo>
                  <a:pt x="11498630" y="4714484"/>
                  <a:pt x="11488883" y="4716845"/>
                  <a:pt x="11466611" y="4727138"/>
                </a:cubicBezTo>
                <a:cubicBezTo>
                  <a:pt x="11433762" y="4744889"/>
                  <a:pt x="11411198" y="4745459"/>
                  <a:pt x="11425942" y="4729646"/>
                </a:cubicBezTo>
                <a:cubicBezTo>
                  <a:pt x="11432619" y="4723132"/>
                  <a:pt x="11430669" y="4723605"/>
                  <a:pt x="11415633" y="4729695"/>
                </a:cubicBezTo>
                <a:cubicBezTo>
                  <a:pt x="11405886" y="4732057"/>
                  <a:pt x="11395579" y="4732106"/>
                  <a:pt x="11395019" y="4729793"/>
                </a:cubicBezTo>
                <a:cubicBezTo>
                  <a:pt x="11393899" y="4725169"/>
                  <a:pt x="11375793" y="4727107"/>
                  <a:pt x="11358249" y="4731358"/>
                </a:cubicBezTo>
                <a:cubicBezTo>
                  <a:pt x="11317311" y="4741275"/>
                  <a:pt x="11301424" y="4735332"/>
                  <a:pt x="11335394" y="4722205"/>
                </a:cubicBezTo>
                <a:cubicBezTo>
                  <a:pt x="11346529" y="4717060"/>
                  <a:pt x="11353767" y="4712858"/>
                  <a:pt x="11351257" y="4711017"/>
                </a:cubicBezTo>
                <a:cubicBezTo>
                  <a:pt x="11340658" y="4701345"/>
                  <a:pt x="11440324" y="4652716"/>
                  <a:pt x="11456211" y="4658659"/>
                </a:cubicBezTo>
                <a:cubicBezTo>
                  <a:pt x="11461231" y="4662340"/>
                  <a:pt x="11466519" y="4658610"/>
                  <a:pt x="11469297" y="4653041"/>
                </a:cubicBezTo>
                <a:cubicBezTo>
                  <a:pt x="11475414" y="4644215"/>
                  <a:pt x="11563383" y="4598420"/>
                  <a:pt x="11656372" y="4556306"/>
                </a:cubicBezTo>
                <a:cubicBezTo>
                  <a:pt x="11699529" y="4538504"/>
                  <a:pt x="11710105" y="4531045"/>
                  <a:pt x="11701186" y="4528310"/>
                </a:cubicBezTo>
                <a:cubicBezTo>
                  <a:pt x="11692829" y="4527887"/>
                  <a:pt x="11662198" y="4537756"/>
                  <a:pt x="11619603" y="4557870"/>
                </a:cubicBezTo>
                <a:cubicBezTo>
                  <a:pt x="11544987" y="4590636"/>
                  <a:pt x="11451146" y="4620716"/>
                  <a:pt x="11426072" y="4619445"/>
                </a:cubicBezTo>
                <a:cubicBezTo>
                  <a:pt x="11415765" y="4619495"/>
                  <a:pt x="11399609" y="4620961"/>
                  <a:pt x="11391251" y="4620538"/>
                </a:cubicBezTo>
                <a:cubicBezTo>
                  <a:pt x="11375095" y="4622004"/>
                  <a:pt x="11375095" y="4622004"/>
                  <a:pt x="11383162" y="4612705"/>
                </a:cubicBezTo>
                <a:cubicBezTo>
                  <a:pt x="11389839" y="4606190"/>
                  <a:pt x="11387890" y="4606663"/>
                  <a:pt x="11371735" y="4608129"/>
                </a:cubicBezTo>
                <a:cubicBezTo>
                  <a:pt x="11357528" y="4609122"/>
                  <a:pt x="11341103" y="4617998"/>
                  <a:pt x="11325801" y="4631498"/>
                </a:cubicBezTo>
                <a:cubicBezTo>
                  <a:pt x="11307987" y="4643159"/>
                  <a:pt x="11288224" y="4655292"/>
                  <a:pt x="11272628" y="4659070"/>
                </a:cubicBezTo>
                <a:cubicBezTo>
                  <a:pt x="11257032" y="4662849"/>
                  <a:pt x="11214145" y="4673239"/>
                  <a:pt x="11177106" y="4682213"/>
                </a:cubicBezTo>
                <a:cubicBezTo>
                  <a:pt x="11142018" y="4690714"/>
                  <a:pt x="11106367" y="4696902"/>
                  <a:pt x="11097448" y="4694167"/>
                </a:cubicBezTo>
                <a:cubicBezTo>
                  <a:pt x="11082683" y="4692848"/>
                  <a:pt x="11142554" y="4675894"/>
                  <a:pt x="11161219" y="4676269"/>
                </a:cubicBezTo>
                <a:cubicBezTo>
                  <a:pt x="11167627" y="4677164"/>
                  <a:pt x="11169578" y="4676691"/>
                  <a:pt x="11166508" y="4672539"/>
                </a:cubicBezTo>
                <a:cubicBezTo>
                  <a:pt x="11161488" y="4668859"/>
                  <a:pt x="11153130" y="4668436"/>
                  <a:pt x="11145332" y="4670325"/>
                </a:cubicBezTo>
                <a:cubicBezTo>
                  <a:pt x="11132247" y="4675944"/>
                  <a:pt x="11132247" y="4675944"/>
                  <a:pt x="11139753" y="4664332"/>
                </a:cubicBezTo>
                <a:cubicBezTo>
                  <a:pt x="11143920" y="4655978"/>
                  <a:pt x="11175941" y="4643324"/>
                  <a:pt x="11238590" y="4620801"/>
                </a:cubicBezTo>
                <a:cubicBezTo>
                  <a:pt x="11288154" y="4603896"/>
                  <a:pt x="11321563" y="4588457"/>
                  <a:pt x="11313766" y="4590346"/>
                </a:cubicBezTo>
                <a:cubicBezTo>
                  <a:pt x="11303458" y="4590396"/>
                  <a:pt x="11300949" y="4588556"/>
                  <a:pt x="11305676" y="4582514"/>
                </a:cubicBezTo>
                <a:cubicBezTo>
                  <a:pt x="11309844" y="4574160"/>
                  <a:pt x="11307334" y="4572319"/>
                  <a:pt x="11297027" y="4572368"/>
                </a:cubicBezTo>
                <a:cubicBezTo>
                  <a:pt x="11282260" y="4571050"/>
                  <a:pt x="11282260" y="4571050"/>
                  <a:pt x="11282260" y="4571050"/>
                </a:cubicBezTo>
                <a:cubicBezTo>
                  <a:pt x="11292276" y="4561278"/>
                  <a:pt x="11292276" y="4561278"/>
                  <a:pt x="11292276" y="4561278"/>
                </a:cubicBezTo>
                <a:cubicBezTo>
                  <a:pt x="11298953" y="4554765"/>
                  <a:pt x="11318717" y="4542632"/>
                  <a:pt x="11337090" y="4533284"/>
                </a:cubicBezTo>
                <a:cubicBezTo>
                  <a:pt x="11355464" y="4523936"/>
                  <a:pt x="11371889" y="4515060"/>
                  <a:pt x="11369378" y="4513220"/>
                </a:cubicBezTo>
                <a:cubicBezTo>
                  <a:pt x="11368257" y="4508595"/>
                  <a:pt x="11356562" y="4511429"/>
                  <a:pt x="11340406" y="4512895"/>
                </a:cubicBezTo>
                <a:cubicBezTo>
                  <a:pt x="11309215" y="4520452"/>
                  <a:pt x="11302247" y="4517243"/>
                  <a:pt x="11310582" y="4500535"/>
                </a:cubicBezTo>
                <a:cubicBezTo>
                  <a:pt x="11321427" y="4485666"/>
                  <a:pt x="11313628" y="4487556"/>
                  <a:pt x="11291647" y="4507570"/>
                </a:cubicBezTo>
                <a:cubicBezTo>
                  <a:pt x="11281631" y="4517342"/>
                  <a:pt x="11269667" y="4527586"/>
                  <a:pt x="11263818" y="4529003"/>
                </a:cubicBezTo>
                <a:cubicBezTo>
                  <a:pt x="11254631" y="4533676"/>
                  <a:pt x="11254072" y="4531363"/>
                  <a:pt x="11263526" y="4519280"/>
                </a:cubicBezTo>
                <a:cubicBezTo>
                  <a:pt x="11272422" y="4504884"/>
                  <a:pt x="11272422" y="4504884"/>
                  <a:pt x="11272422" y="4504884"/>
                </a:cubicBezTo>
                <a:cubicBezTo>
                  <a:pt x="11259896" y="4512815"/>
                  <a:pt x="11259896" y="4512815"/>
                  <a:pt x="11259896" y="4512815"/>
                </a:cubicBezTo>
                <a:cubicBezTo>
                  <a:pt x="11255168" y="4518857"/>
                  <a:pt x="11242643" y="4526788"/>
                  <a:pt x="11231507" y="4531934"/>
                </a:cubicBezTo>
                <a:cubicBezTo>
                  <a:pt x="11215083" y="4540809"/>
                  <a:pt x="11215083" y="4540809"/>
                  <a:pt x="11222029" y="4526886"/>
                </a:cubicBezTo>
                <a:cubicBezTo>
                  <a:pt x="11229534" y="4515274"/>
                  <a:pt x="11228974" y="4512962"/>
                  <a:pt x="11217838" y="4518109"/>
                </a:cubicBezTo>
                <a:cubicBezTo>
                  <a:pt x="11213940" y="4519052"/>
                  <a:pt x="11203923" y="4528824"/>
                  <a:pt x="11199195" y="4534866"/>
                </a:cubicBezTo>
                <a:cubicBezTo>
                  <a:pt x="11185572" y="4555304"/>
                  <a:pt x="11179724" y="4556720"/>
                  <a:pt x="11177752" y="4540061"/>
                </a:cubicBezTo>
                <a:cubicBezTo>
                  <a:pt x="11177461" y="4530339"/>
                  <a:pt x="11174390" y="4526186"/>
                  <a:pt x="11167152" y="4530388"/>
                </a:cubicBezTo>
                <a:cubicBezTo>
                  <a:pt x="11159355" y="4532277"/>
                  <a:pt x="11157137" y="4540159"/>
                  <a:pt x="11162449" y="4553562"/>
                </a:cubicBezTo>
                <a:cubicBezTo>
                  <a:pt x="11164958" y="4555402"/>
                  <a:pt x="11159401" y="4566540"/>
                  <a:pt x="11152455" y="4580464"/>
                </a:cubicBezTo>
                <a:cubicBezTo>
                  <a:pt x="11144120" y="4597173"/>
                  <a:pt x="11133544" y="4604632"/>
                  <a:pt x="11102084" y="4619598"/>
                </a:cubicBezTo>
                <a:cubicBezTo>
                  <a:pt x="11079813" y="4629890"/>
                  <a:pt x="11043065" y="4648586"/>
                  <a:pt x="11017453" y="4662136"/>
                </a:cubicBezTo>
                <a:cubicBezTo>
                  <a:pt x="10973469" y="4685033"/>
                  <a:pt x="10957873" y="4688812"/>
                  <a:pt x="10977905" y="4669270"/>
                </a:cubicBezTo>
                <a:cubicBezTo>
                  <a:pt x="10985971" y="4659971"/>
                  <a:pt x="10984022" y="4660443"/>
                  <a:pt x="10963138" y="4667951"/>
                </a:cubicBezTo>
                <a:cubicBezTo>
                  <a:pt x="10946154" y="4674514"/>
                  <a:pt x="10937795" y="4674091"/>
                  <a:pt x="10938625" y="4668993"/>
                </a:cubicBezTo>
                <a:cubicBezTo>
                  <a:pt x="10939454" y="4663895"/>
                  <a:pt x="10931656" y="4665786"/>
                  <a:pt x="10909944" y="4678391"/>
                </a:cubicBezTo>
                <a:cubicBezTo>
                  <a:pt x="10865959" y="4701288"/>
                  <a:pt x="10840617" y="4707428"/>
                  <a:pt x="10795488" y="4708568"/>
                </a:cubicBezTo>
                <a:cubicBezTo>
                  <a:pt x="10751749" y="4706925"/>
                  <a:pt x="10743951" y="4708814"/>
                  <a:pt x="10752041" y="4716647"/>
                </a:cubicBezTo>
                <a:cubicBezTo>
                  <a:pt x="10760129" y="4724479"/>
                  <a:pt x="10627009" y="4754283"/>
                  <a:pt x="10607223" y="4749285"/>
                </a:cubicBezTo>
                <a:cubicBezTo>
                  <a:pt x="10602764" y="4747916"/>
                  <a:pt x="10590507" y="4748437"/>
                  <a:pt x="10578810" y="4751271"/>
                </a:cubicBezTo>
                <a:cubicBezTo>
                  <a:pt x="10564605" y="4752266"/>
                  <a:pt x="10556246" y="4751842"/>
                  <a:pt x="10554565" y="4744905"/>
                </a:cubicBezTo>
                <a:cubicBezTo>
                  <a:pt x="10555394" y="4739807"/>
                  <a:pt x="10550935" y="4738440"/>
                  <a:pt x="10546208" y="4744481"/>
                </a:cubicBezTo>
                <a:cubicBezTo>
                  <a:pt x="10538141" y="4753779"/>
                  <a:pt x="10538141" y="4753779"/>
                  <a:pt x="10464063" y="4771728"/>
                </a:cubicBezTo>
                <a:cubicBezTo>
                  <a:pt x="10430923" y="4779756"/>
                  <a:pt x="10399172" y="4785001"/>
                  <a:pt x="10392763" y="4784105"/>
                </a:cubicBezTo>
                <a:cubicBezTo>
                  <a:pt x="10365180" y="4780996"/>
                  <a:pt x="10342616" y="4781566"/>
                  <a:pt x="10335938" y="4788079"/>
                </a:cubicBezTo>
                <a:cubicBezTo>
                  <a:pt x="10332600" y="4791337"/>
                  <a:pt x="10328142" y="4789968"/>
                  <a:pt x="10326460" y="4783032"/>
                </a:cubicBezTo>
                <a:cubicBezTo>
                  <a:pt x="10324779" y="4776094"/>
                  <a:pt x="10320320" y="4774727"/>
                  <a:pt x="10318931" y="4777511"/>
                </a:cubicBezTo>
                <a:cubicBezTo>
                  <a:pt x="10315593" y="4780768"/>
                  <a:pt x="10316713" y="4785394"/>
                  <a:pt x="10319783" y="4789546"/>
                </a:cubicBezTo>
                <a:cubicBezTo>
                  <a:pt x="10322293" y="4791386"/>
                  <a:pt x="10322853" y="4793698"/>
                  <a:pt x="10318954" y="4794643"/>
                </a:cubicBezTo>
                <a:cubicBezTo>
                  <a:pt x="10315615" y="4797900"/>
                  <a:pt x="10312545" y="4793747"/>
                  <a:pt x="10311425" y="4789123"/>
                </a:cubicBezTo>
                <a:cubicBezTo>
                  <a:pt x="10307235" y="4780345"/>
                  <a:pt x="10301386" y="4781762"/>
                  <a:pt x="10280504" y="4789270"/>
                </a:cubicBezTo>
                <a:cubicBezTo>
                  <a:pt x="10247924" y="4799611"/>
                  <a:pt x="10228697" y="4796924"/>
                  <a:pt x="10250410" y="4784320"/>
                </a:cubicBezTo>
                <a:cubicBezTo>
                  <a:pt x="10266275" y="4773131"/>
                  <a:pt x="10285769" y="4768408"/>
                  <a:pt x="10345931" y="4761177"/>
                </a:cubicBezTo>
                <a:cubicBezTo>
                  <a:pt x="10369885" y="4757821"/>
                  <a:pt x="10423639" y="4749695"/>
                  <a:pt x="10463188" y="4742561"/>
                </a:cubicBezTo>
                <a:cubicBezTo>
                  <a:pt x="10502737" y="4735428"/>
                  <a:pt x="10540897" y="4731079"/>
                  <a:pt x="10544795" y="4730134"/>
                </a:cubicBezTo>
                <a:cubicBezTo>
                  <a:pt x="10551205" y="4731030"/>
                  <a:pt x="10564851" y="4727724"/>
                  <a:pt x="10578496" y="4724418"/>
                </a:cubicBezTo>
                <a:cubicBezTo>
                  <a:pt x="10592142" y="4721112"/>
                  <a:pt x="10637539" y="4712561"/>
                  <a:pt x="10679037" y="4704956"/>
                </a:cubicBezTo>
                <a:cubicBezTo>
                  <a:pt x="10738081" y="4693099"/>
                  <a:pt x="10793493" y="4674777"/>
                  <a:pt x="10929929" y="4624584"/>
                </a:cubicBezTo>
                <a:cubicBezTo>
                  <a:pt x="11104795" y="4562633"/>
                  <a:pt x="11163814" y="4533644"/>
                  <a:pt x="11171029" y="4512312"/>
                </a:cubicBezTo>
                <a:cubicBezTo>
                  <a:pt x="11173247" y="4504430"/>
                  <a:pt x="11154874" y="4513777"/>
                  <a:pt x="11108110" y="4542245"/>
                </a:cubicBezTo>
                <a:cubicBezTo>
                  <a:pt x="11095584" y="4550175"/>
                  <a:pt x="11093075" y="4548335"/>
                  <a:pt x="11093343" y="4540925"/>
                </a:cubicBezTo>
                <a:cubicBezTo>
                  <a:pt x="11096122" y="4535357"/>
                  <a:pt x="11093612" y="4533516"/>
                  <a:pt x="11084986" y="4540502"/>
                </a:cubicBezTo>
                <a:cubicBezTo>
                  <a:pt x="11060495" y="4558677"/>
                  <a:pt x="11017899" y="4578789"/>
                  <a:pt x="11012320" y="4572797"/>
                </a:cubicBezTo>
                <a:cubicBezTo>
                  <a:pt x="11004231" y="4564964"/>
                  <a:pt x="10976109" y="4576673"/>
                  <a:pt x="10975011" y="4589180"/>
                </a:cubicBezTo>
                <a:cubicBezTo>
                  <a:pt x="10973354" y="4599374"/>
                  <a:pt x="10960268" y="4604993"/>
                  <a:pt x="10865038" y="4637858"/>
                </a:cubicBezTo>
                <a:cubicBezTo>
                  <a:pt x="10752263" y="4674974"/>
                  <a:pt x="10709376" y="4685364"/>
                  <a:pt x="10665368" y="4691129"/>
                </a:cubicBezTo>
                <a:cubicBezTo>
                  <a:pt x="10651162" y="4692123"/>
                  <a:pt x="10603815" y="4701146"/>
                  <a:pt x="10560928" y="4711536"/>
                </a:cubicBezTo>
                <a:cubicBezTo>
                  <a:pt x="10476543" y="4729533"/>
                  <a:pt x="10464286" y="4730055"/>
                  <a:pt x="10473742" y="4717970"/>
                </a:cubicBezTo>
                <a:cubicBezTo>
                  <a:pt x="10478469" y="4711928"/>
                  <a:pt x="10475959" y="4710089"/>
                  <a:pt x="10470111" y="4711505"/>
                </a:cubicBezTo>
                <a:cubicBezTo>
                  <a:pt x="10464824" y="4715234"/>
                  <a:pt x="10461485" y="4718492"/>
                  <a:pt x="10462045" y="4720804"/>
                </a:cubicBezTo>
                <a:cubicBezTo>
                  <a:pt x="10461216" y="4725902"/>
                  <a:pt x="10437824" y="4731569"/>
                  <a:pt x="10409411" y="4733556"/>
                </a:cubicBezTo>
                <a:cubicBezTo>
                  <a:pt x="10379609" y="4738329"/>
                  <a:pt x="10361504" y="4740267"/>
                  <a:pt x="10366792" y="4736537"/>
                </a:cubicBezTo>
                <a:cubicBezTo>
                  <a:pt x="10372640" y="4735120"/>
                  <a:pt x="10380707" y="4725821"/>
                  <a:pt x="10383485" y="4720252"/>
                </a:cubicBezTo>
                <a:cubicBezTo>
                  <a:pt x="10387092" y="4709586"/>
                  <a:pt x="10400178" y="4703967"/>
                  <a:pt x="10438046" y="4689896"/>
                </a:cubicBezTo>
                <a:cubicBezTo>
                  <a:pt x="10464217" y="4678659"/>
                  <a:pt x="10487610" y="4672991"/>
                  <a:pt x="10488731" y="4677616"/>
                </a:cubicBezTo>
                <a:cubicBezTo>
                  <a:pt x="10489291" y="4679928"/>
                  <a:pt x="10501548" y="4679408"/>
                  <a:pt x="10512684" y="4674261"/>
                </a:cubicBezTo>
                <a:cubicBezTo>
                  <a:pt x="10526331" y="4670955"/>
                  <a:pt x="10541925" y="4667176"/>
                  <a:pt x="10546944" y="4670857"/>
                </a:cubicBezTo>
                <a:cubicBezTo>
                  <a:pt x="10553913" y="4674064"/>
                  <a:pt x="10557813" y="4673121"/>
                  <a:pt x="10560591" y="4667551"/>
                </a:cubicBezTo>
                <a:cubicBezTo>
                  <a:pt x="10562809" y="4659669"/>
                  <a:pt x="10560299" y="4657828"/>
                  <a:pt x="10548042" y="4658350"/>
                </a:cubicBezTo>
                <a:cubicBezTo>
                  <a:pt x="10515731" y="4661281"/>
                  <a:pt x="10494556" y="4659067"/>
                  <a:pt x="10493436" y="4654442"/>
                </a:cubicBezTo>
                <a:cubicBezTo>
                  <a:pt x="10490366" y="4650290"/>
                  <a:pt x="10445260" y="4668563"/>
                  <a:pt x="10422159" y="4683952"/>
                </a:cubicBezTo>
                <a:cubicBezTo>
                  <a:pt x="10416872" y="4687682"/>
                  <a:pt x="10411023" y="4689099"/>
                  <a:pt x="10409902" y="4684473"/>
                </a:cubicBezTo>
                <a:cubicBezTo>
                  <a:pt x="10409342" y="4682161"/>
                  <a:pt x="10402933" y="4681265"/>
                  <a:pt x="10397085" y="4682682"/>
                </a:cubicBezTo>
                <a:cubicBezTo>
                  <a:pt x="10391237" y="4684099"/>
                  <a:pt x="10386778" y="4682731"/>
                  <a:pt x="10386217" y="4680418"/>
                </a:cubicBezTo>
                <a:cubicBezTo>
                  <a:pt x="10381467" y="4669329"/>
                  <a:pt x="10394261" y="4653988"/>
                  <a:pt x="10406517" y="4653467"/>
                </a:cubicBezTo>
                <a:cubicBezTo>
                  <a:pt x="10412926" y="4654363"/>
                  <a:pt x="10422113" y="4649688"/>
                  <a:pt x="10424891" y="4644118"/>
                </a:cubicBezTo>
                <a:cubicBezTo>
                  <a:pt x="10430179" y="4640389"/>
                  <a:pt x="10446043" y="4629202"/>
                  <a:pt x="10463028" y="4622639"/>
                </a:cubicBezTo>
                <a:cubicBezTo>
                  <a:pt x="10493098" y="4610457"/>
                  <a:pt x="10493098" y="4610457"/>
                  <a:pt x="10497020" y="4626644"/>
                </a:cubicBezTo>
                <a:cubicBezTo>
                  <a:pt x="10502891" y="4642359"/>
                  <a:pt x="10503451" y="4644671"/>
                  <a:pt x="10522385" y="4637636"/>
                </a:cubicBezTo>
                <a:cubicBezTo>
                  <a:pt x="10547168" y="4629184"/>
                  <a:pt x="10544927" y="4619934"/>
                  <a:pt x="10521241" y="4615879"/>
                </a:cubicBezTo>
                <a:cubicBezTo>
                  <a:pt x="10502018" y="4613193"/>
                  <a:pt x="10493367" y="4603047"/>
                  <a:pt x="10502822" y="4590963"/>
                </a:cubicBezTo>
                <a:cubicBezTo>
                  <a:pt x="10511717" y="4576568"/>
                  <a:pt x="10566010" y="4553620"/>
                  <a:pt x="10610846" y="4542758"/>
                </a:cubicBezTo>
                <a:cubicBezTo>
                  <a:pt x="10662091" y="4532791"/>
                  <a:pt x="10694964" y="4532171"/>
                  <a:pt x="10664332" y="4542041"/>
                </a:cubicBezTo>
                <a:cubicBezTo>
                  <a:pt x="10652637" y="4544874"/>
                  <a:pt x="10642060" y="4552333"/>
                  <a:pt x="10637332" y="4558374"/>
                </a:cubicBezTo>
                <a:cubicBezTo>
                  <a:pt x="10631215" y="4567201"/>
                  <a:pt x="10637064" y="4565785"/>
                  <a:pt x="10670473" y="4550346"/>
                </a:cubicBezTo>
                <a:cubicBezTo>
                  <a:pt x="10696644" y="4539109"/>
                  <a:pt x="10713628" y="4532545"/>
                  <a:pt x="10714749" y="4537170"/>
                </a:cubicBezTo>
                <a:cubicBezTo>
                  <a:pt x="10716430" y="4544108"/>
                  <a:pt x="10701126" y="4557609"/>
                  <a:pt x="10682193" y="4564644"/>
                </a:cubicBezTo>
                <a:cubicBezTo>
                  <a:pt x="10676344" y="4566061"/>
                  <a:pt x="10673005" y="4569318"/>
                  <a:pt x="10675516" y="4571158"/>
                </a:cubicBezTo>
                <a:cubicBezTo>
                  <a:pt x="10685553" y="4578518"/>
                  <a:pt x="10655775" y="4600422"/>
                  <a:pt x="10628483" y="4607034"/>
                </a:cubicBezTo>
                <a:cubicBezTo>
                  <a:pt x="10611499" y="4613598"/>
                  <a:pt x="10602311" y="4618272"/>
                  <a:pt x="10604821" y="4620111"/>
                </a:cubicBezTo>
                <a:cubicBezTo>
                  <a:pt x="10607332" y="4621952"/>
                  <a:pt x="10606503" y="4627049"/>
                  <a:pt x="10605673" y="4632146"/>
                </a:cubicBezTo>
                <a:cubicBezTo>
                  <a:pt x="10602334" y="4635403"/>
                  <a:pt x="10604284" y="4634930"/>
                  <a:pt x="10610961" y="4628417"/>
                </a:cubicBezTo>
                <a:cubicBezTo>
                  <a:pt x="10618199" y="4624216"/>
                  <a:pt x="10632674" y="4615812"/>
                  <a:pt x="10643810" y="4610666"/>
                </a:cubicBezTo>
                <a:cubicBezTo>
                  <a:pt x="10654946" y="4605519"/>
                  <a:pt x="10678047" y="4590130"/>
                  <a:pt x="10697251" y="4575684"/>
                </a:cubicBezTo>
                <a:cubicBezTo>
                  <a:pt x="10728418" y="4550996"/>
                  <a:pt x="10745402" y="4544433"/>
                  <a:pt x="10761289" y="4550377"/>
                </a:cubicBezTo>
                <a:cubicBezTo>
                  <a:pt x="10765749" y="4551744"/>
                  <a:pt x="10779955" y="4550750"/>
                  <a:pt x="10794162" y="4549757"/>
                </a:cubicBezTo>
                <a:cubicBezTo>
                  <a:pt x="10815604" y="4544562"/>
                  <a:pt x="10819503" y="4543618"/>
                  <a:pt x="10817263" y="4534368"/>
                </a:cubicBezTo>
                <a:cubicBezTo>
                  <a:pt x="10815021" y="4525118"/>
                  <a:pt x="10809174" y="4526535"/>
                  <a:pt x="10786341" y="4534514"/>
                </a:cubicBezTo>
                <a:cubicBezTo>
                  <a:pt x="10755710" y="4544384"/>
                  <a:pt x="10730636" y="4543114"/>
                  <a:pt x="10742602" y="4532871"/>
                </a:cubicBezTo>
                <a:cubicBezTo>
                  <a:pt x="10771259" y="4506342"/>
                  <a:pt x="10784345" y="4500723"/>
                  <a:pt x="10831960" y="4484290"/>
                </a:cubicBezTo>
                <a:cubicBezTo>
                  <a:pt x="10876237" y="4471116"/>
                  <a:pt x="10880135" y="4470171"/>
                  <a:pt x="10852284" y="4474471"/>
                </a:cubicBezTo>
                <a:cubicBezTo>
                  <a:pt x="10834738" y="4478722"/>
                  <a:pt x="10786003" y="4490529"/>
                  <a:pt x="10743116" y="4500920"/>
                </a:cubicBezTo>
                <a:cubicBezTo>
                  <a:pt x="10700229" y="4511310"/>
                  <a:pt x="10662629" y="4517972"/>
                  <a:pt x="10660119" y="4516131"/>
                </a:cubicBezTo>
                <a:cubicBezTo>
                  <a:pt x="10648691" y="4511555"/>
                  <a:pt x="10799066" y="4467778"/>
                  <a:pt x="10906844" y="4444115"/>
                </a:cubicBezTo>
                <a:cubicBezTo>
                  <a:pt x="10936646" y="4439343"/>
                  <a:pt x="10940277" y="4445808"/>
                  <a:pt x="10913544" y="4454732"/>
                </a:cubicBezTo>
                <a:cubicBezTo>
                  <a:pt x="10902408" y="4459879"/>
                  <a:pt x="10900459" y="4460351"/>
                  <a:pt x="10910206" y="4457990"/>
                </a:cubicBezTo>
                <a:cubicBezTo>
                  <a:pt x="10926361" y="4456524"/>
                  <a:pt x="10932502" y="4464828"/>
                  <a:pt x="10919976" y="4472760"/>
                </a:cubicBezTo>
                <a:cubicBezTo>
                  <a:pt x="10914689" y="4476489"/>
                  <a:pt x="10916637" y="4476016"/>
                  <a:pt x="10923874" y="4471815"/>
                </a:cubicBezTo>
                <a:cubicBezTo>
                  <a:pt x="10956164" y="4451751"/>
                  <a:pt x="11009895" y="4426492"/>
                  <a:pt x="11014915" y="4430173"/>
                </a:cubicBezTo>
                <a:cubicBezTo>
                  <a:pt x="11020495" y="4436165"/>
                  <a:pt x="11082584" y="4411330"/>
                  <a:pt x="11095378" y="4395989"/>
                </a:cubicBezTo>
                <a:cubicBezTo>
                  <a:pt x="11106783" y="4383434"/>
                  <a:pt x="11106783" y="4383434"/>
                  <a:pt x="11106783" y="4383434"/>
                </a:cubicBezTo>
                <a:cubicBezTo>
                  <a:pt x="11091188" y="4387211"/>
                  <a:pt x="11091188" y="4387211"/>
                  <a:pt x="11091188" y="4387211"/>
                </a:cubicBezTo>
                <a:cubicBezTo>
                  <a:pt x="11083950" y="4391413"/>
                  <a:pt x="11077541" y="4390518"/>
                  <a:pt x="11078371" y="4385420"/>
                </a:cubicBezTo>
                <a:cubicBezTo>
                  <a:pt x="11077810" y="4383108"/>
                  <a:pt x="11074740" y="4378956"/>
                  <a:pt x="11070842" y="4379899"/>
                </a:cubicBezTo>
                <a:cubicBezTo>
                  <a:pt x="11066382" y="4378532"/>
                  <a:pt x="11138219" y="4351335"/>
                  <a:pt x="11228991" y="4317102"/>
                </a:cubicBezTo>
                <a:cubicBezTo>
                  <a:pt x="11319761" y="4282869"/>
                  <a:pt x="11400785" y="4250999"/>
                  <a:pt x="11409413" y="4244012"/>
                </a:cubicBezTo>
                <a:cubicBezTo>
                  <a:pt x="11421377" y="4233769"/>
                  <a:pt x="11408291" y="4239387"/>
                  <a:pt x="11359287" y="4258604"/>
                </a:cubicBezTo>
                <a:cubicBezTo>
                  <a:pt x="11299147" y="4282968"/>
                  <a:pt x="11287450" y="4285802"/>
                  <a:pt x="11267664" y="4280802"/>
                </a:cubicBezTo>
                <a:cubicBezTo>
                  <a:pt x="11254848" y="4279011"/>
                  <a:pt x="11242031" y="4277220"/>
                  <a:pt x="11238131" y="4278165"/>
                </a:cubicBezTo>
                <a:cubicBezTo>
                  <a:pt x="11232284" y="4279582"/>
                  <a:pt x="11229774" y="4277741"/>
                  <a:pt x="11233941" y="4269387"/>
                </a:cubicBezTo>
                <a:cubicBezTo>
                  <a:pt x="11236159" y="4261505"/>
                  <a:pt x="11233089" y="4257353"/>
                  <a:pt x="11224171" y="4254617"/>
                </a:cubicBezTo>
                <a:cubicBezTo>
                  <a:pt x="11213304" y="4252353"/>
                  <a:pt x="11208015" y="4256082"/>
                  <a:pt x="11195782" y="4273736"/>
                </a:cubicBezTo>
                <a:cubicBezTo>
                  <a:pt x="11182158" y="4294174"/>
                  <a:pt x="11178259" y="4295118"/>
                  <a:pt x="11058807" y="4338748"/>
                </a:cubicBezTo>
                <a:cubicBezTo>
                  <a:pt x="10990310" y="4362689"/>
                  <a:pt x="10924589" y="4381059"/>
                  <a:pt x="10910383" y="4382052"/>
                </a:cubicBezTo>
                <a:cubicBezTo>
                  <a:pt x="10898126" y="4382574"/>
                  <a:pt x="10880021" y="4384512"/>
                  <a:pt x="10872223" y="4386402"/>
                </a:cubicBezTo>
                <a:cubicBezTo>
                  <a:pt x="10841861" y="4388861"/>
                  <a:pt x="10847978" y="4380034"/>
                  <a:pt x="10881118" y="4372005"/>
                </a:cubicBezTo>
                <a:cubicBezTo>
                  <a:pt x="10918159" y="4363031"/>
                  <a:pt x="10917305" y="4350997"/>
                  <a:pt x="10881096" y="4354874"/>
                </a:cubicBezTo>
                <a:cubicBezTo>
                  <a:pt x="10862990" y="4356812"/>
                  <a:pt x="10860480" y="4354971"/>
                  <a:pt x="10873006" y="4347041"/>
                </a:cubicBezTo>
                <a:cubicBezTo>
                  <a:pt x="10883582" y="4339582"/>
                  <a:pt x="10883582" y="4339582"/>
                  <a:pt x="10867427" y="4341048"/>
                </a:cubicBezTo>
                <a:cubicBezTo>
                  <a:pt x="10857120" y="4341097"/>
                  <a:pt x="10823980" y="4349126"/>
                  <a:pt x="10793348" y="4358995"/>
                </a:cubicBezTo>
                <a:cubicBezTo>
                  <a:pt x="10762158" y="4366552"/>
                  <a:pt x="10736816" y="4372692"/>
                  <a:pt x="10738204" y="4369907"/>
                </a:cubicBezTo>
                <a:cubicBezTo>
                  <a:pt x="10741812" y="4359240"/>
                  <a:pt x="10799688" y="4308495"/>
                  <a:pt x="10812775" y="4302877"/>
                </a:cubicBezTo>
                <a:cubicBezTo>
                  <a:pt x="10820572" y="4300987"/>
                  <a:pt x="10823351" y="4295418"/>
                  <a:pt x="10822789" y="4293105"/>
                </a:cubicBezTo>
                <a:cubicBezTo>
                  <a:pt x="10820280" y="4291265"/>
                  <a:pt x="10826957" y="4284751"/>
                  <a:pt x="10835024" y="4275452"/>
                </a:cubicBezTo>
                <a:cubicBezTo>
                  <a:pt x="10846989" y="4265209"/>
                  <a:pt x="10850327" y="4261952"/>
                  <a:pt x="10843359" y="4258744"/>
                </a:cubicBezTo>
                <a:cubicBezTo>
                  <a:pt x="10832491" y="4256480"/>
                  <a:pt x="10856152" y="4243403"/>
                  <a:pt x="10902379" y="4229755"/>
                </a:cubicBezTo>
                <a:cubicBezTo>
                  <a:pt x="10923262" y="4222248"/>
                  <a:pt x="10929110" y="4220830"/>
                  <a:pt x="10922141" y="4217623"/>
                </a:cubicBezTo>
                <a:cubicBezTo>
                  <a:pt x="10917123" y="4213942"/>
                  <a:pt x="10903476" y="4217248"/>
                  <a:pt x="10893729" y="4219610"/>
                </a:cubicBezTo>
                <a:cubicBezTo>
                  <a:pt x="10866997" y="4228534"/>
                  <a:pt x="10864756" y="4219285"/>
                  <a:pt x="10889807" y="4203422"/>
                </a:cubicBezTo>
                <a:cubicBezTo>
                  <a:pt x="10906232" y="4194547"/>
                  <a:pt x="10909571" y="4191291"/>
                  <a:pt x="10899263" y="4191339"/>
                </a:cubicBezTo>
                <a:cubicBezTo>
                  <a:pt x="10888396" y="4189075"/>
                  <a:pt x="10890344" y="4188603"/>
                  <a:pt x="10902311" y="4178359"/>
                </a:cubicBezTo>
                <a:cubicBezTo>
                  <a:pt x="10910936" y="4171374"/>
                  <a:pt x="10929870" y="4164338"/>
                  <a:pt x="10943516" y="4161032"/>
                </a:cubicBezTo>
                <a:cubicBezTo>
                  <a:pt x="10979995" y="4149746"/>
                  <a:pt x="10990571" y="4142287"/>
                  <a:pt x="10969956" y="4142385"/>
                </a:cubicBezTo>
                <a:cubicBezTo>
                  <a:pt x="10959650" y="4142434"/>
                  <a:pt x="10974684" y="4136344"/>
                  <a:pt x="11007264" y="4126001"/>
                </a:cubicBezTo>
                <a:cubicBezTo>
                  <a:pt x="11037895" y="4116133"/>
                  <a:pt x="11084121" y="4102485"/>
                  <a:pt x="11106953" y="4094505"/>
                </a:cubicBezTo>
                <a:cubicBezTo>
                  <a:pt x="11152059" y="4076232"/>
                  <a:pt x="11181032" y="4076557"/>
                  <a:pt x="11157930" y="4091948"/>
                </a:cubicBezTo>
                <a:cubicBezTo>
                  <a:pt x="11129541" y="4111067"/>
                  <a:pt x="11129541" y="4111067"/>
                  <a:pt x="11164898" y="4095155"/>
                </a:cubicBezTo>
                <a:cubicBezTo>
                  <a:pt x="11185222" y="4085335"/>
                  <a:pt x="11213343" y="4073626"/>
                  <a:pt x="11224479" y="4068480"/>
                </a:cubicBezTo>
                <a:cubicBezTo>
                  <a:pt x="11235615" y="4063333"/>
                  <a:pt x="11251479" y="4052145"/>
                  <a:pt x="11257596" y="4043319"/>
                </a:cubicBezTo>
                <a:cubicBezTo>
                  <a:pt x="11265662" y="4034020"/>
                  <a:pt x="11274290" y="4027033"/>
                  <a:pt x="11276800" y="4028874"/>
                </a:cubicBezTo>
                <a:cubicBezTo>
                  <a:pt x="11278748" y="4028402"/>
                  <a:pt x="11281527" y="4022832"/>
                  <a:pt x="11279846" y="4015894"/>
                </a:cubicBezTo>
                <a:cubicBezTo>
                  <a:pt x="11280115" y="4008485"/>
                  <a:pt x="11282333" y="4000603"/>
                  <a:pt x="11288181" y="3999186"/>
                </a:cubicBezTo>
                <a:cubicBezTo>
                  <a:pt x="11297928" y="3996824"/>
                  <a:pt x="11297928" y="3996824"/>
                  <a:pt x="11289301" y="4003810"/>
                </a:cubicBezTo>
                <a:cubicBezTo>
                  <a:pt x="11281235" y="4013110"/>
                  <a:pt x="11281235" y="4013110"/>
                  <a:pt x="11294613" y="4017213"/>
                </a:cubicBezTo>
                <a:cubicBezTo>
                  <a:pt x="11311889" y="4020372"/>
                  <a:pt x="11313838" y="4019900"/>
                  <a:pt x="11310476" y="4006025"/>
                </a:cubicBezTo>
                <a:cubicBezTo>
                  <a:pt x="11308235" y="3996775"/>
                  <a:pt x="11308235" y="3996775"/>
                  <a:pt x="11316885" y="4006921"/>
                </a:cubicBezTo>
                <a:cubicBezTo>
                  <a:pt x="11320515" y="4013386"/>
                  <a:pt x="11323025" y="4015226"/>
                  <a:pt x="11321904" y="4010601"/>
                </a:cubicBezTo>
                <a:cubicBezTo>
                  <a:pt x="11320784" y="4005976"/>
                  <a:pt x="11325511" y="3999934"/>
                  <a:pt x="11332749" y="3995733"/>
                </a:cubicBezTo>
                <a:cubicBezTo>
                  <a:pt x="11346395" y="3992427"/>
                  <a:pt x="11346372" y="3975294"/>
                  <a:pt x="11332995" y="3971191"/>
                </a:cubicBezTo>
                <a:cubicBezTo>
                  <a:pt x="11331045" y="3971663"/>
                  <a:pt x="11327147" y="3972608"/>
                  <a:pt x="11330217" y="3976761"/>
                </a:cubicBezTo>
                <a:cubicBezTo>
                  <a:pt x="11330777" y="3979074"/>
                  <a:pt x="11329948" y="3984170"/>
                  <a:pt x="11326050" y="3985115"/>
                </a:cubicBezTo>
                <a:cubicBezTo>
                  <a:pt x="11324099" y="3985587"/>
                  <a:pt x="11321029" y="3981434"/>
                  <a:pt x="11321298" y="3974025"/>
                </a:cubicBezTo>
                <a:cubicBezTo>
                  <a:pt x="11318498" y="3962463"/>
                  <a:pt x="11316547" y="3962935"/>
                  <a:pt x="11307360" y="3967609"/>
                </a:cubicBezTo>
                <a:cubicBezTo>
                  <a:pt x="11302073" y="3971338"/>
                  <a:pt x="11300123" y="3971810"/>
                  <a:pt x="11301512" y="3969026"/>
                </a:cubicBezTo>
                <a:cubicBezTo>
                  <a:pt x="11304851" y="3965769"/>
                  <a:pt x="11305680" y="3960672"/>
                  <a:pt x="11303171" y="3958832"/>
                </a:cubicBezTo>
                <a:cubicBezTo>
                  <a:pt x="11300100" y="3954679"/>
                  <a:pt x="11349666" y="3937774"/>
                  <a:pt x="11370279" y="3937676"/>
                </a:cubicBezTo>
                <a:cubicBezTo>
                  <a:pt x="11380587" y="3937627"/>
                  <a:pt x="11383925" y="3934370"/>
                  <a:pt x="11382805" y="3929745"/>
                </a:cubicBezTo>
                <a:cubicBezTo>
                  <a:pt x="11381684" y="3925120"/>
                  <a:pt x="11388922" y="3920918"/>
                  <a:pt x="11398108" y="3916244"/>
                </a:cubicBezTo>
                <a:cubicBezTo>
                  <a:pt x="11417043" y="3909209"/>
                  <a:pt x="11412023" y="3905528"/>
                  <a:pt x="11392529" y="3910252"/>
                </a:cubicBezTo>
                <a:cubicBezTo>
                  <a:pt x="11384731" y="3912141"/>
                  <a:pt x="11376373" y="3911718"/>
                  <a:pt x="11375813" y="3909405"/>
                </a:cubicBezTo>
                <a:cubicBezTo>
                  <a:pt x="11374693" y="3904780"/>
                  <a:pt x="11378592" y="3903836"/>
                  <a:pt x="11384440" y="3902419"/>
                </a:cubicBezTo>
                <a:cubicBezTo>
                  <a:pt x="11390849" y="3903315"/>
                  <a:pt x="11398086" y="3899113"/>
                  <a:pt x="11400864" y="3893543"/>
                </a:cubicBezTo>
                <a:cubicBezTo>
                  <a:pt x="11405593" y="3887501"/>
                  <a:pt x="11405032" y="3885188"/>
                  <a:pt x="11399184" y="3886605"/>
                </a:cubicBezTo>
                <a:cubicBezTo>
                  <a:pt x="11393895" y="3890336"/>
                  <a:pt x="11396674" y="3884766"/>
                  <a:pt x="11402791" y="3875939"/>
                </a:cubicBezTo>
                <a:cubicBezTo>
                  <a:pt x="11414196" y="3863383"/>
                  <a:pt x="11414196" y="3863383"/>
                  <a:pt x="11403888" y="3863432"/>
                </a:cubicBezTo>
                <a:cubicBezTo>
                  <a:pt x="11395531" y="3863009"/>
                  <a:pt x="11388561" y="3859801"/>
                  <a:pt x="11388001" y="3857489"/>
                </a:cubicBezTo>
                <a:cubicBezTo>
                  <a:pt x="11385760" y="3848238"/>
                  <a:pt x="11395507" y="3845877"/>
                  <a:pt x="11399699" y="3854655"/>
                </a:cubicBezTo>
                <a:cubicBezTo>
                  <a:pt x="11402768" y="3858808"/>
                  <a:pt x="11408056" y="3855078"/>
                  <a:pt x="11416123" y="3845779"/>
                </a:cubicBezTo>
                <a:cubicBezTo>
                  <a:pt x="11428916" y="3830438"/>
                  <a:pt x="11444511" y="3826660"/>
                  <a:pt x="11460398" y="3832603"/>
                </a:cubicBezTo>
                <a:cubicBezTo>
                  <a:pt x="11469877" y="3837652"/>
                  <a:pt x="11469316" y="3835339"/>
                  <a:pt x="11461788" y="3829819"/>
                </a:cubicBezTo>
                <a:cubicBezTo>
                  <a:pt x="11451189" y="3820146"/>
                  <a:pt x="11451458" y="3812736"/>
                  <a:pt x="11465663" y="3811743"/>
                </a:cubicBezTo>
                <a:cubicBezTo>
                  <a:pt x="11472072" y="3812638"/>
                  <a:pt x="11472072" y="3812638"/>
                  <a:pt x="11469002" y="3808485"/>
                </a:cubicBezTo>
                <a:cubicBezTo>
                  <a:pt x="11465932" y="3804333"/>
                  <a:pt x="11457574" y="3803909"/>
                  <a:pt x="11451727" y="3805326"/>
                </a:cubicBezTo>
                <a:cubicBezTo>
                  <a:pt x="11445878" y="3806743"/>
                  <a:pt x="11441419" y="3805375"/>
                  <a:pt x="11440858" y="3803063"/>
                </a:cubicBezTo>
                <a:cubicBezTo>
                  <a:pt x="11440298" y="3800751"/>
                  <a:pt x="11454213" y="3790035"/>
                  <a:pt x="11474536" y="3780214"/>
                </a:cubicBezTo>
                <a:cubicBezTo>
                  <a:pt x="11511283" y="3761519"/>
                  <a:pt x="11511283" y="3761519"/>
                  <a:pt x="11511283" y="3761519"/>
                </a:cubicBezTo>
                <a:cubicBezTo>
                  <a:pt x="11481482" y="3766291"/>
                  <a:pt x="11481482" y="3766291"/>
                  <a:pt x="11481482" y="3766291"/>
                </a:cubicBezTo>
                <a:cubicBezTo>
                  <a:pt x="11447781" y="3772007"/>
                  <a:pt x="11436914" y="3769744"/>
                  <a:pt x="11457797" y="3762236"/>
                </a:cubicBezTo>
                <a:cubicBezTo>
                  <a:pt x="11465034" y="3758035"/>
                  <a:pt x="11472273" y="3753833"/>
                  <a:pt x="11471151" y="3749208"/>
                </a:cubicBezTo>
                <a:cubicBezTo>
                  <a:pt x="11473370" y="3741326"/>
                  <a:pt x="11459723" y="3744633"/>
                  <a:pt x="11423805" y="3758231"/>
                </a:cubicBezTo>
                <a:cubicBezTo>
                  <a:pt x="11412669" y="3763377"/>
                  <a:pt x="11404871" y="3765266"/>
                  <a:pt x="11407649" y="3759697"/>
                </a:cubicBezTo>
                <a:cubicBezTo>
                  <a:pt x="11410988" y="3756440"/>
                  <a:pt x="11409868" y="3751815"/>
                  <a:pt x="11407359" y="3749975"/>
                </a:cubicBezTo>
                <a:cubicBezTo>
                  <a:pt x="11404289" y="3745822"/>
                  <a:pt x="11406237" y="3745350"/>
                  <a:pt x="11414595" y="3745773"/>
                </a:cubicBezTo>
                <a:cubicBezTo>
                  <a:pt x="11421564" y="3748981"/>
                  <a:pt x="11432701" y="3743835"/>
                  <a:pt x="11439938" y="3739633"/>
                </a:cubicBezTo>
                <a:cubicBezTo>
                  <a:pt x="11453853" y="3728917"/>
                  <a:pt x="11453853" y="3728917"/>
                  <a:pt x="11453853" y="3728917"/>
                </a:cubicBezTo>
                <a:cubicBezTo>
                  <a:pt x="11434918" y="3735952"/>
                  <a:pt x="11434918" y="3735952"/>
                  <a:pt x="11434918" y="3735952"/>
                </a:cubicBezTo>
                <a:cubicBezTo>
                  <a:pt x="11409576" y="3742093"/>
                  <a:pt x="11421811" y="3724440"/>
                  <a:pt x="11448542" y="3715515"/>
                </a:cubicBezTo>
                <a:cubicBezTo>
                  <a:pt x="11474713" y="3704277"/>
                  <a:pt x="11466064" y="3694133"/>
                  <a:pt x="11430682" y="3692912"/>
                </a:cubicBezTo>
                <a:cubicBezTo>
                  <a:pt x="11401149" y="3690274"/>
                  <a:pt x="11401149" y="3690274"/>
                  <a:pt x="11401149" y="3690274"/>
                </a:cubicBezTo>
                <a:cubicBezTo>
                  <a:pt x="11426492" y="3684134"/>
                  <a:pt x="11426492" y="3684134"/>
                  <a:pt x="11426492" y="3684134"/>
                </a:cubicBezTo>
                <a:cubicBezTo>
                  <a:pt x="11445987" y="3679411"/>
                  <a:pt x="11451274" y="3675681"/>
                  <a:pt x="11449593" y="3668744"/>
                </a:cubicBezTo>
                <a:cubicBezTo>
                  <a:pt x="11445963" y="3662279"/>
                  <a:pt x="11451252" y="3658550"/>
                  <a:pt x="11460439" y="3653876"/>
                </a:cubicBezTo>
                <a:cubicBezTo>
                  <a:pt x="11468236" y="3651987"/>
                  <a:pt x="11482150" y="3641271"/>
                  <a:pt x="11492167" y="3631499"/>
                </a:cubicBezTo>
                <a:cubicBezTo>
                  <a:pt x="11500792" y="3624513"/>
                  <a:pt x="11521945" y="3609596"/>
                  <a:pt x="11536980" y="3603505"/>
                </a:cubicBezTo>
                <a:cubicBezTo>
                  <a:pt x="11565661" y="3594109"/>
                  <a:pt x="11565101" y="3591796"/>
                  <a:pt x="11543657" y="3596991"/>
                </a:cubicBezTo>
                <a:cubicBezTo>
                  <a:pt x="11531400" y="3597513"/>
                  <a:pt x="11526941" y="3596144"/>
                  <a:pt x="11532790" y="3594728"/>
                </a:cubicBezTo>
                <a:cubicBezTo>
                  <a:pt x="11538077" y="3590998"/>
                  <a:pt x="11542805" y="3584956"/>
                  <a:pt x="11543074" y="3577547"/>
                </a:cubicBezTo>
                <a:cubicBezTo>
                  <a:pt x="11543342" y="3570137"/>
                  <a:pt x="11540833" y="3568297"/>
                  <a:pt x="11532207" y="3575284"/>
                </a:cubicBezTo>
                <a:cubicBezTo>
                  <a:pt x="11527479" y="3581325"/>
                  <a:pt x="11518852" y="3588312"/>
                  <a:pt x="11516073" y="3593882"/>
                </a:cubicBezTo>
                <a:cubicBezTo>
                  <a:pt x="11509128" y="3607805"/>
                  <a:pt x="11467921" y="3625133"/>
                  <a:pt x="11459832" y="3617300"/>
                </a:cubicBezTo>
                <a:cubicBezTo>
                  <a:pt x="11454813" y="3613620"/>
                  <a:pt x="11452864" y="3614091"/>
                  <a:pt x="11452035" y="3619189"/>
                </a:cubicBezTo>
                <a:cubicBezTo>
                  <a:pt x="11449256" y="3624759"/>
                  <a:pt x="11439509" y="3627120"/>
                  <a:pt x="11420843" y="3626746"/>
                </a:cubicBezTo>
                <a:cubicBezTo>
                  <a:pt x="11397720" y="3625004"/>
                  <a:pt x="11393260" y="3623636"/>
                  <a:pt x="11396867" y="3612969"/>
                </a:cubicBezTo>
                <a:cubicBezTo>
                  <a:pt x="11402132" y="3592108"/>
                  <a:pt x="11417704" y="3571198"/>
                  <a:pt x="11430790" y="3565580"/>
                </a:cubicBezTo>
                <a:cubicBezTo>
                  <a:pt x="11440537" y="3563217"/>
                  <a:pt x="11441927" y="3560433"/>
                  <a:pt x="11433838" y="3552600"/>
                </a:cubicBezTo>
                <a:cubicBezTo>
                  <a:pt x="11425189" y="3542455"/>
                  <a:pt x="11425189" y="3542455"/>
                  <a:pt x="11397919" y="3566198"/>
                </a:cubicBezTo>
                <a:cubicBezTo>
                  <a:pt x="11380666" y="3580172"/>
                  <a:pt x="11373160" y="3591783"/>
                  <a:pt x="11379008" y="3590366"/>
                </a:cubicBezTo>
                <a:cubicBezTo>
                  <a:pt x="11387365" y="3590790"/>
                  <a:pt x="11387926" y="3593102"/>
                  <a:pt x="11385708" y="3600984"/>
                </a:cubicBezTo>
                <a:cubicBezTo>
                  <a:pt x="11384879" y="3606081"/>
                  <a:pt x="11380151" y="3612122"/>
                  <a:pt x="11376813" y="3615380"/>
                </a:cubicBezTo>
                <a:cubicBezTo>
                  <a:pt x="11372914" y="3616324"/>
                  <a:pt x="11361508" y="3628880"/>
                  <a:pt x="11350104" y="3641436"/>
                </a:cubicBezTo>
                <a:cubicBezTo>
                  <a:pt x="11337311" y="3656777"/>
                  <a:pt x="11318107" y="3671222"/>
                  <a:pt x="11297785" y="3681042"/>
                </a:cubicBezTo>
                <a:cubicBezTo>
                  <a:pt x="11279410" y="3690390"/>
                  <a:pt x="11269663" y="3692751"/>
                  <a:pt x="11274952" y="3689022"/>
                </a:cubicBezTo>
                <a:cubicBezTo>
                  <a:pt x="11288866" y="3678307"/>
                  <a:pt x="11284675" y="3669529"/>
                  <a:pt x="11267691" y="3676092"/>
                </a:cubicBezTo>
                <a:cubicBezTo>
                  <a:pt x="11257944" y="3678454"/>
                  <a:pt x="11255994" y="3678926"/>
                  <a:pt x="11259601" y="3668259"/>
                </a:cubicBezTo>
                <a:cubicBezTo>
                  <a:pt x="11262380" y="3662690"/>
                  <a:pt x="11269886" y="3651078"/>
                  <a:pt x="11277123" y="3646877"/>
                </a:cubicBezTo>
                <a:cubicBezTo>
                  <a:pt x="11288528" y="3634320"/>
                  <a:pt x="11288528" y="3634320"/>
                  <a:pt x="11261796" y="3643246"/>
                </a:cubicBezTo>
                <a:cubicBezTo>
                  <a:pt x="11225318" y="3654531"/>
                  <a:pt x="11214450" y="3652269"/>
                  <a:pt x="11238381" y="3631781"/>
                </a:cubicBezTo>
                <a:cubicBezTo>
                  <a:pt x="11247007" y="3624795"/>
                  <a:pt x="11251735" y="3618753"/>
                  <a:pt x="11247836" y="3619698"/>
                </a:cubicBezTo>
                <a:cubicBezTo>
                  <a:pt x="11241988" y="3621115"/>
                  <a:pt x="11229462" y="3629046"/>
                  <a:pt x="11219448" y="3638817"/>
                </a:cubicBezTo>
                <a:cubicBezTo>
                  <a:pt x="11209432" y="3648588"/>
                  <a:pt x="11200244" y="3653262"/>
                  <a:pt x="11197734" y="3651422"/>
                </a:cubicBezTo>
                <a:cubicBezTo>
                  <a:pt x="11194664" y="3647269"/>
                  <a:pt x="11196054" y="3644484"/>
                  <a:pt x="11199953" y="3643540"/>
                </a:cubicBezTo>
                <a:cubicBezTo>
                  <a:pt x="11205801" y="3642123"/>
                  <a:pt x="11206630" y="3637025"/>
                  <a:pt x="11204950" y="3630088"/>
                </a:cubicBezTo>
                <a:cubicBezTo>
                  <a:pt x="11203268" y="3623151"/>
                  <a:pt x="11206607" y="3619894"/>
                  <a:pt x="11220253" y="3616588"/>
                </a:cubicBezTo>
                <a:cubicBezTo>
                  <a:pt x="11230000" y="3614227"/>
                  <a:pt x="11238627" y="3607240"/>
                  <a:pt x="11242795" y="3598886"/>
                </a:cubicBezTo>
                <a:cubicBezTo>
                  <a:pt x="11245012" y="3591004"/>
                  <a:pt x="11251689" y="3584490"/>
                  <a:pt x="11260048" y="3584912"/>
                </a:cubicBezTo>
                <a:cubicBezTo>
                  <a:pt x="11267845" y="3583023"/>
                  <a:pt x="11269795" y="3582551"/>
                  <a:pt x="11268113" y="3575614"/>
                </a:cubicBezTo>
                <a:cubicBezTo>
                  <a:pt x="11265044" y="3571462"/>
                  <a:pt x="11265872" y="3566364"/>
                  <a:pt x="11274230" y="3566787"/>
                </a:cubicBezTo>
                <a:cubicBezTo>
                  <a:pt x="11282028" y="3564898"/>
                  <a:pt x="11283417" y="3562113"/>
                  <a:pt x="11276448" y="3558905"/>
                </a:cubicBezTo>
                <a:cubicBezTo>
                  <a:pt x="11268919" y="3553385"/>
                  <a:pt x="11265581" y="3556641"/>
                  <a:pt x="11262803" y="3562211"/>
                </a:cubicBezTo>
                <a:cubicBezTo>
                  <a:pt x="11260024" y="3567781"/>
                  <a:pt x="11248060" y="3578024"/>
                  <a:pt x="11238872" y="3582698"/>
                </a:cubicBezTo>
                <a:cubicBezTo>
                  <a:pt x="11227737" y="3587845"/>
                  <a:pt x="11213821" y="3598561"/>
                  <a:pt x="11204635" y="3603234"/>
                </a:cubicBezTo>
                <a:cubicBezTo>
                  <a:pt x="11194059" y="3610693"/>
                  <a:pt x="11192109" y="3611166"/>
                  <a:pt x="11196276" y="3602811"/>
                </a:cubicBezTo>
                <a:cubicBezTo>
                  <a:pt x="11201004" y="3596769"/>
                  <a:pt x="11196545" y="3595401"/>
                  <a:pt x="11182070" y="3603804"/>
                </a:cubicBezTo>
                <a:cubicBezTo>
                  <a:pt x="11165647" y="3612680"/>
                  <a:pt x="11163696" y="3613153"/>
                  <a:pt x="11169814" y="3604326"/>
                </a:cubicBezTo>
                <a:cubicBezTo>
                  <a:pt x="11177320" y="3592714"/>
                  <a:pt x="11177320" y="3592714"/>
                  <a:pt x="11167012" y="3592763"/>
                </a:cubicBezTo>
                <a:cubicBezTo>
                  <a:pt x="11158655" y="3592340"/>
                  <a:pt x="11158094" y="3590027"/>
                  <a:pt x="11161970" y="3571952"/>
                </a:cubicBezTo>
                <a:cubicBezTo>
                  <a:pt x="11166966" y="3558500"/>
                  <a:pt x="11171695" y="3552459"/>
                  <a:pt x="11188679" y="3545895"/>
                </a:cubicBezTo>
                <a:cubicBezTo>
                  <a:pt x="11205663" y="3539332"/>
                  <a:pt x="11209002" y="3536075"/>
                  <a:pt x="11207590" y="3521728"/>
                </a:cubicBezTo>
                <a:cubicBezTo>
                  <a:pt x="11207299" y="3512006"/>
                  <a:pt x="11210076" y="3506436"/>
                  <a:pt x="11217314" y="3502235"/>
                </a:cubicBezTo>
                <a:cubicBezTo>
                  <a:pt x="11227061" y="3499873"/>
                  <a:pt x="11227061" y="3499873"/>
                  <a:pt x="11222894" y="3508227"/>
                </a:cubicBezTo>
                <a:cubicBezTo>
                  <a:pt x="11218726" y="3516582"/>
                  <a:pt x="11218726" y="3516582"/>
                  <a:pt x="11226524" y="3514693"/>
                </a:cubicBezTo>
                <a:cubicBezTo>
                  <a:pt x="11231811" y="3510963"/>
                  <a:pt x="11236540" y="3504921"/>
                  <a:pt x="11235419" y="3500296"/>
                </a:cubicBezTo>
                <a:cubicBezTo>
                  <a:pt x="11235127" y="3490574"/>
                  <a:pt x="11244314" y="3485900"/>
                  <a:pt x="11302236" y="3469419"/>
                </a:cubicBezTo>
                <a:cubicBezTo>
                  <a:pt x="11338715" y="3458132"/>
                  <a:pt x="11394689" y="3442123"/>
                  <a:pt x="11427829" y="3434094"/>
                </a:cubicBezTo>
                <a:cubicBezTo>
                  <a:pt x="11468766" y="3424176"/>
                  <a:pt x="11493548" y="3415724"/>
                  <a:pt x="11507463" y="3405008"/>
                </a:cubicBezTo>
                <a:cubicBezTo>
                  <a:pt x="11519989" y="3397077"/>
                  <a:pt x="11538362" y="3387729"/>
                  <a:pt x="11547549" y="3383055"/>
                </a:cubicBezTo>
                <a:cubicBezTo>
                  <a:pt x="11560635" y="3377437"/>
                  <a:pt x="11565924" y="3373708"/>
                  <a:pt x="11562853" y="3369554"/>
                </a:cubicBezTo>
                <a:cubicBezTo>
                  <a:pt x="11557834" y="3365875"/>
                  <a:pt x="11525254" y="3376216"/>
                  <a:pt x="11448129" y="3407142"/>
                </a:cubicBezTo>
                <a:cubicBezTo>
                  <a:pt x="11348731" y="3448361"/>
                  <a:pt x="11290809" y="3464843"/>
                  <a:pt x="11294416" y="3454176"/>
                </a:cubicBezTo>
                <a:cubicBezTo>
                  <a:pt x="11297754" y="3450919"/>
                  <a:pt x="11306382" y="3443932"/>
                  <a:pt x="11322805" y="3435057"/>
                </a:cubicBezTo>
                <a:cubicBezTo>
                  <a:pt x="11326144" y="3431800"/>
                  <a:pt x="11328922" y="3426231"/>
                  <a:pt x="11327803" y="3421606"/>
                </a:cubicBezTo>
                <a:cubicBezTo>
                  <a:pt x="11326681" y="3416981"/>
                  <a:pt x="11322782" y="3417925"/>
                  <a:pt x="11314157" y="3424912"/>
                </a:cubicBezTo>
                <a:cubicBezTo>
                  <a:pt x="11299412" y="3440725"/>
                  <a:pt x="11249848" y="3457629"/>
                  <a:pt x="11220875" y="3457304"/>
                </a:cubicBezTo>
                <a:cubicBezTo>
                  <a:pt x="11198311" y="3457874"/>
                  <a:pt x="11198311" y="3457874"/>
                  <a:pt x="11198311" y="3457874"/>
                </a:cubicBezTo>
                <a:cubicBezTo>
                  <a:pt x="11218075" y="3445742"/>
                  <a:pt x="11218075" y="3445742"/>
                  <a:pt x="11218075" y="3445742"/>
                </a:cubicBezTo>
                <a:cubicBezTo>
                  <a:pt x="11228650" y="3438284"/>
                  <a:pt x="11236716" y="3428985"/>
                  <a:pt x="11239495" y="3423415"/>
                </a:cubicBezTo>
                <a:cubicBezTo>
                  <a:pt x="11240884" y="3420630"/>
                  <a:pt x="11247561" y="3414116"/>
                  <a:pt x="11253409" y="3412699"/>
                </a:cubicBezTo>
                <a:cubicBezTo>
                  <a:pt x="11259258" y="3411282"/>
                  <a:pt x="11265375" y="3402456"/>
                  <a:pt x="11264254" y="3397831"/>
                </a:cubicBezTo>
                <a:cubicBezTo>
                  <a:pt x="11263962" y="3388109"/>
                  <a:pt x="11269250" y="3384379"/>
                  <a:pt x="11293204" y="3381024"/>
                </a:cubicBezTo>
                <a:cubicBezTo>
                  <a:pt x="11308799" y="3377246"/>
                  <a:pt x="11362263" y="3359396"/>
                  <a:pt x="11413216" y="3339707"/>
                </a:cubicBezTo>
                <a:cubicBezTo>
                  <a:pt x="11506498" y="3307314"/>
                  <a:pt x="11506498" y="3307314"/>
                  <a:pt x="11506498" y="3307314"/>
                </a:cubicBezTo>
                <a:cubicBezTo>
                  <a:pt x="11500111" y="3323550"/>
                  <a:pt x="11500111" y="3323550"/>
                  <a:pt x="11500111" y="3323550"/>
                </a:cubicBezTo>
                <a:cubicBezTo>
                  <a:pt x="11497894" y="3331433"/>
                  <a:pt x="11490947" y="3345356"/>
                  <a:pt x="11485659" y="3349086"/>
                </a:cubicBezTo>
                <a:cubicBezTo>
                  <a:pt x="11477593" y="3358385"/>
                  <a:pt x="11477593" y="3358385"/>
                  <a:pt x="11488730" y="3353239"/>
                </a:cubicBezTo>
                <a:cubicBezTo>
                  <a:pt x="11496527" y="3351349"/>
                  <a:pt x="11504033" y="3339738"/>
                  <a:pt x="11509590" y="3328599"/>
                </a:cubicBezTo>
                <a:cubicBezTo>
                  <a:pt x="11514855" y="3307738"/>
                  <a:pt x="11520143" y="3304009"/>
                  <a:pt x="11558840" y="3284840"/>
                </a:cubicBezTo>
                <a:cubicBezTo>
                  <a:pt x="11599487" y="3265200"/>
                  <a:pt x="11639013" y="3240935"/>
                  <a:pt x="11624805" y="3241928"/>
                </a:cubicBezTo>
                <a:cubicBezTo>
                  <a:pt x="11612548" y="3242450"/>
                  <a:pt x="11566883" y="3258409"/>
                  <a:pt x="11562155" y="3264451"/>
                </a:cubicBezTo>
                <a:cubicBezTo>
                  <a:pt x="11554090" y="3273750"/>
                  <a:pt x="11469726" y="3308878"/>
                  <a:pt x="11307948" y="3365211"/>
                </a:cubicBezTo>
                <a:cubicBezTo>
                  <a:pt x="11294301" y="3368517"/>
                  <a:pt x="11288454" y="3369934"/>
                  <a:pt x="11286772" y="3362997"/>
                </a:cubicBezTo>
                <a:cubicBezTo>
                  <a:pt x="11282582" y="3354219"/>
                  <a:pt x="11280632" y="3354691"/>
                  <a:pt x="11270617" y="3364462"/>
                </a:cubicBezTo>
                <a:cubicBezTo>
                  <a:pt x="11265889" y="3370504"/>
                  <a:pt x="11256142" y="3372866"/>
                  <a:pt x="11251683" y="3371498"/>
                </a:cubicBezTo>
                <a:cubicBezTo>
                  <a:pt x="11247224" y="3370131"/>
                  <a:pt x="11235527" y="3372964"/>
                  <a:pt x="11223831" y="3375798"/>
                </a:cubicBezTo>
                <a:cubicBezTo>
                  <a:pt x="11178165" y="3391758"/>
                  <a:pt x="11166469" y="3394591"/>
                  <a:pt x="11169248" y="3389023"/>
                </a:cubicBezTo>
                <a:cubicBezTo>
                  <a:pt x="11172854" y="3378355"/>
                  <a:pt x="11203485" y="3368487"/>
                  <a:pt x="11212403" y="3371221"/>
                </a:cubicBezTo>
                <a:cubicBezTo>
                  <a:pt x="11219371" y="3374430"/>
                  <a:pt x="11219371" y="3374430"/>
                  <a:pt x="11217690" y="3367493"/>
                </a:cubicBezTo>
                <a:cubicBezTo>
                  <a:pt x="11216010" y="3360555"/>
                  <a:pt x="11216278" y="3353146"/>
                  <a:pt x="11217668" y="3350360"/>
                </a:cubicBezTo>
                <a:cubicBezTo>
                  <a:pt x="11221006" y="3347104"/>
                  <a:pt x="11221567" y="3349416"/>
                  <a:pt x="11223247" y="3356353"/>
                </a:cubicBezTo>
                <a:cubicBezTo>
                  <a:pt x="11222979" y="3363764"/>
                  <a:pt x="11227438" y="3365131"/>
                  <a:pt x="11242474" y="3359040"/>
                </a:cubicBezTo>
                <a:cubicBezTo>
                  <a:pt x="11256119" y="3355735"/>
                  <a:pt x="11259458" y="3352477"/>
                  <a:pt x="11252490" y="3349269"/>
                </a:cubicBezTo>
                <a:cubicBezTo>
                  <a:pt x="11248029" y="3347901"/>
                  <a:pt x="11242181" y="3349318"/>
                  <a:pt x="11240792" y="3352103"/>
                </a:cubicBezTo>
                <a:cubicBezTo>
                  <a:pt x="11238843" y="3352575"/>
                  <a:pt x="11236894" y="3353048"/>
                  <a:pt x="11236333" y="3350735"/>
                </a:cubicBezTo>
                <a:cubicBezTo>
                  <a:pt x="11235213" y="3346111"/>
                  <a:pt x="11248568" y="3333082"/>
                  <a:pt x="11267770" y="3318637"/>
                </a:cubicBezTo>
                <a:cubicBezTo>
                  <a:pt x="11286972" y="3304192"/>
                  <a:pt x="11302837" y="3293003"/>
                  <a:pt x="11302276" y="3290691"/>
                </a:cubicBezTo>
                <a:cubicBezTo>
                  <a:pt x="11302276" y="3290691"/>
                  <a:pt x="11290580" y="3293525"/>
                  <a:pt x="11278054" y="3301456"/>
                </a:cubicBezTo>
                <a:cubicBezTo>
                  <a:pt x="11261629" y="3310331"/>
                  <a:pt x="11251882" y="3312693"/>
                  <a:pt x="11250763" y="3308069"/>
                </a:cubicBezTo>
                <a:cubicBezTo>
                  <a:pt x="11249641" y="3303444"/>
                  <a:pt x="11252980" y="3300186"/>
                  <a:pt x="11258828" y="3298770"/>
                </a:cubicBezTo>
                <a:cubicBezTo>
                  <a:pt x="11264116" y="3295040"/>
                  <a:pt x="11267455" y="3291783"/>
                  <a:pt x="11268284" y="3286686"/>
                </a:cubicBezTo>
                <a:cubicBezTo>
                  <a:pt x="11267723" y="3284374"/>
                  <a:pt x="11277739" y="3274602"/>
                  <a:pt x="11289437" y="3271769"/>
                </a:cubicBezTo>
                <a:cubicBezTo>
                  <a:pt x="11311709" y="3261476"/>
                  <a:pt x="11316705" y="3248024"/>
                  <a:pt x="11295821" y="3255533"/>
                </a:cubicBezTo>
                <a:cubicBezTo>
                  <a:pt x="11284126" y="3258366"/>
                  <a:pt x="11284126" y="3258366"/>
                  <a:pt x="11292191" y="3249067"/>
                </a:cubicBezTo>
                <a:cubicBezTo>
                  <a:pt x="11297479" y="3245338"/>
                  <a:pt x="11298869" y="3242553"/>
                  <a:pt x="11294971" y="3243498"/>
                </a:cubicBezTo>
                <a:cubicBezTo>
                  <a:pt x="11283273" y="3246332"/>
                  <a:pt x="11283811" y="3231512"/>
                  <a:pt x="11295507" y="3228679"/>
                </a:cubicBezTo>
                <a:cubicBezTo>
                  <a:pt x="11304694" y="3224004"/>
                  <a:pt x="11304134" y="3221692"/>
                  <a:pt x="11297165" y="3218483"/>
                </a:cubicBezTo>
                <a:cubicBezTo>
                  <a:pt x="11292146" y="3214803"/>
                  <a:pt x="11291025" y="3210178"/>
                  <a:pt x="11293244" y="3202297"/>
                </a:cubicBezTo>
                <a:cubicBezTo>
                  <a:pt x="11295461" y="3194415"/>
                  <a:pt x="11292951" y="3192574"/>
                  <a:pt x="11287664" y="3196304"/>
                </a:cubicBezTo>
                <a:cubicBezTo>
                  <a:pt x="11281815" y="3197721"/>
                  <a:pt x="11280986" y="3202818"/>
                  <a:pt x="11281546" y="3205130"/>
                </a:cubicBezTo>
                <a:cubicBezTo>
                  <a:pt x="11284616" y="3209283"/>
                  <a:pt x="11281838" y="3214852"/>
                  <a:pt x="11276550" y="3218581"/>
                </a:cubicBezTo>
                <a:cubicBezTo>
                  <a:pt x="11271262" y="3222311"/>
                  <a:pt x="11268752" y="3220471"/>
                  <a:pt x="11272091" y="3217214"/>
                </a:cubicBezTo>
                <a:cubicBezTo>
                  <a:pt x="11277379" y="3213485"/>
                  <a:pt x="11276820" y="3211172"/>
                  <a:pt x="11269290" y="3205651"/>
                </a:cubicBezTo>
                <a:cubicBezTo>
                  <a:pt x="11261761" y="3200131"/>
                  <a:pt x="11261201" y="3197819"/>
                  <a:pt x="11268998" y="3195930"/>
                </a:cubicBezTo>
                <a:cubicBezTo>
                  <a:pt x="11272338" y="3192673"/>
                  <a:pt x="11275676" y="3189415"/>
                  <a:pt x="11273166" y="3187575"/>
                </a:cubicBezTo>
                <a:cubicBezTo>
                  <a:pt x="11270656" y="3185735"/>
                  <a:pt x="11306575" y="3172137"/>
                  <a:pt x="11350290" y="3156649"/>
                </a:cubicBezTo>
                <a:cubicBezTo>
                  <a:pt x="11409602" y="3137382"/>
                  <a:pt x="11433825" y="3126617"/>
                  <a:pt x="11434653" y="3121521"/>
                </a:cubicBezTo>
                <a:cubicBezTo>
                  <a:pt x="11435482" y="3116423"/>
                  <a:pt x="11415988" y="3121146"/>
                  <a:pt x="11360575" y="3139468"/>
                </a:cubicBezTo>
                <a:cubicBezTo>
                  <a:pt x="11315470" y="3157740"/>
                  <a:pt x="11284280" y="3165297"/>
                  <a:pt x="11281209" y="3161144"/>
                </a:cubicBezTo>
                <a:cubicBezTo>
                  <a:pt x="11276190" y="3157464"/>
                  <a:pt x="11285938" y="3155102"/>
                  <a:pt x="11307381" y="3149907"/>
                </a:cubicBezTo>
                <a:cubicBezTo>
                  <a:pt x="11328824" y="3144712"/>
                  <a:pt x="11339961" y="3139566"/>
                  <a:pt x="11340789" y="3134468"/>
                </a:cubicBezTo>
                <a:cubicBezTo>
                  <a:pt x="11341619" y="3129372"/>
                  <a:pt x="11337159" y="3128003"/>
                  <a:pt x="11331311" y="3129420"/>
                </a:cubicBezTo>
                <a:cubicBezTo>
                  <a:pt x="11326024" y="3133150"/>
                  <a:pt x="11321564" y="3131782"/>
                  <a:pt x="11318494" y="3127629"/>
                </a:cubicBezTo>
                <a:cubicBezTo>
                  <a:pt x="11316253" y="3118379"/>
                  <a:pt x="11343253" y="3102046"/>
                  <a:pt x="11407293" y="3076737"/>
                </a:cubicBezTo>
                <a:cubicBezTo>
                  <a:pt x="11495554" y="3040664"/>
                  <a:pt x="11508640" y="3035046"/>
                  <a:pt x="11522823" y="3016921"/>
                </a:cubicBezTo>
                <a:cubicBezTo>
                  <a:pt x="11528940" y="3008094"/>
                  <a:pt x="11546193" y="2994121"/>
                  <a:pt x="11559279" y="2988503"/>
                </a:cubicBezTo>
                <a:cubicBezTo>
                  <a:pt x="11588228" y="2971696"/>
                  <a:pt x="11591275" y="2958716"/>
                  <a:pt x="11561765" y="2973210"/>
                </a:cubicBezTo>
                <a:cubicBezTo>
                  <a:pt x="11506645" y="3001255"/>
                  <a:pt x="11391652" y="3046252"/>
                  <a:pt x="11380783" y="3043988"/>
                </a:cubicBezTo>
                <a:cubicBezTo>
                  <a:pt x="11374375" y="3043093"/>
                  <a:pt x="11357391" y="3049657"/>
                  <a:pt x="11342356" y="3055747"/>
                </a:cubicBezTo>
                <a:cubicBezTo>
                  <a:pt x="11323422" y="3062782"/>
                  <a:pt x="11315624" y="3064672"/>
                  <a:pt x="11318402" y="3059103"/>
                </a:cubicBezTo>
                <a:cubicBezTo>
                  <a:pt x="11321181" y="3053533"/>
                  <a:pt x="11322010" y="3048435"/>
                  <a:pt x="11321449" y="3046123"/>
                </a:cubicBezTo>
                <a:cubicBezTo>
                  <a:pt x="11318379" y="3041970"/>
                  <a:pt x="11334803" y="3033095"/>
                  <a:pt x="11355688" y="3025587"/>
                </a:cubicBezTo>
                <a:cubicBezTo>
                  <a:pt x="11381858" y="3014350"/>
                  <a:pt x="11389656" y="3012461"/>
                  <a:pt x="11379080" y="3019920"/>
                </a:cubicBezTo>
                <a:cubicBezTo>
                  <a:pt x="11365166" y="3030635"/>
                  <a:pt x="11370186" y="3034316"/>
                  <a:pt x="11398598" y="3032329"/>
                </a:cubicBezTo>
                <a:cubicBezTo>
                  <a:pt x="11408344" y="3029966"/>
                  <a:pt x="11413632" y="3026237"/>
                  <a:pt x="11413073" y="3023925"/>
                </a:cubicBezTo>
                <a:cubicBezTo>
                  <a:pt x="11411951" y="3019300"/>
                  <a:pt x="11415290" y="3016043"/>
                  <a:pt x="11418629" y="3012786"/>
                </a:cubicBezTo>
                <a:cubicBezTo>
                  <a:pt x="11424477" y="3011369"/>
                  <a:pt x="11429765" y="3007640"/>
                  <a:pt x="11432543" y="3002070"/>
                </a:cubicBezTo>
                <a:cubicBezTo>
                  <a:pt x="11433933" y="2999286"/>
                  <a:pt x="11441999" y="2989987"/>
                  <a:pt x="11449236" y="2985785"/>
                </a:cubicBezTo>
                <a:cubicBezTo>
                  <a:pt x="11458424" y="2981111"/>
                  <a:pt x="11440878" y="2985362"/>
                  <a:pt x="11412198" y="2994759"/>
                </a:cubicBezTo>
                <a:cubicBezTo>
                  <a:pt x="11383516" y="3004156"/>
                  <a:pt x="11354835" y="3013552"/>
                  <a:pt x="11348427" y="3012657"/>
                </a:cubicBezTo>
                <a:cubicBezTo>
                  <a:pt x="11335609" y="3010866"/>
                  <a:pt x="11335609" y="3010866"/>
                  <a:pt x="11346186" y="3003407"/>
                </a:cubicBezTo>
                <a:cubicBezTo>
                  <a:pt x="11350913" y="2997365"/>
                  <a:pt x="11357030" y="2988539"/>
                  <a:pt x="11359809" y="2982969"/>
                </a:cubicBezTo>
                <a:cubicBezTo>
                  <a:pt x="11361467" y="2972774"/>
                  <a:pt x="11358957" y="2970934"/>
                  <a:pt x="11347820" y="2976080"/>
                </a:cubicBezTo>
                <a:cubicBezTo>
                  <a:pt x="11340023" y="2977970"/>
                  <a:pt x="11337244" y="2983539"/>
                  <a:pt x="11338365" y="2988165"/>
                </a:cubicBezTo>
                <a:cubicBezTo>
                  <a:pt x="11341995" y="2994630"/>
                  <a:pt x="11334758" y="2998831"/>
                  <a:pt x="11311365" y="3004499"/>
                </a:cubicBezTo>
                <a:cubicBezTo>
                  <a:pt x="11282683" y="3013895"/>
                  <a:pt x="11280735" y="3014368"/>
                  <a:pt x="11292162" y="3018944"/>
                </a:cubicBezTo>
                <a:cubicBezTo>
                  <a:pt x="11306100" y="3025360"/>
                  <a:pt x="11306100" y="3025360"/>
                  <a:pt x="11293014" y="3030979"/>
                </a:cubicBezTo>
                <a:cubicBezTo>
                  <a:pt x="11285217" y="3032868"/>
                  <a:pt x="11277418" y="3034757"/>
                  <a:pt x="11274348" y="3030605"/>
                </a:cubicBezTo>
                <a:cubicBezTo>
                  <a:pt x="11269889" y="3029236"/>
                  <a:pt x="11261532" y="3028813"/>
                  <a:pt x="11253734" y="3030702"/>
                </a:cubicBezTo>
                <a:cubicBezTo>
                  <a:pt x="11244548" y="3035376"/>
                  <a:pt x="11236189" y="3034953"/>
                  <a:pt x="11235068" y="3030328"/>
                </a:cubicBezTo>
                <a:cubicBezTo>
                  <a:pt x="11233388" y="3023390"/>
                  <a:pt x="11240065" y="3016876"/>
                  <a:pt x="11263727" y="3003799"/>
                </a:cubicBezTo>
                <a:cubicBezTo>
                  <a:pt x="11289899" y="2992562"/>
                  <a:pt x="11289875" y="2975431"/>
                  <a:pt x="11265654" y="2986195"/>
                </a:cubicBezTo>
                <a:cubicBezTo>
                  <a:pt x="11253956" y="2989029"/>
                  <a:pt x="11247279" y="2995543"/>
                  <a:pt x="11247840" y="2997855"/>
                </a:cubicBezTo>
                <a:cubicBezTo>
                  <a:pt x="11248960" y="3002481"/>
                  <a:pt x="11247572" y="3005265"/>
                  <a:pt x="11241723" y="3006682"/>
                </a:cubicBezTo>
                <a:cubicBezTo>
                  <a:pt x="11238384" y="3009939"/>
                  <a:pt x="11233925" y="3008571"/>
                  <a:pt x="11232804" y="3003947"/>
                </a:cubicBezTo>
                <a:cubicBezTo>
                  <a:pt x="11231684" y="2999322"/>
                  <a:pt x="11221937" y="3001683"/>
                  <a:pt x="11207462" y="3010086"/>
                </a:cubicBezTo>
                <a:cubicBezTo>
                  <a:pt x="11191037" y="3018962"/>
                  <a:pt x="11185189" y="3020379"/>
                  <a:pt x="11189918" y="3014337"/>
                </a:cubicBezTo>
                <a:cubicBezTo>
                  <a:pt x="11194085" y="3005982"/>
                  <a:pt x="11193524" y="3003670"/>
                  <a:pt x="11188236" y="3007399"/>
                </a:cubicBezTo>
                <a:cubicBezTo>
                  <a:pt x="11182388" y="3008816"/>
                  <a:pt x="11177101" y="3012546"/>
                  <a:pt x="11176271" y="3017643"/>
                </a:cubicBezTo>
                <a:cubicBezTo>
                  <a:pt x="11174053" y="3025526"/>
                  <a:pt x="11168205" y="3026942"/>
                  <a:pt x="11159287" y="3024206"/>
                </a:cubicBezTo>
                <a:cubicBezTo>
                  <a:pt x="11150369" y="3021470"/>
                  <a:pt x="11142571" y="3023360"/>
                  <a:pt x="11139232" y="3026616"/>
                </a:cubicBezTo>
                <a:cubicBezTo>
                  <a:pt x="11130606" y="3033603"/>
                  <a:pt x="11109431" y="3031389"/>
                  <a:pt x="11104680" y="3020299"/>
                </a:cubicBezTo>
                <a:cubicBezTo>
                  <a:pt x="11104121" y="3017986"/>
                  <a:pt x="11107458" y="3014729"/>
                  <a:pt x="11113868" y="3015625"/>
                </a:cubicBezTo>
                <a:cubicBezTo>
                  <a:pt x="11117766" y="3014680"/>
                  <a:pt x="11125003" y="3010478"/>
                  <a:pt x="11127222" y="3002597"/>
                </a:cubicBezTo>
                <a:cubicBezTo>
                  <a:pt x="11132778" y="2991458"/>
                  <a:pt x="11153101" y="2981637"/>
                  <a:pt x="11242483" y="2950190"/>
                </a:cubicBezTo>
                <a:cubicBezTo>
                  <a:pt x="11293437" y="2930500"/>
                  <a:pt x="11371145" y="2919018"/>
                  <a:pt x="11349433" y="2931623"/>
                </a:cubicBezTo>
                <a:cubicBezTo>
                  <a:pt x="11342195" y="2935824"/>
                  <a:pt x="11341366" y="2940922"/>
                  <a:pt x="11344436" y="2945074"/>
                </a:cubicBezTo>
                <a:cubicBezTo>
                  <a:pt x="11346945" y="2946914"/>
                  <a:pt x="11345557" y="2949700"/>
                  <a:pt x="11339148" y="2948804"/>
                </a:cubicBezTo>
                <a:cubicBezTo>
                  <a:pt x="11334689" y="2947436"/>
                  <a:pt x="11321043" y="2950742"/>
                  <a:pt x="11309347" y="2953576"/>
                </a:cubicBezTo>
                <a:cubicBezTo>
                  <a:pt x="11294311" y="2959666"/>
                  <a:pt x="11292362" y="2960139"/>
                  <a:pt x="11300429" y="2950840"/>
                </a:cubicBezTo>
                <a:cubicBezTo>
                  <a:pt x="11305156" y="2944798"/>
                  <a:pt x="11299307" y="2946215"/>
                  <a:pt x="11278984" y="2956035"/>
                </a:cubicBezTo>
                <a:cubicBezTo>
                  <a:pt x="11262000" y="2962598"/>
                  <a:pt x="11250865" y="2967745"/>
                  <a:pt x="11249743" y="2963120"/>
                </a:cubicBezTo>
                <a:cubicBezTo>
                  <a:pt x="11251132" y="2960335"/>
                  <a:pt x="11223840" y="2966948"/>
                  <a:pt x="11191821" y="2979601"/>
                </a:cubicBezTo>
                <a:cubicBezTo>
                  <a:pt x="11157852" y="2992727"/>
                  <a:pt x="11136968" y="3000235"/>
                  <a:pt x="11144766" y="2998346"/>
                </a:cubicBezTo>
                <a:cubicBezTo>
                  <a:pt x="11176518" y="2993102"/>
                  <a:pt x="11207999" y="2995267"/>
                  <a:pt x="11201322" y="3001781"/>
                </a:cubicBezTo>
                <a:cubicBezTo>
                  <a:pt x="11198544" y="3007351"/>
                  <a:pt x="11199104" y="3009663"/>
                  <a:pt x="11206342" y="3005462"/>
                </a:cubicBezTo>
                <a:cubicBezTo>
                  <a:pt x="11212190" y="3004045"/>
                  <a:pt x="11215528" y="3000787"/>
                  <a:pt x="11212458" y="2996634"/>
                </a:cubicBezTo>
                <a:cubicBezTo>
                  <a:pt x="11210779" y="2989698"/>
                  <a:pt x="11271478" y="2967646"/>
                  <a:pt x="11279007" y="2973166"/>
                </a:cubicBezTo>
                <a:cubicBezTo>
                  <a:pt x="11281517" y="2975007"/>
                  <a:pt x="11287926" y="2975902"/>
                  <a:pt x="11293774" y="2974485"/>
                </a:cubicBezTo>
                <a:cubicBezTo>
                  <a:pt x="11305470" y="2971652"/>
                  <a:pt x="11305470" y="2971652"/>
                  <a:pt x="11296844" y="2978638"/>
                </a:cubicBezTo>
                <a:cubicBezTo>
                  <a:pt x="11294066" y="2984208"/>
                  <a:pt x="11315509" y="2979013"/>
                  <a:pt x="11347529" y="2966359"/>
                </a:cubicBezTo>
                <a:cubicBezTo>
                  <a:pt x="11379549" y="2953705"/>
                  <a:pt x="11400432" y="2946197"/>
                  <a:pt x="11392075" y="2945774"/>
                </a:cubicBezTo>
                <a:cubicBezTo>
                  <a:pt x="11379818" y="2946295"/>
                  <a:pt x="11381206" y="2943511"/>
                  <a:pt x="11397631" y="2934634"/>
                </a:cubicBezTo>
                <a:cubicBezTo>
                  <a:pt x="11417954" y="2924814"/>
                  <a:pt x="11417954" y="2924814"/>
                  <a:pt x="11391222" y="2933739"/>
                </a:cubicBezTo>
                <a:cubicBezTo>
                  <a:pt x="11373677" y="2937990"/>
                  <a:pt x="11367830" y="2939407"/>
                  <a:pt x="11370608" y="2933837"/>
                </a:cubicBezTo>
                <a:cubicBezTo>
                  <a:pt x="11373386" y="2928267"/>
                  <a:pt x="11384522" y="2923121"/>
                  <a:pt x="11396219" y="2920288"/>
                </a:cubicBezTo>
                <a:cubicBezTo>
                  <a:pt x="11413763" y="2916037"/>
                  <a:pt x="11413763" y="2916037"/>
                  <a:pt x="11400946" y="2914247"/>
                </a:cubicBezTo>
                <a:cubicBezTo>
                  <a:pt x="11392589" y="2913823"/>
                  <a:pt x="11378382" y="2914817"/>
                  <a:pt x="11370024" y="2914393"/>
                </a:cubicBezTo>
                <a:cubicBezTo>
                  <a:pt x="11360277" y="2916754"/>
                  <a:pt x="11344121" y="2918221"/>
                  <a:pt x="11331304" y="2916429"/>
                </a:cubicBezTo>
                <a:cubicBezTo>
                  <a:pt x="11309569" y="2911903"/>
                  <a:pt x="11309569" y="2911903"/>
                  <a:pt x="11309569" y="2911903"/>
                </a:cubicBezTo>
                <a:cubicBezTo>
                  <a:pt x="11336301" y="2902977"/>
                  <a:pt x="11336301" y="2902977"/>
                  <a:pt x="11336301" y="2902977"/>
                </a:cubicBezTo>
                <a:cubicBezTo>
                  <a:pt x="11355235" y="2895942"/>
                  <a:pt x="11358573" y="2892686"/>
                  <a:pt x="11351605" y="2889477"/>
                </a:cubicBezTo>
                <a:cubicBezTo>
                  <a:pt x="11346025" y="2883485"/>
                  <a:pt x="11328480" y="2887735"/>
                  <a:pt x="11296461" y="2900390"/>
                </a:cubicBezTo>
                <a:cubicBezTo>
                  <a:pt x="11257204" y="2917245"/>
                  <a:pt x="11251355" y="2918661"/>
                  <a:pt x="11263320" y="2908418"/>
                </a:cubicBezTo>
                <a:cubicBezTo>
                  <a:pt x="11269998" y="2901904"/>
                  <a:pt x="11278065" y="2892605"/>
                  <a:pt x="11281402" y="2889348"/>
                </a:cubicBezTo>
                <a:cubicBezTo>
                  <a:pt x="11286690" y="2885619"/>
                  <a:pt x="11312862" y="2874381"/>
                  <a:pt x="11341543" y="2864985"/>
                </a:cubicBezTo>
                <a:cubicBezTo>
                  <a:pt x="11385820" y="2851810"/>
                  <a:pt x="11394446" y="2844823"/>
                  <a:pt x="11394715" y="2837414"/>
                </a:cubicBezTo>
                <a:cubicBezTo>
                  <a:pt x="11394423" y="2827691"/>
                  <a:pt x="11390524" y="2828636"/>
                  <a:pt x="11361014" y="2843131"/>
                </a:cubicBezTo>
                <a:cubicBezTo>
                  <a:pt x="11340691" y="2852950"/>
                  <a:pt x="11327045" y="2856256"/>
                  <a:pt x="11323975" y="2852103"/>
                </a:cubicBezTo>
                <a:cubicBezTo>
                  <a:pt x="11319516" y="2850736"/>
                  <a:pt x="11307821" y="2853569"/>
                  <a:pt x="11290836" y="2860133"/>
                </a:cubicBezTo>
                <a:cubicBezTo>
                  <a:pt x="11278310" y="2868064"/>
                  <a:pt x="11267735" y="2875522"/>
                  <a:pt x="11270244" y="2877362"/>
                </a:cubicBezTo>
                <a:cubicBezTo>
                  <a:pt x="11272754" y="2879203"/>
                  <a:pt x="11258839" y="2889919"/>
                  <a:pt x="11238515" y="2899738"/>
                </a:cubicBezTo>
                <a:cubicBezTo>
                  <a:pt x="11220142" y="2909086"/>
                  <a:pt x="11200379" y="2921219"/>
                  <a:pt x="11195652" y="2927261"/>
                </a:cubicBezTo>
                <a:cubicBezTo>
                  <a:pt x="11190923" y="2933302"/>
                  <a:pt x="11187024" y="2934248"/>
                  <a:pt x="11185905" y="2929622"/>
                </a:cubicBezTo>
                <a:cubicBezTo>
                  <a:pt x="11185344" y="2927309"/>
                  <a:pt x="11178375" y="2924102"/>
                  <a:pt x="11170578" y="2925991"/>
                </a:cubicBezTo>
                <a:cubicBezTo>
                  <a:pt x="11147184" y="2931659"/>
                  <a:pt x="11148282" y="2919152"/>
                  <a:pt x="11172504" y="2908387"/>
                </a:cubicBezTo>
                <a:cubicBezTo>
                  <a:pt x="11183640" y="2903241"/>
                  <a:pt x="11191706" y="2893942"/>
                  <a:pt x="11191146" y="2891630"/>
                </a:cubicBezTo>
                <a:cubicBezTo>
                  <a:pt x="11190586" y="2889317"/>
                  <a:pt x="11197264" y="2882803"/>
                  <a:pt x="11207010" y="2880442"/>
                </a:cubicBezTo>
                <a:cubicBezTo>
                  <a:pt x="11216197" y="2875767"/>
                  <a:pt x="11232061" y="2864579"/>
                  <a:pt x="11240688" y="2857593"/>
                </a:cubicBezTo>
                <a:cubicBezTo>
                  <a:pt x="11273513" y="2822710"/>
                  <a:pt x="11392651" y="2752226"/>
                  <a:pt x="11390724" y="2769831"/>
                </a:cubicBezTo>
                <a:cubicBezTo>
                  <a:pt x="11389895" y="2774928"/>
                  <a:pt x="11380708" y="2779602"/>
                  <a:pt x="11369012" y="2782436"/>
                </a:cubicBezTo>
                <a:cubicBezTo>
                  <a:pt x="11359265" y="2784797"/>
                  <a:pt x="11355367" y="2785742"/>
                  <a:pt x="11359825" y="2787110"/>
                </a:cubicBezTo>
                <a:cubicBezTo>
                  <a:pt x="11365673" y="2785693"/>
                  <a:pt x="11370132" y="2787061"/>
                  <a:pt x="11369303" y="2792158"/>
                </a:cubicBezTo>
                <a:cubicBezTo>
                  <a:pt x="11367646" y="2802352"/>
                  <a:pt x="11408560" y="2775302"/>
                  <a:pt x="11414118" y="2764163"/>
                </a:cubicBezTo>
                <a:cubicBezTo>
                  <a:pt x="11417725" y="2753496"/>
                  <a:pt x="11426911" y="2748823"/>
                  <a:pt x="11458102" y="2741266"/>
                </a:cubicBezTo>
                <a:cubicBezTo>
                  <a:pt x="11488732" y="2731396"/>
                  <a:pt x="11494581" y="2729980"/>
                  <a:pt x="11478425" y="2731445"/>
                </a:cubicBezTo>
                <a:cubicBezTo>
                  <a:pt x="11468119" y="2731494"/>
                  <a:pt x="11442776" y="2737634"/>
                  <a:pt x="11423282" y="2742357"/>
                </a:cubicBezTo>
                <a:cubicBezTo>
                  <a:pt x="11402398" y="2749865"/>
                  <a:pt x="11390701" y="2752699"/>
                  <a:pt x="11393481" y="2747130"/>
                </a:cubicBezTo>
                <a:cubicBezTo>
                  <a:pt x="11396258" y="2741560"/>
                  <a:pt x="11394309" y="2742032"/>
                  <a:pt x="11384562" y="2744394"/>
                </a:cubicBezTo>
                <a:cubicBezTo>
                  <a:pt x="11374815" y="2746755"/>
                  <a:pt x="11370355" y="2745388"/>
                  <a:pt x="11370624" y="2737977"/>
                </a:cubicBezTo>
                <a:cubicBezTo>
                  <a:pt x="11369503" y="2733353"/>
                  <a:pt x="11374232" y="2727311"/>
                  <a:pt x="11377570" y="2724054"/>
                </a:cubicBezTo>
                <a:cubicBezTo>
                  <a:pt x="11382857" y="2720324"/>
                  <a:pt x="11378959" y="2721269"/>
                  <a:pt x="11371722" y="2725471"/>
                </a:cubicBezTo>
                <a:cubicBezTo>
                  <a:pt x="11364485" y="2729672"/>
                  <a:pt x="11350278" y="2730666"/>
                  <a:pt x="11339970" y="2730715"/>
                </a:cubicBezTo>
                <a:cubicBezTo>
                  <a:pt x="11321305" y="2730340"/>
                  <a:pt x="11313239" y="2739639"/>
                  <a:pt x="11328566" y="2743271"/>
                </a:cubicBezTo>
                <a:cubicBezTo>
                  <a:pt x="11333585" y="2746951"/>
                  <a:pt x="11324399" y="2751625"/>
                  <a:pt x="11301566" y="2759605"/>
                </a:cubicBezTo>
                <a:cubicBezTo>
                  <a:pt x="11265646" y="2773204"/>
                  <a:pt x="11265646" y="2773204"/>
                  <a:pt x="11276492" y="2758335"/>
                </a:cubicBezTo>
                <a:cubicBezTo>
                  <a:pt x="11289847" y="2745308"/>
                  <a:pt x="11289847" y="2745308"/>
                  <a:pt x="11289847" y="2745308"/>
                </a:cubicBezTo>
                <a:cubicBezTo>
                  <a:pt x="11274251" y="2749086"/>
                  <a:pt x="11274251" y="2749086"/>
                  <a:pt x="11274251" y="2749086"/>
                </a:cubicBezTo>
                <a:cubicBezTo>
                  <a:pt x="11266453" y="2750975"/>
                  <a:pt x="11254757" y="2753809"/>
                  <a:pt x="11249737" y="2750128"/>
                </a:cubicBezTo>
                <a:cubicBezTo>
                  <a:pt x="11240818" y="2747393"/>
                  <a:pt x="11255854" y="2741302"/>
                  <a:pt x="11300130" y="2728127"/>
                </a:cubicBezTo>
                <a:cubicBezTo>
                  <a:pt x="11352204" y="2713062"/>
                  <a:pt x="11363341" y="2707916"/>
                  <a:pt x="11366948" y="2697249"/>
                </a:cubicBezTo>
                <a:cubicBezTo>
                  <a:pt x="11372505" y="2686110"/>
                  <a:pt x="11375843" y="2682853"/>
                  <a:pt x="11394509" y="2683227"/>
                </a:cubicBezTo>
                <a:cubicBezTo>
                  <a:pt x="11411224" y="2684074"/>
                  <a:pt x="11420971" y="2681712"/>
                  <a:pt x="11434886" y="2670997"/>
                </a:cubicBezTo>
                <a:cubicBezTo>
                  <a:pt x="11444902" y="2661225"/>
                  <a:pt x="11448240" y="2657968"/>
                  <a:pt x="11439053" y="2662642"/>
                </a:cubicBezTo>
                <a:cubicBezTo>
                  <a:pt x="11414832" y="2673407"/>
                  <a:pt x="11351329" y="2683896"/>
                  <a:pt x="11359956" y="2676909"/>
                </a:cubicBezTo>
                <a:cubicBezTo>
                  <a:pt x="11362734" y="2671339"/>
                  <a:pt x="11366073" y="2668083"/>
                  <a:pt x="11365513" y="2665770"/>
                </a:cubicBezTo>
                <a:cubicBezTo>
                  <a:pt x="11357423" y="2657937"/>
                  <a:pt x="11382451" y="2624943"/>
                  <a:pt x="11403335" y="2617436"/>
                </a:cubicBezTo>
                <a:cubicBezTo>
                  <a:pt x="11435354" y="2604782"/>
                  <a:pt x="11449538" y="2586656"/>
                  <a:pt x="11417518" y="2599310"/>
                </a:cubicBezTo>
                <a:cubicBezTo>
                  <a:pt x="11403872" y="2602617"/>
                  <a:pt x="11392176" y="2605450"/>
                  <a:pt x="11393005" y="2600353"/>
                </a:cubicBezTo>
                <a:cubicBezTo>
                  <a:pt x="11393833" y="2595255"/>
                  <a:pt x="11482363" y="2551773"/>
                  <a:pt x="11520792" y="2540015"/>
                </a:cubicBezTo>
                <a:cubicBezTo>
                  <a:pt x="11558660" y="2525944"/>
                  <a:pt x="11539995" y="2525569"/>
                  <a:pt x="11487360" y="2538321"/>
                </a:cubicBezTo>
                <a:cubicBezTo>
                  <a:pt x="11458119" y="2545406"/>
                  <a:pt x="11434165" y="2548761"/>
                  <a:pt x="11431656" y="2546921"/>
                </a:cubicBezTo>
                <a:cubicBezTo>
                  <a:pt x="11424127" y="2541401"/>
                  <a:pt x="11432753" y="2534415"/>
                  <a:pt x="11464213" y="2519448"/>
                </a:cubicBezTo>
                <a:cubicBezTo>
                  <a:pt x="11482586" y="2510100"/>
                  <a:pt x="11497061" y="2501697"/>
                  <a:pt x="11496501" y="2499384"/>
                </a:cubicBezTo>
                <a:cubicBezTo>
                  <a:pt x="11495941" y="2497072"/>
                  <a:pt x="11500109" y="2488718"/>
                  <a:pt x="11506786" y="2482203"/>
                </a:cubicBezTo>
                <a:cubicBezTo>
                  <a:pt x="11513463" y="2475689"/>
                  <a:pt x="11524307" y="2460820"/>
                  <a:pt x="11531814" y="2449210"/>
                </a:cubicBezTo>
                <a:cubicBezTo>
                  <a:pt x="11550165" y="2422730"/>
                  <a:pt x="11605016" y="2402095"/>
                  <a:pt x="11714476" y="2385369"/>
                </a:cubicBezTo>
                <a:cubicBezTo>
                  <a:pt x="11780488" y="2376721"/>
                  <a:pt x="11801932" y="2371525"/>
                  <a:pt x="11823083" y="2356608"/>
                </a:cubicBezTo>
                <a:cubicBezTo>
                  <a:pt x="11839507" y="2347733"/>
                  <a:pt x="11852033" y="2339801"/>
                  <a:pt x="11852033" y="2339801"/>
                </a:cubicBezTo>
                <a:cubicBezTo>
                  <a:pt x="11852863" y="2334705"/>
                  <a:pt x="11731998" y="2363987"/>
                  <a:pt x="11693570" y="2375745"/>
                </a:cubicBezTo>
                <a:cubicBezTo>
                  <a:pt x="11649293" y="2388920"/>
                  <a:pt x="11637306" y="2382032"/>
                  <a:pt x="11670983" y="2359183"/>
                </a:cubicBezTo>
                <a:cubicBezTo>
                  <a:pt x="11696033" y="2343322"/>
                  <a:pt x="11696033" y="2343322"/>
                  <a:pt x="11696033" y="2343322"/>
                </a:cubicBezTo>
                <a:cubicBezTo>
                  <a:pt x="11671812" y="2354086"/>
                  <a:pt x="11671812" y="2354086"/>
                  <a:pt x="11671812" y="2354086"/>
                </a:cubicBezTo>
                <a:cubicBezTo>
                  <a:pt x="11641742" y="2366268"/>
                  <a:pt x="11627535" y="2367261"/>
                  <a:pt x="11635041" y="2355651"/>
                </a:cubicBezTo>
                <a:cubicBezTo>
                  <a:pt x="11637819" y="2350081"/>
                  <a:pt x="11631971" y="2351498"/>
                  <a:pt x="11616937" y="2357589"/>
                </a:cubicBezTo>
                <a:cubicBezTo>
                  <a:pt x="11569321" y="2374022"/>
                  <a:pt x="11565423" y="2374965"/>
                  <a:pt x="11562060" y="2361091"/>
                </a:cubicBezTo>
                <a:cubicBezTo>
                  <a:pt x="11558430" y="2354626"/>
                  <a:pt x="11559259" y="2349529"/>
                  <a:pt x="11561209" y="2349056"/>
                </a:cubicBezTo>
                <a:cubicBezTo>
                  <a:pt x="11581263" y="2346645"/>
                  <a:pt x="11591280" y="2336875"/>
                  <a:pt x="11588478" y="2325312"/>
                </a:cubicBezTo>
                <a:cubicBezTo>
                  <a:pt x="11585676" y="2313750"/>
                  <a:pt x="11583728" y="2314222"/>
                  <a:pt x="11577610" y="2323049"/>
                </a:cubicBezTo>
                <a:cubicBezTo>
                  <a:pt x="11566206" y="2335605"/>
                  <a:pt x="11504385" y="2353031"/>
                  <a:pt x="11500193" y="2344253"/>
                </a:cubicBezTo>
                <a:cubicBezTo>
                  <a:pt x="11497123" y="2340101"/>
                  <a:pt x="11479580" y="2344352"/>
                  <a:pt x="11450069" y="2358846"/>
                </a:cubicBezTo>
                <a:cubicBezTo>
                  <a:pt x="11423897" y="2370083"/>
                  <a:pt x="11404404" y="2374806"/>
                  <a:pt x="11399384" y="2371126"/>
                </a:cubicBezTo>
                <a:cubicBezTo>
                  <a:pt x="11396874" y="2369286"/>
                  <a:pt x="11400212" y="2366028"/>
                  <a:pt x="11405500" y="2362298"/>
                </a:cubicBezTo>
                <a:cubicBezTo>
                  <a:pt x="11413298" y="2360410"/>
                  <a:pt x="11414688" y="2357624"/>
                  <a:pt x="11411618" y="2353472"/>
                </a:cubicBezTo>
                <a:cubicBezTo>
                  <a:pt x="11403528" y="2345639"/>
                  <a:pt x="11459502" y="2329630"/>
                  <a:pt x="11488474" y="2329955"/>
                </a:cubicBezTo>
                <a:cubicBezTo>
                  <a:pt x="11509089" y="2329857"/>
                  <a:pt x="11527462" y="2320510"/>
                  <a:pt x="11519373" y="2312677"/>
                </a:cubicBezTo>
                <a:cubicBezTo>
                  <a:pt x="11516863" y="2310836"/>
                  <a:pt x="11520202" y="2307579"/>
                  <a:pt x="11526050" y="2306163"/>
                </a:cubicBezTo>
                <a:cubicBezTo>
                  <a:pt x="11531338" y="2302433"/>
                  <a:pt x="11537748" y="2303329"/>
                  <a:pt x="11540256" y="2305169"/>
                </a:cubicBezTo>
                <a:cubicBezTo>
                  <a:pt x="11548907" y="2315314"/>
                  <a:pt x="11627443" y="2298735"/>
                  <a:pt x="11634949" y="2287124"/>
                </a:cubicBezTo>
                <a:cubicBezTo>
                  <a:pt x="11637728" y="2281554"/>
                  <a:pt x="11625472" y="2282075"/>
                  <a:pt x="11604027" y="2287271"/>
                </a:cubicBezTo>
                <a:cubicBezTo>
                  <a:pt x="11553342" y="2299550"/>
                  <a:pt x="11535237" y="2301488"/>
                  <a:pt x="11537455" y="2293606"/>
                </a:cubicBezTo>
                <a:cubicBezTo>
                  <a:pt x="11536895" y="2291294"/>
                  <a:pt x="11533825" y="2287141"/>
                  <a:pt x="11527417" y="2286246"/>
                </a:cubicBezTo>
                <a:cubicBezTo>
                  <a:pt x="11521568" y="2287663"/>
                  <a:pt x="11518230" y="2290919"/>
                  <a:pt x="11516841" y="2293704"/>
                </a:cubicBezTo>
                <a:cubicBezTo>
                  <a:pt x="11516011" y="2298801"/>
                  <a:pt x="11509335" y="2305316"/>
                  <a:pt x="11502927" y="2304420"/>
                </a:cubicBezTo>
                <a:cubicBezTo>
                  <a:pt x="11495128" y="2306310"/>
                  <a:pt x="11485941" y="2310983"/>
                  <a:pt x="11483164" y="2316553"/>
                </a:cubicBezTo>
                <a:cubicBezTo>
                  <a:pt x="11480385" y="2322123"/>
                  <a:pt x="11475926" y="2320754"/>
                  <a:pt x="11470906" y="2317075"/>
                </a:cubicBezTo>
                <a:cubicBezTo>
                  <a:pt x="11467836" y="2312922"/>
                  <a:pt x="11464767" y="2308769"/>
                  <a:pt x="11464767" y="2308769"/>
                </a:cubicBezTo>
                <a:cubicBezTo>
                  <a:pt x="11466155" y="2305985"/>
                  <a:pt x="11530464" y="2273266"/>
                  <a:pt x="11549397" y="2266232"/>
                </a:cubicBezTo>
                <a:cubicBezTo>
                  <a:pt x="11560535" y="2261085"/>
                  <a:pt x="11567211" y="2254571"/>
                  <a:pt x="11568040" y="2249474"/>
                </a:cubicBezTo>
                <a:cubicBezTo>
                  <a:pt x="11567748" y="2239751"/>
                  <a:pt x="11559950" y="2241640"/>
                  <a:pt x="11523204" y="2260336"/>
                </a:cubicBezTo>
                <a:cubicBezTo>
                  <a:pt x="11495082" y="2272045"/>
                  <a:pt x="11475588" y="2276769"/>
                  <a:pt x="11475029" y="2274456"/>
                </a:cubicBezTo>
                <a:cubicBezTo>
                  <a:pt x="11473908" y="2269832"/>
                  <a:pt x="11475297" y="2267046"/>
                  <a:pt x="11479195" y="2266102"/>
                </a:cubicBezTo>
                <a:cubicBezTo>
                  <a:pt x="11488383" y="2261428"/>
                  <a:pt x="11452150" y="2248173"/>
                  <a:pt x="11440453" y="2251007"/>
                </a:cubicBezTo>
                <a:cubicBezTo>
                  <a:pt x="11430705" y="2253369"/>
                  <a:pt x="11454345" y="2223159"/>
                  <a:pt x="11469379" y="2217069"/>
                </a:cubicBezTo>
                <a:cubicBezTo>
                  <a:pt x="11472718" y="2213811"/>
                  <a:pt x="11486072" y="2200783"/>
                  <a:pt x="11498867" y="2185442"/>
                </a:cubicBezTo>
                <a:cubicBezTo>
                  <a:pt x="11512221" y="2172414"/>
                  <a:pt x="11528914" y="2156129"/>
                  <a:pt x="11538101" y="2151454"/>
                </a:cubicBezTo>
                <a:cubicBezTo>
                  <a:pt x="11544779" y="2144941"/>
                  <a:pt x="11555355" y="2137482"/>
                  <a:pt x="11556743" y="2134697"/>
                </a:cubicBezTo>
                <a:cubicBezTo>
                  <a:pt x="11560082" y="2131441"/>
                  <a:pt x="11562591" y="2133281"/>
                  <a:pt x="11563151" y="2135593"/>
                </a:cubicBezTo>
                <a:cubicBezTo>
                  <a:pt x="11565392" y="2144843"/>
                  <a:pt x="11622463" y="2116327"/>
                  <a:pt x="11622172" y="2106604"/>
                </a:cubicBezTo>
                <a:cubicBezTo>
                  <a:pt x="11621611" y="2104291"/>
                  <a:pt x="11624951" y="2101036"/>
                  <a:pt x="11626339" y="2098250"/>
                </a:cubicBezTo>
                <a:cubicBezTo>
                  <a:pt x="11630238" y="2097306"/>
                  <a:pt x="11630798" y="2099618"/>
                  <a:pt x="11631919" y="2104243"/>
                </a:cubicBezTo>
                <a:cubicBezTo>
                  <a:pt x="11631090" y="2109341"/>
                  <a:pt x="11631650" y="2111653"/>
                  <a:pt x="11635549" y="2110708"/>
                </a:cubicBezTo>
                <a:cubicBezTo>
                  <a:pt x="11637498" y="2110236"/>
                  <a:pt x="11640277" y="2104666"/>
                  <a:pt x="11640546" y="2097257"/>
                </a:cubicBezTo>
                <a:cubicBezTo>
                  <a:pt x="11639425" y="2092632"/>
                  <a:pt x="11636355" y="2088479"/>
                  <a:pt x="11632457" y="2089424"/>
                </a:cubicBezTo>
                <a:cubicBezTo>
                  <a:pt x="11627168" y="2093153"/>
                  <a:pt x="11624098" y="2089001"/>
                  <a:pt x="11625487" y="2086215"/>
                </a:cubicBezTo>
                <a:cubicBezTo>
                  <a:pt x="11626316" y="2081118"/>
                  <a:pt x="11632994" y="2074604"/>
                  <a:pt x="11640792" y="2072715"/>
                </a:cubicBezTo>
                <a:cubicBezTo>
                  <a:pt x="11650539" y="2070354"/>
                  <a:pt x="11651927" y="2067569"/>
                  <a:pt x="11644959" y="2064360"/>
                </a:cubicBezTo>
                <a:cubicBezTo>
                  <a:pt x="11634091" y="2062097"/>
                  <a:pt x="11621566" y="2070029"/>
                  <a:pt x="11602094" y="2091883"/>
                </a:cubicBezTo>
                <a:cubicBezTo>
                  <a:pt x="11594028" y="2101182"/>
                  <a:pt x="11576214" y="2112842"/>
                  <a:pt x="11565078" y="2117989"/>
                </a:cubicBezTo>
                <a:cubicBezTo>
                  <a:pt x="11552553" y="2125919"/>
                  <a:pt x="11532230" y="2135740"/>
                  <a:pt x="11519145" y="2141359"/>
                </a:cubicBezTo>
                <a:cubicBezTo>
                  <a:pt x="11505229" y="2152074"/>
                  <a:pt x="11496872" y="2151651"/>
                  <a:pt x="11491852" y="2147971"/>
                </a:cubicBezTo>
                <a:cubicBezTo>
                  <a:pt x="11486272" y="2141978"/>
                  <a:pt x="11484323" y="2142450"/>
                  <a:pt x="11480155" y="2150804"/>
                </a:cubicBezTo>
                <a:cubicBezTo>
                  <a:pt x="11479326" y="2155902"/>
                  <a:pt x="11466802" y="2163833"/>
                  <a:pt x="11455664" y="2168979"/>
                </a:cubicBezTo>
                <a:cubicBezTo>
                  <a:pt x="11435341" y="2178799"/>
                  <a:pt x="11435341" y="2178799"/>
                  <a:pt x="11435341" y="2178799"/>
                </a:cubicBezTo>
                <a:cubicBezTo>
                  <a:pt x="11454836" y="2174076"/>
                  <a:pt x="11454836" y="2174076"/>
                  <a:pt x="11454836" y="2174076"/>
                </a:cubicBezTo>
                <a:cubicBezTo>
                  <a:pt x="11478229" y="2168408"/>
                  <a:pt x="11480738" y="2170249"/>
                  <a:pt x="11473525" y="2191582"/>
                </a:cubicBezTo>
                <a:cubicBezTo>
                  <a:pt x="11469089" y="2207346"/>
                  <a:pt x="11456562" y="2215277"/>
                  <a:pt x="11451812" y="2204187"/>
                </a:cubicBezTo>
                <a:cubicBezTo>
                  <a:pt x="11450692" y="2199563"/>
                  <a:pt x="11447353" y="2202819"/>
                  <a:pt x="11441236" y="2211646"/>
                </a:cubicBezTo>
                <a:cubicBezTo>
                  <a:pt x="11430391" y="2226514"/>
                  <a:pt x="11403391" y="2242848"/>
                  <a:pt x="11383336" y="2245259"/>
                </a:cubicBezTo>
                <a:cubicBezTo>
                  <a:pt x="11369691" y="2248565"/>
                  <a:pt x="11369130" y="2246252"/>
                  <a:pt x="11374687" y="2235114"/>
                </a:cubicBezTo>
                <a:cubicBezTo>
                  <a:pt x="11380804" y="2226287"/>
                  <a:pt x="11378295" y="2224447"/>
                  <a:pt x="11358532" y="2236580"/>
                </a:cubicBezTo>
                <a:cubicBezTo>
                  <a:pt x="11336259" y="2246872"/>
                  <a:pt x="11336259" y="2246872"/>
                  <a:pt x="11336259" y="2246872"/>
                </a:cubicBezTo>
                <a:cubicBezTo>
                  <a:pt x="11357120" y="2222232"/>
                  <a:pt x="11357120" y="2222232"/>
                  <a:pt x="11357120" y="2222232"/>
                </a:cubicBezTo>
                <a:cubicBezTo>
                  <a:pt x="11374642" y="2200850"/>
                  <a:pt x="11381879" y="2196649"/>
                  <a:pt x="11403322" y="2191453"/>
                </a:cubicBezTo>
                <a:cubicBezTo>
                  <a:pt x="11418917" y="2187675"/>
                  <a:pt x="11432003" y="2182056"/>
                  <a:pt x="11434781" y="2176487"/>
                </a:cubicBezTo>
                <a:cubicBezTo>
                  <a:pt x="11436170" y="2173702"/>
                  <a:pt x="11446186" y="2163931"/>
                  <a:pt x="11453423" y="2159729"/>
                </a:cubicBezTo>
                <a:cubicBezTo>
                  <a:pt x="11483202" y="2137826"/>
                  <a:pt x="11466487" y="2136979"/>
                  <a:pt x="11427230" y="2153834"/>
                </a:cubicBezTo>
                <a:cubicBezTo>
                  <a:pt x="11397720" y="2168328"/>
                  <a:pt x="11389922" y="2170217"/>
                  <a:pt x="11392700" y="2164648"/>
                </a:cubicBezTo>
                <a:cubicBezTo>
                  <a:pt x="11398818" y="2155821"/>
                  <a:pt x="11396307" y="2153982"/>
                  <a:pt x="11389071" y="2158183"/>
                </a:cubicBezTo>
                <a:cubicBezTo>
                  <a:pt x="11383222" y="2159601"/>
                  <a:pt x="11376544" y="2166114"/>
                  <a:pt x="11373766" y="2171684"/>
                </a:cubicBezTo>
                <a:cubicBezTo>
                  <a:pt x="11372377" y="2174468"/>
                  <a:pt x="11365700" y="2180983"/>
                  <a:pt x="11361241" y="2179615"/>
                </a:cubicBezTo>
                <a:cubicBezTo>
                  <a:pt x="11351493" y="2181976"/>
                  <a:pt x="11352883" y="2179191"/>
                  <a:pt x="11362899" y="2169420"/>
                </a:cubicBezTo>
                <a:cubicBezTo>
                  <a:pt x="11369015" y="2160594"/>
                  <a:pt x="11373183" y="2152239"/>
                  <a:pt x="11369552" y="2145775"/>
                </a:cubicBezTo>
                <a:cubicBezTo>
                  <a:pt x="11368433" y="2141149"/>
                  <a:pt x="11371211" y="2135580"/>
                  <a:pt x="11379009" y="2133690"/>
                </a:cubicBezTo>
                <a:cubicBezTo>
                  <a:pt x="11384296" y="2129961"/>
                  <a:pt x="11396822" y="2122030"/>
                  <a:pt x="11402939" y="2113204"/>
                </a:cubicBezTo>
                <a:cubicBezTo>
                  <a:pt x="11416293" y="2100176"/>
                  <a:pt x="11416293" y="2100176"/>
                  <a:pt x="11416293" y="2100176"/>
                </a:cubicBezTo>
                <a:cubicBezTo>
                  <a:pt x="11397919" y="2109524"/>
                  <a:pt x="11397919" y="2109524"/>
                  <a:pt x="11397919" y="2109524"/>
                </a:cubicBezTo>
                <a:cubicBezTo>
                  <a:pt x="11383445" y="2117927"/>
                  <a:pt x="11383445" y="2117927"/>
                  <a:pt x="11390951" y="2106316"/>
                </a:cubicBezTo>
                <a:cubicBezTo>
                  <a:pt x="11399577" y="2099329"/>
                  <a:pt x="11400406" y="2094231"/>
                  <a:pt x="11393997" y="2093336"/>
                </a:cubicBezTo>
                <a:cubicBezTo>
                  <a:pt x="11382570" y="2088760"/>
                  <a:pt x="11443540" y="2059300"/>
                  <a:pt x="11473341" y="2054527"/>
                </a:cubicBezTo>
                <a:cubicBezTo>
                  <a:pt x="11486986" y="2051222"/>
                  <a:pt x="11506480" y="2046499"/>
                  <a:pt x="11518177" y="2043665"/>
                </a:cubicBezTo>
                <a:cubicBezTo>
                  <a:pt x="11550198" y="2031010"/>
                  <a:pt x="11636217" y="1985688"/>
                  <a:pt x="11652910" y="1969403"/>
                </a:cubicBezTo>
                <a:cubicBezTo>
                  <a:pt x="11670163" y="1955431"/>
                  <a:pt x="11680471" y="1955381"/>
                  <a:pt x="11671575" y="1969778"/>
                </a:cubicBezTo>
                <a:cubicBezTo>
                  <a:pt x="11667408" y="1978132"/>
                  <a:pt x="11667408" y="1978132"/>
                  <a:pt x="11675206" y="1976242"/>
                </a:cubicBezTo>
                <a:cubicBezTo>
                  <a:pt x="11679105" y="1975298"/>
                  <a:pt x="11685514" y="1976193"/>
                  <a:pt x="11686073" y="1978506"/>
                </a:cubicBezTo>
                <a:cubicBezTo>
                  <a:pt x="11686633" y="1980818"/>
                  <a:pt x="11693871" y="1976617"/>
                  <a:pt x="11699988" y="1967789"/>
                </a:cubicBezTo>
                <a:cubicBezTo>
                  <a:pt x="11711393" y="1955234"/>
                  <a:pt x="11717241" y="1953817"/>
                  <a:pt x="11757351" y="1948996"/>
                </a:cubicBezTo>
                <a:cubicBezTo>
                  <a:pt x="11781303" y="1945641"/>
                  <a:pt x="11807206" y="1941813"/>
                  <a:pt x="11815004" y="1939924"/>
                </a:cubicBezTo>
                <a:cubicBezTo>
                  <a:pt x="11830039" y="1933833"/>
                  <a:pt x="11841152" y="1911555"/>
                  <a:pt x="11828336" y="1909765"/>
                </a:cubicBezTo>
                <a:cubicBezTo>
                  <a:pt x="11823876" y="1908396"/>
                  <a:pt x="11829724" y="1906979"/>
                  <a:pt x="11838083" y="1907403"/>
                </a:cubicBezTo>
                <a:cubicBezTo>
                  <a:pt x="11848390" y="1907354"/>
                  <a:pt x="11863985" y="1903576"/>
                  <a:pt x="11875683" y="1900741"/>
                </a:cubicBezTo>
                <a:cubicBezTo>
                  <a:pt x="11886818" y="1895596"/>
                  <a:pt x="11908263" y="1890400"/>
                  <a:pt x="11922468" y="1889406"/>
                </a:cubicBezTo>
                <a:cubicBezTo>
                  <a:pt x="11943912" y="1884211"/>
                  <a:pt x="11951149" y="1880010"/>
                  <a:pt x="11974788" y="1849800"/>
                </a:cubicBezTo>
                <a:cubicBezTo>
                  <a:pt x="12005664" y="1815390"/>
                  <a:pt x="12005664" y="1815390"/>
                  <a:pt x="12005664" y="1815390"/>
                </a:cubicBezTo>
                <a:cubicBezTo>
                  <a:pt x="11964458" y="1832717"/>
                  <a:pt x="11964458" y="1832717"/>
                  <a:pt x="11964458" y="1832717"/>
                </a:cubicBezTo>
                <a:cubicBezTo>
                  <a:pt x="11941626" y="1840698"/>
                  <a:pt x="11902928" y="1859866"/>
                  <a:pt x="11878707" y="1870631"/>
                </a:cubicBezTo>
                <a:cubicBezTo>
                  <a:pt x="11843348" y="1886542"/>
                  <a:pt x="11826364" y="1893105"/>
                  <a:pt x="11801290" y="1891835"/>
                </a:cubicBezTo>
                <a:cubicBezTo>
                  <a:pt x="11782625" y="1891460"/>
                  <a:pt x="11759231" y="1897128"/>
                  <a:pt x="11745585" y="1900434"/>
                </a:cubicBezTo>
                <a:cubicBezTo>
                  <a:pt x="11732499" y="1906053"/>
                  <a:pt x="11726090" y="1905157"/>
                  <a:pt x="11727481" y="1902373"/>
                </a:cubicBezTo>
                <a:cubicBezTo>
                  <a:pt x="11730258" y="1896803"/>
                  <a:pt x="11720511" y="1899164"/>
                  <a:pt x="11703526" y="1905728"/>
                </a:cubicBezTo>
                <a:cubicBezTo>
                  <a:pt x="11686542" y="1912291"/>
                  <a:pt x="11672337" y="1913285"/>
                  <a:pt x="11669266" y="1909132"/>
                </a:cubicBezTo>
                <a:cubicBezTo>
                  <a:pt x="11668145" y="1904507"/>
                  <a:pt x="11658398" y="1906869"/>
                  <a:pt x="11641974" y="1915744"/>
                </a:cubicBezTo>
                <a:cubicBezTo>
                  <a:pt x="11628888" y="1921363"/>
                  <a:pt x="11607445" y="1926558"/>
                  <a:pt x="11593238" y="1927552"/>
                </a:cubicBezTo>
                <a:cubicBezTo>
                  <a:pt x="11568725" y="1928594"/>
                  <a:pt x="11568725" y="1928594"/>
                  <a:pt x="11568725" y="1928594"/>
                </a:cubicBezTo>
                <a:cubicBezTo>
                  <a:pt x="11582639" y="1917879"/>
                  <a:pt x="11582639" y="1917879"/>
                  <a:pt x="11582639" y="1917879"/>
                </a:cubicBezTo>
                <a:cubicBezTo>
                  <a:pt x="11589316" y="1911364"/>
                  <a:pt x="11579569" y="1913726"/>
                  <a:pt x="11555347" y="1924491"/>
                </a:cubicBezTo>
                <a:cubicBezTo>
                  <a:pt x="11519989" y="1940402"/>
                  <a:pt x="11516090" y="1941346"/>
                  <a:pt x="11521647" y="1930208"/>
                </a:cubicBezTo>
                <a:cubicBezTo>
                  <a:pt x="11526376" y="1924165"/>
                  <a:pt x="11536391" y="1914394"/>
                  <a:pt x="11543068" y="1907880"/>
                </a:cubicBezTo>
                <a:cubicBezTo>
                  <a:pt x="11550306" y="1903679"/>
                  <a:pt x="11555033" y="1897637"/>
                  <a:pt x="11552523" y="1895797"/>
                </a:cubicBezTo>
                <a:cubicBezTo>
                  <a:pt x="11552523" y="1895797"/>
                  <a:pt x="11541388" y="1900943"/>
                  <a:pt x="11528862" y="1908874"/>
                </a:cubicBezTo>
                <a:cubicBezTo>
                  <a:pt x="11504931" y="1929361"/>
                  <a:pt x="11423907" y="1961232"/>
                  <a:pt x="11426125" y="1953350"/>
                </a:cubicBezTo>
                <a:cubicBezTo>
                  <a:pt x="11426954" y="1948253"/>
                  <a:pt x="11438090" y="1943106"/>
                  <a:pt x="11449227" y="1937960"/>
                </a:cubicBezTo>
                <a:cubicBezTo>
                  <a:pt x="11477908" y="1928563"/>
                  <a:pt x="11524111" y="1897784"/>
                  <a:pt x="11542193" y="1878714"/>
                </a:cubicBezTo>
                <a:cubicBezTo>
                  <a:pt x="11554988" y="1863373"/>
                  <a:pt x="11562785" y="1861484"/>
                  <a:pt x="11608742" y="1855246"/>
                </a:cubicBezTo>
                <a:cubicBezTo>
                  <a:pt x="11634645" y="1851418"/>
                  <a:pt x="11664446" y="1846647"/>
                  <a:pt x="11671684" y="1842445"/>
                </a:cubicBezTo>
                <a:cubicBezTo>
                  <a:pt x="11687279" y="1838666"/>
                  <a:pt x="11694808" y="1844187"/>
                  <a:pt x="11684792" y="1853958"/>
                </a:cubicBezTo>
                <a:cubicBezTo>
                  <a:pt x="11681455" y="1857215"/>
                  <a:pt x="11710696" y="1850131"/>
                  <a:pt x="11749123" y="1838372"/>
                </a:cubicBezTo>
                <a:cubicBezTo>
                  <a:pt x="11814283" y="1817690"/>
                  <a:pt x="11822641" y="1818113"/>
                  <a:pt x="11849395" y="1826320"/>
                </a:cubicBezTo>
                <a:cubicBezTo>
                  <a:pt x="11873641" y="1832687"/>
                  <a:pt x="11881999" y="1833110"/>
                  <a:pt x="11892576" y="1825651"/>
                </a:cubicBezTo>
                <a:cubicBezTo>
                  <a:pt x="11899252" y="1819137"/>
                  <a:pt x="11910389" y="1813990"/>
                  <a:pt x="11916236" y="1812573"/>
                </a:cubicBezTo>
                <a:cubicBezTo>
                  <a:pt x="11922646" y="1813470"/>
                  <a:pt x="11925983" y="1810212"/>
                  <a:pt x="11925423" y="1807900"/>
                </a:cubicBezTo>
                <a:cubicBezTo>
                  <a:pt x="11922353" y="1803747"/>
                  <a:pt x="11912046" y="1803796"/>
                  <a:pt x="11900910" y="1808942"/>
                </a:cubicBezTo>
                <a:cubicBezTo>
                  <a:pt x="11885315" y="1812721"/>
                  <a:pt x="11876397" y="1809986"/>
                  <a:pt x="11872766" y="1803521"/>
                </a:cubicBezTo>
                <a:cubicBezTo>
                  <a:pt x="11870525" y="1794270"/>
                  <a:pt x="11871914" y="1791486"/>
                  <a:pt x="11884172" y="1790964"/>
                </a:cubicBezTo>
                <a:cubicBezTo>
                  <a:pt x="11898377" y="1789971"/>
                  <a:pt x="11898377" y="1789971"/>
                  <a:pt x="11898377" y="1789971"/>
                </a:cubicBezTo>
                <a:cubicBezTo>
                  <a:pt x="11880540" y="1784499"/>
                  <a:pt x="11880540" y="1784499"/>
                  <a:pt x="11880540" y="1784499"/>
                </a:cubicBezTo>
                <a:cubicBezTo>
                  <a:pt x="11869674" y="1782235"/>
                  <a:pt x="11861315" y="1781813"/>
                  <a:pt x="11859927" y="1784597"/>
                </a:cubicBezTo>
                <a:cubicBezTo>
                  <a:pt x="11856587" y="1787855"/>
                  <a:pt x="11854638" y="1788327"/>
                  <a:pt x="11849619" y="1784646"/>
                </a:cubicBezTo>
                <a:cubicBezTo>
                  <a:pt x="11846549" y="1780493"/>
                  <a:pt x="11853786" y="1776292"/>
                  <a:pt x="11875230" y="1771097"/>
                </a:cubicBezTo>
                <a:cubicBezTo>
                  <a:pt x="11906981" y="1765852"/>
                  <a:pt x="11921188" y="1764859"/>
                  <a:pt x="11906712" y="1773262"/>
                </a:cubicBezTo>
                <a:cubicBezTo>
                  <a:pt x="11902813" y="1774206"/>
                  <a:pt x="11911172" y="1774630"/>
                  <a:pt x="11924817" y="1771324"/>
                </a:cubicBezTo>
                <a:cubicBezTo>
                  <a:pt x="11939023" y="1770330"/>
                  <a:pt x="11955447" y="1761454"/>
                  <a:pt x="11969362" y="1750739"/>
                </a:cubicBezTo>
                <a:cubicBezTo>
                  <a:pt x="11989954" y="1733509"/>
                  <a:pt x="11989954" y="1733509"/>
                  <a:pt x="11989954" y="1733509"/>
                </a:cubicBezTo>
                <a:cubicBezTo>
                  <a:pt x="11954597" y="1749420"/>
                  <a:pt x="11954597" y="1749420"/>
                  <a:pt x="11954597" y="1749420"/>
                </a:cubicBezTo>
                <a:cubicBezTo>
                  <a:pt x="11934273" y="1759240"/>
                  <a:pt x="11922576" y="1762074"/>
                  <a:pt x="11925915" y="1758817"/>
                </a:cubicBezTo>
                <a:cubicBezTo>
                  <a:pt x="11928693" y="1753247"/>
                  <a:pt x="11918385" y="1753297"/>
                  <a:pt x="11896943" y="1758492"/>
                </a:cubicBezTo>
                <a:cubicBezTo>
                  <a:pt x="11876888" y="1760903"/>
                  <a:pt x="11865192" y="1763736"/>
                  <a:pt x="11866580" y="1760951"/>
                </a:cubicBezTo>
                <a:cubicBezTo>
                  <a:pt x="11876596" y="1751180"/>
                  <a:pt x="11868507" y="1743348"/>
                  <a:pt x="11847893" y="1743445"/>
                </a:cubicBezTo>
                <a:cubicBezTo>
                  <a:pt x="11817530" y="1745905"/>
                  <a:pt x="11807783" y="1748266"/>
                  <a:pt x="11824230" y="1756523"/>
                </a:cubicBezTo>
                <a:cubicBezTo>
                  <a:pt x="11831199" y="1759731"/>
                  <a:pt x="11840946" y="1757370"/>
                  <a:pt x="11846795" y="1755953"/>
                </a:cubicBezTo>
                <a:cubicBezTo>
                  <a:pt x="11852082" y="1752223"/>
                  <a:pt x="11854032" y="1751750"/>
                  <a:pt x="11850693" y="1755008"/>
                </a:cubicBezTo>
                <a:cubicBezTo>
                  <a:pt x="11847355" y="1758265"/>
                  <a:pt x="11846526" y="1763362"/>
                  <a:pt x="11847086" y="1765674"/>
                </a:cubicBezTo>
                <a:cubicBezTo>
                  <a:pt x="11847646" y="1767986"/>
                  <a:pt x="11839019" y="1774973"/>
                  <a:pt x="11827884" y="1780120"/>
                </a:cubicBezTo>
                <a:cubicBezTo>
                  <a:pt x="11816187" y="1782954"/>
                  <a:pt x="11809510" y="1789467"/>
                  <a:pt x="11810070" y="1791780"/>
                </a:cubicBezTo>
                <a:cubicBezTo>
                  <a:pt x="11811751" y="1798717"/>
                  <a:pt x="11740742" y="1820817"/>
                  <a:pt x="11667493" y="1833668"/>
                </a:cubicBezTo>
                <a:cubicBezTo>
                  <a:pt x="11602602" y="1846940"/>
                  <a:pt x="11565832" y="1848504"/>
                  <a:pt x="11593952" y="1836796"/>
                </a:cubicBezTo>
                <a:cubicBezTo>
                  <a:pt x="11599241" y="1833066"/>
                  <a:pt x="11609817" y="1825607"/>
                  <a:pt x="11615105" y="1821878"/>
                </a:cubicBezTo>
                <a:cubicBezTo>
                  <a:pt x="11621222" y="1813051"/>
                  <a:pt x="11621222" y="1813051"/>
                  <a:pt x="11608136" y="1818670"/>
                </a:cubicBezTo>
                <a:cubicBezTo>
                  <a:pt x="11591711" y="1827546"/>
                  <a:pt x="11595879" y="1819191"/>
                  <a:pt x="11614521" y="1802433"/>
                </a:cubicBezTo>
                <a:cubicBezTo>
                  <a:pt x="11626487" y="1792190"/>
                  <a:pt x="11632335" y="1790773"/>
                  <a:pt x="11641254" y="1793509"/>
                </a:cubicBezTo>
                <a:cubicBezTo>
                  <a:pt x="11648222" y="1796717"/>
                  <a:pt x="11655191" y="1799925"/>
                  <a:pt x="11659089" y="1798980"/>
                </a:cubicBezTo>
                <a:cubicBezTo>
                  <a:pt x="11661039" y="1798508"/>
                  <a:pt x="11659919" y="1793884"/>
                  <a:pt x="11653510" y="1792987"/>
                </a:cubicBezTo>
                <a:cubicBezTo>
                  <a:pt x="11649051" y="1791620"/>
                  <a:pt x="11646541" y="1789780"/>
                  <a:pt x="11649879" y="1786523"/>
                </a:cubicBezTo>
                <a:cubicBezTo>
                  <a:pt x="11653779" y="1785578"/>
                  <a:pt x="11654607" y="1780480"/>
                  <a:pt x="11651538" y="1776328"/>
                </a:cubicBezTo>
                <a:cubicBezTo>
                  <a:pt x="11646519" y="1772648"/>
                  <a:pt x="11642059" y="1771280"/>
                  <a:pt x="11638720" y="1774537"/>
                </a:cubicBezTo>
                <a:cubicBezTo>
                  <a:pt x="11634822" y="1775482"/>
                  <a:pt x="11630923" y="1776426"/>
                  <a:pt x="11628413" y="1774586"/>
                </a:cubicBezTo>
                <a:cubicBezTo>
                  <a:pt x="11620324" y="1766753"/>
                  <a:pt x="11608359" y="1776996"/>
                  <a:pt x="11594176" y="1795122"/>
                </a:cubicBezTo>
                <a:cubicBezTo>
                  <a:pt x="11581113" y="1817872"/>
                  <a:pt x="11550213" y="1835152"/>
                  <a:pt x="11513174" y="1844125"/>
                </a:cubicBezTo>
                <a:cubicBezTo>
                  <a:pt x="11495069" y="1846063"/>
                  <a:pt x="11480035" y="1852154"/>
                  <a:pt x="11476697" y="1855411"/>
                </a:cubicBezTo>
                <a:cubicBezTo>
                  <a:pt x="11475306" y="1858196"/>
                  <a:pt x="11466949" y="1857773"/>
                  <a:pt x="11456081" y="1855509"/>
                </a:cubicBezTo>
                <a:cubicBezTo>
                  <a:pt x="11447723" y="1855086"/>
                  <a:pt x="11433517" y="1856080"/>
                  <a:pt x="11425720" y="1857969"/>
                </a:cubicBezTo>
                <a:cubicBezTo>
                  <a:pt x="11418482" y="1862170"/>
                  <a:pt x="11412073" y="1861275"/>
                  <a:pt x="11413463" y="1858490"/>
                </a:cubicBezTo>
                <a:cubicBezTo>
                  <a:pt x="11412902" y="1856178"/>
                  <a:pt x="11403155" y="1858539"/>
                  <a:pt x="11390069" y="1864157"/>
                </a:cubicBezTo>
                <a:cubicBezTo>
                  <a:pt x="11378933" y="1869304"/>
                  <a:pt x="11345793" y="1877333"/>
                  <a:pt x="11318501" y="1883945"/>
                </a:cubicBezTo>
                <a:cubicBezTo>
                  <a:pt x="11286751" y="1889190"/>
                  <a:pt x="11276442" y="1889239"/>
                  <a:pt x="11289528" y="1883620"/>
                </a:cubicBezTo>
                <a:cubicBezTo>
                  <a:pt x="11302614" y="1878001"/>
                  <a:pt x="11313190" y="1870543"/>
                  <a:pt x="11315409" y="1862660"/>
                </a:cubicBezTo>
                <a:cubicBezTo>
                  <a:pt x="11320965" y="1851522"/>
                  <a:pt x="11329591" y="1844535"/>
                  <a:pt x="11350475" y="1837028"/>
                </a:cubicBezTo>
                <a:cubicBezTo>
                  <a:pt x="11367459" y="1830464"/>
                  <a:pt x="11378595" y="1825318"/>
                  <a:pt x="11374136" y="1823951"/>
                </a:cubicBezTo>
                <a:cubicBezTo>
                  <a:pt x="11369677" y="1822582"/>
                  <a:pt x="11368557" y="1817958"/>
                  <a:pt x="11369385" y="1812860"/>
                </a:cubicBezTo>
                <a:cubicBezTo>
                  <a:pt x="11370214" y="1807763"/>
                  <a:pt x="11367705" y="1805923"/>
                  <a:pt x="11365756" y="1806395"/>
                </a:cubicBezTo>
                <a:cubicBezTo>
                  <a:pt x="11356569" y="1811070"/>
                  <a:pt x="11318724" y="1842272"/>
                  <a:pt x="11311217" y="1853883"/>
                </a:cubicBezTo>
                <a:cubicBezTo>
                  <a:pt x="11297034" y="1872009"/>
                  <a:pt x="11200416" y="1907658"/>
                  <a:pt x="11197614" y="1896096"/>
                </a:cubicBezTo>
                <a:cubicBezTo>
                  <a:pt x="11194544" y="1891944"/>
                  <a:pt x="11205388" y="1877075"/>
                  <a:pt x="11218183" y="1861734"/>
                </a:cubicBezTo>
                <a:cubicBezTo>
                  <a:pt x="11239044" y="1837095"/>
                  <a:pt x="11244891" y="1835678"/>
                  <a:pt x="11294456" y="1818773"/>
                </a:cubicBezTo>
                <a:cubicBezTo>
                  <a:pt x="11323137" y="1809376"/>
                  <a:pt x="11344580" y="1804181"/>
                  <a:pt x="11338172" y="1803286"/>
                </a:cubicBezTo>
                <a:cubicBezTo>
                  <a:pt x="11332324" y="1804703"/>
                  <a:pt x="11327865" y="1803334"/>
                  <a:pt x="11326744" y="1798710"/>
                </a:cubicBezTo>
                <a:cubicBezTo>
                  <a:pt x="11324503" y="1789460"/>
                  <a:pt x="11338979" y="1781057"/>
                  <a:pt x="11352915" y="1787473"/>
                </a:cubicBezTo>
                <a:cubicBezTo>
                  <a:pt x="11363784" y="1789736"/>
                  <a:pt x="11364343" y="1792048"/>
                  <a:pt x="11361005" y="1795305"/>
                </a:cubicBezTo>
                <a:cubicBezTo>
                  <a:pt x="11355156" y="1796722"/>
                  <a:pt x="11355717" y="1799035"/>
                  <a:pt x="11364635" y="1801770"/>
                </a:cubicBezTo>
                <a:cubicBezTo>
                  <a:pt x="11371044" y="1802666"/>
                  <a:pt x="11378841" y="1800777"/>
                  <a:pt x="11381620" y="1795207"/>
                </a:cubicBezTo>
                <a:cubicBezTo>
                  <a:pt x="11393585" y="1784964"/>
                  <a:pt x="11450655" y="1756448"/>
                  <a:pt x="11450386" y="1763858"/>
                </a:cubicBezTo>
                <a:cubicBezTo>
                  <a:pt x="11448998" y="1766642"/>
                  <a:pt x="11445659" y="1769900"/>
                  <a:pt x="11439810" y="1771317"/>
                </a:cubicBezTo>
                <a:cubicBezTo>
                  <a:pt x="11436472" y="1774573"/>
                  <a:pt x="11429235" y="1778775"/>
                  <a:pt x="11426456" y="1784344"/>
                </a:cubicBezTo>
                <a:cubicBezTo>
                  <a:pt x="11421728" y="1790387"/>
                  <a:pt x="11426188" y="1791754"/>
                  <a:pt x="11442612" y="1782878"/>
                </a:cubicBezTo>
                <a:cubicBezTo>
                  <a:pt x="11456258" y="1779572"/>
                  <a:pt x="11468223" y="1769329"/>
                  <a:pt x="11470441" y="1761447"/>
                </a:cubicBezTo>
                <a:cubicBezTo>
                  <a:pt x="11472659" y="1753565"/>
                  <a:pt x="11493251" y="1736335"/>
                  <a:pt x="11512455" y="1721890"/>
                </a:cubicBezTo>
                <a:cubicBezTo>
                  <a:pt x="11533606" y="1706972"/>
                  <a:pt x="11554198" y="1689743"/>
                  <a:pt x="11560876" y="1683228"/>
                </a:cubicBezTo>
                <a:cubicBezTo>
                  <a:pt x="11570330" y="1671145"/>
                  <a:pt x="11570330" y="1671145"/>
                  <a:pt x="11553346" y="1677708"/>
                </a:cubicBezTo>
                <a:cubicBezTo>
                  <a:pt x="11534411" y="1684743"/>
                  <a:pt x="11529392" y="1681063"/>
                  <a:pt x="11529929" y="1666244"/>
                </a:cubicBezTo>
                <a:cubicBezTo>
                  <a:pt x="11530198" y="1658834"/>
                  <a:pt x="11534926" y="1652793"/>
                  <a:pt x="11544673" y="1650431"/>
                </a:cubicBezTo>
                <a:cubicBezTo>
                  <a:pt x="11553860" y="1645757"/>
                  <a:pt x="11559149" y="1642028"/>
                  <a:pt x="11554129" y="1638347"/>
                </a:cubicBezTo>
                <a:cubicBezTo>
                  <a:pt x="11551059" y="1634195"/>
                  <a:pt x="11552717" y="1624000"/>
                  <a:pt x="11558274" y="1612862"/>
                </a:cubicBezTo>
                <a:cubicBezTo>
                  <a:pt x="11567998" y="1593368"/>
                  <a:pt x="11567998" y="1593368"/>
                  <a:pt x="11567998" y="1593368"/>
                </a:cubicBezTo>
                <a:cubicBezTo>
                  <a:pt x="11549892" y="1595306"/>
                  <a:pt x="11549892" y="1595306"/>
                  <a:pt x="11549892" y="1595306"/>
                </a:cubicBezTo>
                <a:cubicBezTo>
                  <a:pt x="11531787" y="1597244"/>
                  <a:pt x="11529838" y="1597716"/>
                  <a:pt x="11537344" y="1586105"/>
                </a:cubicBezTo>
                <a:cubicBezTo>
                  <a:pt x="11541512" y="1577751"/>
                  <a:pt x="11548189" y="1571237"/>
                  <a:pt x="11552087" y="1570292"/>
                </a:cubicBezTo>
                <a:cubicBezTo>
                  <a:pt x="11557376" y="1566563"/>
                  <a:pt x="11562663" y="1562833"/>
                  <a:pt x="11565442" y="1557264"/>
                </a:cubicBezTo>
                <a:cubicBezTo>
                  <a:pt x="11570169" y="1551222"/>
                  <a:pt x="11564322" y="1552639"/>
                  <a:pt x="11547337" y="1559202"/>
                </a:cubicBezTo>
                <a:cubicBezTo>
                  <a:pt x="11533691" y="1562508"/>
                  <a:pt x="11525064" y="1569495"/>
                  <a:pt x="11529523" y="1570862"/>
                </a:cubicBezTo>
                <a:cubicBezTo>
                  <a:pt x="11538442" y="1573598"/>
                  <a:pt x="11525379" y="1596349"/>
                  <a:pt x="11509515" y="1607537"/>
                </a:cubicBezTo>
                <a:cubicBezTo>
                  <a:pt x="11502838" y="1614051"/>
                  <a:pt x="11502838" y="1614051"/>
                  <a:pt x="11512585" y="1611690"/>
                </a:cubicBezTo>
                <a:cubicBezTo>
                  <a:pt x="11520383" y="1609800"/>
                  <a:pt x="11524842" y="1611168"/>
                  <a:pt x="11527352" y="1613009"/>
                </a:cubicBezTo>
                <a:cubicBezTo>
                  <a:pt x="11528471" y="1617633"/>
                  <a:pt x="11524573" y="1618578"/>
                  <a:pt x="11518724" y="1619995"/>
                </a:cubicBezTo>
                <a:cubicBezTo>
                  <a:pt x="11512316" y="1619099"/>
                  <a:pt x="11510368" y="1619571"/>
                  <a:pt x="11515386" y="1623252"/>
                </a:cubicBezTo>
                <a:cubicBezTo>
                  <a:pt x="11518456" y="1627404"/>
                  <a:pt x="11515678" y="1632974"/>
                  <a:pt x="11505931" y="1635335"/>
                </a:cubicBezTo>
                <a:cubicBezTo>
                  <a:pt x="11496744" y="1640010"/>
                  <a:pt x="11494794" y="1640481"/>
                  <a:pt x="11501764" y="1643689"/>
                </a:cubicBezTo>
                <a:cubicBezTo>
                  <a:pt x="11506222" y="1645057"/>
                  <a:pt x="11507343" y="1649682"/>
                  <a:pt x="11498156" y="1654356"/>
                </a:cubicBezTo>
                <a:cubicBezTo>
                  <a:pt x="11491479" y="1660870"/>
                  <a:pt x="11481732" y="1663232"/>
                  <a:pt x="11477272" y="1661864"/>
                </a:cubicBezTo>
                <a:cubicBezTo>
                  <a:pt x="11473373" y="1662809"/>
                  <a:pt x="11461409" y="1673052"/>
                  <a:pt x="11452513" y="1687448"/>
                </a:cubicBezTo>
                <a:cubicBezTo>
                  <a:pt x="11443058" y="1699532"/>
                  <a:pt x="11436940" y="1708358"/>
                  <a:pt x="11433871" y="1704206"/>
                </a:cubicBezTo>
                <a:cubicBezTo>
                  <a:pt x="11432751" y="1699581"/>
                  <a:pt x="11421614" y="1704727"/>
                  <a:pt x="11406580" y="1710818"/>
                </a:cubicBezTo>
                <a:cubicBezTo>
                  <a:pt x="11392104" y="1719221"/>
                  <a:pt x="11382356" y="1721583"/>
                  <a:pt x="11383186" y="1716486"/>
                </a:cubicBezTo>
                <a:cubicBezTo>
                  <a:pt x="11386524" y="1713228"/>
                  <a:pt x="11386793" y="1705819"/>
                  <a:pt x="11385673" y="1701194"/>
                </a:cubicBezTo>
                <a:cubicBezTo>
                  <a:pt x="11386502" y="1696097"/>
                  <a:pt x="11382603" y="1697042"/>
                  <a:pt x="11373147" y="1709125"/>
                </a:cubicBezTo>
                <a:cubicBezTo>
                  <a:pt x="11366470" y="1715639"/>
                  <a:pt x="11359792" y="1722154"/>
                  <a:pt x="11356723" y="1718001"/>
                </a:cubicBezTo>
                <a:cubicBezTo>
                  <a:pt x="11349194" y="1712480"/>
                  <a:pt x="11370614" y="1690153"/>
                  <a:pt x="11380922" y="1690104"/>
                </a:cubicBezTo>
                <a:cubicBezTo>
                  <a:pt x="11387330" y="1691000"/>
                  <a:pt x="11394008" y="1684485"/>
                  <a:pt x="11398175" y="1676131"/>
                </a:cubicBezTo>
                <a:cubicBezTo>
                  <a:pt x="11403171" y="1662679"/>
                  <a:pt x="11402051" y="1658055"/>
                  <a:pt x="11394813" y="1662256"/>
                </a:cubicBezTo>
                <a:cubicBezTo>
                  <a:pt x="11390914" y="1663201"/>
                  <a:pt x="11387576" y="1666458"/>
                  <a:pt x="11386747" y="1671555"/>
                </a:cubicBezTo>
                <a:cubicBezTo>
                  <a:pt x="11385359" y="1674340"/>
                  <a:pt x="11374783" y="1681798"/>
                  <a:pt x="11359747" y="1687890"/>
                </a:cubicBezTo>
                <a:cubicBezTo>
                  <a:pt x="11344151" y="1691668"/>
                  <a:pt x="11331626" y="1699599"/>
                  <a:pt x="11330797" y="1704696"/>
                </a:cubicBezTo>
                <a:cubicBezTo>
                  <a:pt x="11329699" y="1717203"/>
                  <a:pt x="11292123" y="1740996"/>
                  <a:pt x="11281816" y="1741046"/>
                </a:cubicBezTo>
                <a:cubicBezTo>
                  <a:pt x="11265101" y="1740199"/>
                  <a:pt x="11270656" y="1729059"/>
                  <a:pt x="11289591" y="1722024"/>
                </a:cubicBezTo>
                <a:cubicBezTo>
                  <a:pt x="11298778" y="1717350"/>
                  <a:pt x="11311303" y="1709419"/>
                  <a:pt x="11316591" y="1705690"/>
                </a:cubicBezTo>
                <a:cubicBezTo>
                  <a:pt x="11323268" y="1699176"/>
                  <a:pt x="11318809" y="1697808"/>
                  <a:pt x="11299315" y="1702531"/>
                </a:cubicBezTo>
                <a:cubicBezTo>
                  <a:pt x="11283159" y="1703997"/>
                  <a:pt x="11265614" y="1708247"/>
                  <a:pt x="11256427" y="1712921"/>
                </a:cubicBezTo>
                <a:cubicBezTo>
                  <a:pt x="11246680" y="1715282"/>
                  <a:pt x="11242222" y="1713915"/>
                  <a:pt x="11243051" y="1708817"/>
                </a:cubicBezTo>
                <a:cubicBezTo>
                  <a:pt x="11243879" y="1703721"/>
                  <a:pt x="11239420" y="1702353"/>
                  <a:pt x="11226895" y="1710284"/>
                </a:cubicBezTo>
                <a:cubicBezTo>
                  <a:pt x="11203233" y="1723361"/>
                  <a:pt x="11208789" y="1712222"/>
                  <a:pt x="11231891" y="1696832"/>
                </a:cubicBezTo>
                <a:cubicBezTo>
                  <a:pt x="11244977" y="1691214"/>
                  <a:pt x="11250826" y="1689797"/>
                  <a:pt x="11249997" y="1694894"/>
                </a:cubicBezTo>
                <a:cubicBezTo>
                  <a:pt x="11249167" y="1699991"/>
                  <a:pt x="11255015" y="1698574"/>
                  <a:pt x="11271439" y="1689699"/>
                </a:cubicBezTo>
                <a:cubicBezTo>
                  <a:pt x="11285914" y="1681296"/>
                  <a:pt x="11295662" y="1678934"/>
                  <a:pt x="11304580" y="1681670"/>
                </a:cubicBezTo>
                <a:cubicBezTo>
                  <a:pt x="11311549" y="1684877"/>
                  <a:pt x="11315447" y="1683933"/>
                  <a:pt x="11323514" y="1674634"/>
                </a:cubicBezTo>
                <a:cubicBezTo>
                  <a:pt x="11334358" y="1659765"/>
                  <a:pt x="11369448" y="1651265"/>
                  <a:pt x="11371689" y="1660514"/>
                </a:cubicBezTo>
                <a:cubicBezTo>
                  <a:pt x="11372810" y="1665139"/>
                  <a:pt x="11375879" y="1669292"/>
                  <a:pt x="11380339" y="1670660"/>
                </a:cubicBezTo>
                <a:cubicBezTo>
                  <a:pt x="11383408" y="1674812"/>
                  <a:pt x="11381728" y="1667874"/>
                  <a:pt x="11377538" y="1659097"/>
                </a:cubicBezTo>
                <a:cubicBezTo>
                  <a:pt x="11370277" y="1646168"/>
                  <a:pt x="11371666" y="1643383"/>
                  <a:pt x="11382242" y="1635924"/>
                </a:cubicBezTo>
                <a:cubicBezTo>
                  <a:pt x="11389479" y="1631722"/>
                  <a:pt x="11377783" y="1634556"/>
                  <a:pt x="11357460" y="1644376"/>
                </a:cubicBezTo>
                <a:cubicBezTo>
                  <a:pt x="11334627" y="1652356"/>
                  <a:pt x="11313183" y="1657551"/>
                  <a:pt x="11308724" y="1656184"/>
                </a:cubicBezTo>
                <a:cubicBezTo>
                  <a:pt x="11299806" y="1653448"/>
                  <a:pt x="11303145" y="1650191"/>
                  <a:pt x="11326538" y="1644523"/>
                </a:cubicBezTo>
                <a:cubicBezTo>
                  <a:pt x="11339623" y="1638904"/>
                  <a:pt x="11337114" y="1637064"/>
                  <a:pt x="11316500" y="1637163"/>
                </a:cubicBezTo>
                <a:cubicBezTo>
                  <a:pt x="11299783" y="1636316"/>
                  <a:pt x="11310359" y="1628857"/>
                  <a:pt x="11352955" y="1608745"/>
                </a:cubicBezTo>
                <a:cubicBezTo>
                  <a:pt x="11375227" y="1598452"/>
                  <a:pt x="11394990" y="1586320"/>
                  <a:pt x="11396379" y="1583535"/>
                </a:cubicBezTo>
                <a:cubicBezTo>
                  <a:pt x="11395819" y="1581222"/>
                  <a:pt x="11401937" y="1572396"/>
                  <a:pt x="11411123" y="1567722"/>
                </a:cubicBezTo>
                <a:cubicBezTo>
                  <a:pt x="11421139" y="1557951"/>
                  <a:pt x="11423358" y="1550069"/>
                  <a:pt x="11420556" y="1538506"/>
                </a:cubicBezTo>
                <a:cubicBezTo>
                  <a:pt x="11417754" y="1526944"/>
                  <a:pt x="11422191" y="1511180"/>
                  <a:pt x="11435253" y="1488430"/>
                </a:cubicBezTo>
                <a:cubicBezTo>
                  <a:pt x="11444978" y="1468937"/>
                  <a:pt x="11449974" y="1455485"/>
                  <a:pt x="11447464" y="1453645"/>
                </a:cubicBezTo>
                <a:cubicBezTo>
                  <a:pt x="11443565" y="1454589"/>
                  <a:pt x="11436328" y="1458791"/>
                  <a:pt x="11433550" y="1464361"/>
                </a:cubicBezTo>
                <a:cubicBezTo>
                  <a:pt x="11429942" y="1475028"/>
                  <a:pt x="11427994" y="1475500"/>
                  <a:pt x="11427141" y="1463465"/>
                </a:cubicBezTo>
                <a:cubicBezTo>
                  <a:pt x="11424340" y="1451903"/>
                  <a:pt x="11429628" y="1448173"/>
                  <a:pt x="11455799" y="1436936"/>
                </a:cubicBezTo>
                <a:cubicBezTo>
                  <a:pt x="11474174" y="1427588"/>
                  <a:pt x="11486698" y="1419658"/>
                  <a:pt x="11486967" y="1412248"/>
                </a:cubicBezTo>
                <a:cubicBezTo>
                  <a:pt x="11489745" y="1406678"/>
                  <a:pt x="11497252" y="1395067"/>
                  <a:pt x="11505318" y="1385768"/>
                </a:cubicBezTo>
                <a:cubicBezTo>
                  <a:pt x="11514774" y="1373684"/>
                  <a:pt x="11516162" y="1370900"/>
                  <a:pt x="11507537" y="1377886"/>
                </a:cubicBezTo>
                <a:cubicBezTo>
                  <a:pt x="11500299" y="1382088"/>
                  <a:pt x="11489723" y="1389546"/>
                  <a:pt x="11480536" y="1394221"/>
                </a:cubicBezTo>
                <a:cubicBezTo>
                  <a:pt x="11468010" y="1402152"/>
                  <a:pt x="11468010" y="1402152"/>
                  <a:pt x="11476076" y="1392852"/>
                </a:cubicBezTo>
                <a:cubicBezTo>
                  <a:pt x="11482754" y="1386339"/>
                  <a:pt x="11490820" y="1377040"/>
                  <a:pt x="11495549" y="1370998"/>
                </a:cubicBezTo>
                <a:cubicBezTo>
                  <a:pt x="11514190" y="1354240"/>
                  <a:pt x="11457680" y="1385069"/>
                  <a:pt x="11437648" y="1404611"/>
                </a:cubicBezTo>
                <a:cubicBezTo>
                  <a:pt x="11427633" y="1414382"/>
                  <a:pt x="11413157" y="1422785"/>
                  <a:pt x="11405360" y="1424675"/>
                </a:cubicBezTo>
                <a:cubicBezTo>
                  <a:pt x="11393103" y="1425196"/>
                  <a:pt x="11393103" y="1425196"/>
                  <a:pt x="11406458" y="1412168"/>
                </a:cubicBezTo>
                <a:cubicBezTo>
                  <a:pt x="11421201" y="1396355"/>
                  <a:pt x="11415622" y="1390362"/>
                  <a:pt x="11398928" y="1406648"/>
                </a:cubicBezTo>
                <a:cubicBezTo>
                  <a:pt x="11390303" y="1413633"/>
                  <a:pt x="11377776" y="1421565"/>
                  <a:pt x="11369150" y="1428551"/>
                </a:cubicBezTo>
                <a:cubicBezTo>
                  <a:pt x="11354675" y="1436955"/>
                  <a:pt x="11352166" y="1435114"/>
                  <a:pt x="11354384" y="1427232"/>
                </a:cubicBezTo>
                <a:cubicBezTo>
                  <a:pt x="11357163" y="1421663"/>
                  <a:pt x="11356870" y="1411941"/>
                  <a:pt x="11355189" y="1405003"/>
                </a:cubicBezTo>
                <a:cubicBezTo>
                  <a:pt x="11353510" y="1398066"/>
                  <a:pt x="11354046" y="1383247"/>
                  <a:pt x="11356534" y="1367955"/>
                </a:cubicBezTo>
                <a:cubicBezTo>
                  <a:pt x="11361530" y="1354503"/>
                  <a:pt x="11362067" y="1339684"/>
                  <a:pt x="11361506" y="1337371"/>
                </a:cubicBezTo>
                <a:cubicBezTo>
                  <a:pt x="11360387" y="1332747"/>
                  <a:pt x="11363433" y="1319768"/>
                  <a:pt x="11366481" y="1306788"/>
                </a:cubicBezTo>
                <a:cubicBezTo>
                  <a:pt x="11375352" y="1275261"/>
                  <a:pt x="11371453" y="1276205"/>
                  <a:pt x="11354223" y="1307310"/>
                </a:cubicBezTo>
                <a:cubicBezTo>
                  <a:pt x="11347277" y="1321233"/>
                  <a:pt x="11335872" y="1333790"/>
                  <a:pt x="11320837" y="1339880"/>
                </a:cubicBezTo>
                <a:cubicBezTo>
                  <a:pt x="11309701" y="1345027"/>
                  <a:pt x="11295226" y="1353429"/>
                  <a:pt x="11288549" y="1359944"/>
                </a:cubicBezTo>
                <a:cubicBezTo>
                  <a:pt x="11277974" y="1367403"/>
                  <a:pt x="11277974" y="1367403"/>
                  <a:pt x="11287406" y="1338187"/>
                </a:cubicBezTo>
                <a:cubicBezTo>
                  <a:pt x="11294620" y="1316854"/>
                  <a:pt x="11294888" y="1309444"/>
                  <a:pt x="11289600" y="1313173"/>
                </a:cubicBezTo>
                <a:cubicBezTo>
                  <a:pt x="11277904" y="1316007"/>
                  <a:pt x="11274274" y="1309542"/>
                  <a:pt x="11281219" y="1295618"/>
                </a:cubicBezTo>
                <a:cubicBezTo>
                  <a:pt x="11286777" y="1284479"/>
                  <a:pt x="11352496" y="1266109"/>
                  <a:pt x="11404862" y="1260767"/>
                </a:cubicBezTo>
                <a:cubicBezTo>
                  <a:pt x="11414609" y="1258405"/>
                  <a:pt x="11422408" y="1256516"/>
                  <a:pt x="11421847" y="1254203"/>
                </a:cubicBezTo>
                <a:cubicBezTo>
                  <a:pt x="11420726" y="1249579"/>
                  <a:pt x="11368360" y="1254920"/>
                  <a:pt x="11331321" y="1263895"/>
                </a:cubicBezTo>
                <a:cubicBezTo>
                  <a:pt x="11315726" y="1267673"/>
                  <a:pt x="11301520" y="1268666"/>
                  <a:pt x="11299570" y="1269139"/>
                </a:cubicBezTo>
                <a:cubicBezTo>
                  <a:pt x="11294552" y="1265459"/>
                  <a:pt x="11310100" y="1227416"/>
                  <a:pt x="11319847" y="1225055"/>
                </a:cubicBezTo>
                <a:cubicBezTo>
                  <a:pt x="11323186" y="1221798"/>
                  <a:pt x="11327353" y="1213444"/>
                  <a:pt x="11329573" y="1205561"/>
                </a:cubicBezTo>
                <a:cubicBezTo>
                  <a:pt x="11331790" y="1197680"/>
                  <a:pt x="11338736" y="1183756"/>
                  <a:pt x="11348752" y="1173985"/>
                </a:cubicBezTo>
                <a:cubicBezTo>
                  <a:pt x="11356818" y="1164686"/>
                  <a:pt x="11360985" y="1156332"/>
                  <a:pt x="11356526" y="1154963"/>
                </a:cubicBezTo>
                <a:cubicBezTo>
                  <a:pt x="11352628" y="1155909"/>
                  <a:pt x="11347340" y="1159638"/>
                  <a:pt x="11344001" y="1162894"/>
                </a:cubicBezTo>
                <a:cubicBezTo>
                  <a:pt x="11341222" y="1168464"/>
                  <a:pt x="11336495" y="1174506"/>
                  <a:pt x="11331767" y="1180547"/>
                </a:cubicBezTo>
                <a:cubicBezTo>
                  <a:pt x="11323140" y="1187534"/>
                  <a:pt x="11322581" y="1185222"/>
                  <a:pt x="11328965" y="1168985"/>
                </a:cubicBezTo>
                <a:cubicBezTo>
                  <a:pt x="11335083" y="1160159"/>
                  <a:pt x="11350655" y="1139249"/>
                  <a:pt x="11364009" y="1126220"/>
                </a:cubicBezTo>
                <a:cubicBezTo>
                  <a:pt x="11384042" y="1106679"/>
                  <a:pt x="11386819" y="1101109"/>
                  <a:pt x="11374295" y="1109039"/>
                </a:cubicBezTo>
                <a:cubicBezTo>
                  <a:pt x="11334768" y="1133305"/>
                  <a:pt x="11328920" y="1134722"/>
                  <a:pt x="11334209" y="1130992"/>
                </a:cubicBezTo>
                <a:cubicBezTo>
                  <a:pt x="11342274" y="1121694"/>
                  <a:pt x="11335574" y="1111076"/>
                  <a:pt x="11326388" y="1115750"/>
                </a:cubicBezTo>
                <a:cubicBezTo>
                  <a:pt x="11307453" y="1122785"/>
                  <a:pt x="11324976" y="1101403"/>
                  <a:pt x="11351976" y="1085068"/>
                </a:cubicBezTo>
                <a:cubicBezTo>
                  <a:pt x="11368401" y="1076193"/>
                  <a:pt x="11377026" y="1069207"/>
                  <a:pt x="11371178" y="1070624"/>
                </a:cubicBezTo>
                <a:cubicBezTo>
                  <a:pt x="11361992" y="1075297"/>
                  <a:pt x="11361431" y="1072985"/>
                  <a:pt x="11367548" y="1064159"/>
                </a:cubicBezTo>
                <a:cubicBezTo>
                  <a:pt x="11377004" y="1052075"/>
                  <a:pt x="11365284" y="1037777"/>
                  <a:pt x="11346351" y="1044812"/>
                </a:cubicBezTo>
                <a:cubicBezTo>
                  <a:pt x="11321568" y="1053264"/>
                  <a:pt x="11330464" y="1038869"/>
                  <a:pt x="11371647" y="1004408"/>
                </a:cubicBezTo>
                <a:cubicBezTo>
                  <a:pt x="11395577" y="983922"/>
                  <a:pt x="11411709" y="965325"/>
                  <a:pt x="11410029" y="958387"/>
                </a:cubicBezTo>
                <a:cubicBezTo>
                  <a:pt x="11411127" y="945880"/>
                  <a:pt x="11418073" y="931956"/>
                  <a:pt x="11445050" y="898490"/>
                </a:cubicBezTo>
                <a:cubicBezTo>
                  <a:pt x="11476195" y="856669"/>
                  <a:pt x="11486456" y="822357"/>
                  <a:pt x="11473056" y="801122"/>
                </a:cubicBezTo>
                <a:cubicBezTo>
                  <a:pt x="11463286" y="786351"/>
                  <a:pt x="11452979" y="786400"/>
                  <a:pt x="11417352" y="809721"/>
                </a:cubicBezTo>
                <a:cubicBezTo>
                  <a:pt x="11376437" y="836771"/>
                  <a:pt x="11277039" y="877990"/>
                  <a:pt x="11272849" y="869213"/>
                </a:cubicBezTo>
                <a:cubicBezTo>
                  <a:pt x="11271728" y="864588"/>
                  <a:pt x="11279795" y="855289"/>
                  <a:pt x="11289810" y="845518"/>
                </a:cubicBezTo>
                <a:cubicBezTo>
                  <a:pt x="11300386" y="838059"/>
                  <a:pt x="11313740" y="825031"/>
                  <a:pt x="11317908" y="816677"/>
                </a:cubicBezTo>
                <a:cubicBezTo>
                  <a:pt x="11321515" y="806010"/>
                  <a:pt x="11336819" y="792509"/>
                  <a:pt x="11349905" y="786890"/>
                </a:cubicBezTo>
                <a:cubicBezTo>
                  <a:pt x="11362430" y="778960"/>
                  <a:pt x="11376345" y="768244"/>
                  <a:pt x="11380512" y="759889"/>
                </a:cubicBezTo>
                <a:cubicBezTo>
                  <a:pt x="11386630" y="751063"/>
                  <a:pt x="11386069" y="748750"/>
                  <a:pt x="11367964" y="750689"/>
                </a:cubicBezTo>
                <a:cubicBezTo>
                  <a:pt x="11349299" y="750314"/>
                  <a:pt x="11346789" y="748475"/>
                  <a:pt x="11340358" y="730447"/>
                </a:cubicBezTo>
                <a:cubicBezTo>
                  <a:pt x="11329176" y="701329"/>
                  <a:pt x="11330833" y="691135"/>
                  <a:pt x="11341970" y="685988"/>
                </a:cubicBezTo>
                <a:cubicBezTo>
                  <a:pt x="11347818" y="684572"/>
                  <a:pt x="11351156" y="681315"/>
                  <a:pt x="11350037" y="676690"/>
                </a:cubicBezTo>
                <a:cubicBezTo>
                  <a:pt x="11349476" y="674377"/>
                  <a:pt x="11344456" y="670697"/>
                  <a:pt x="11343068" y="673482"/>
                </a:cubicBezTo>
                <a:cubicBezTo>
                  <a:pt x="11341118" y="673955"/>
                  <a:pt x="11332760" y="673531"/>
                  <a:pt x="11328301" y="672163"/>
                </a:cubicBezTo>
                <a:cubicBezTo>
                  <a:pt x="11319943" y="671740"/>
                  <a:pt x="11318554" y="674525"/>
                  <a:pt x="11323573" y="678205"/>
                </a:cubicBezTo>
                <a:cubicBezTo>
                  <a:pt x="11326643" y="682357"/>
                  <a:pt x="11327203" y="684671"/>
                  <a:pt x="11325254" y="685143"/>
                </a:cubicBezTo>
                <a:cubicBezTo>
                  <a:pt x="11323305" y="685615"/>
                  <a:pt x="11300204" y="701004"/>
                  <a:pt x="11273763" y="719651"/>
                </a:cubicBezTo>
                <a:cubicBezTo>
                  <a:pt x="11206408" y="765348"/>
                  <a:pt x="11104500" y="804727"/>
                  <a:pt x="11032080" y="812480"/>
                </a:cubicBezTo>
                <a:cubicBezTo>
                  <a:pt x="10986123" y="818718"/>
                  <a:pt x="10950181" y="815184"/>
                  <a:pt x="10947941" y="805935"/>
                </a:cubicBezTo>
                <a:cubicBezTo>
                  <a:pt x="10942630" y="792532"/>
                  <a:pt x="10950966" y="775824"/>
                  <a:pt x="10973215" y="748399"/>
                </a:cubicBezTo>
                <a:cubicBezTo>
                  <a:pt x="11002701" y="716774"/>
                  <a:pt x="11011889" y="712100"/>
                  <a:pt x="11076489" y="689104"/>
                </a:cubicBezTo>
                <a:cubicBezTo>
                  <a:pt x="11095983" y="684381"/>
                  <a:pt x="11122153" y="673144"/>
                  <a:pt x="11134679" y="665213"/>
                </a:cubicBezTo>
                <a:cubicBezTo>
                  <a:pt x="11158340" y="652136"/>
                  <a:pt x="11204858" y="648210"/>
                  <a:pt x="11221305" y="656467"/>
                </a:cubicBezTo>
                <a:cubicBezTo>
                  <a:pt x="11228275" y="659675"/>
                  <a:pt x="11241092" y="661465"/>
                  <a:pt x="11253908" y="663257"/>
                </a:cubicBezTo>
                <a:cubicBezTo>
                  <a:pt x="11266166" y="662735"/>
                  <a:pt x="11277032" y="664999"/>
                  <a:pt x="11277593" y="667311"/>
                </a:cubicBezTo>
                <a:cubicBezTo>
                  <a:pt x="11280103" y="669151"/>
                  <a:pt x="11289020" y="671887"/>
                  <a:pt x="11295429" y="672783"/>
                </a:cubicBezTo>
                <a:cubicBezTo>
                  <a:pt x="11309635" y="671789"/>
                  <a:pt x="11309635" y="671789"/>
                  <a:pt x="11299597" y="664428"/>
                </a:cubicBezTo>
                <a:cubicBezTo>
                  <a:pt x="11291507" y="656595"/>
                  <a:pt x="11291507" y="656595"/>
                  <a:pt x="11298746" y="652394"/>
                </a:cubicBezTo>
                <a:cubicBezTo>
                  <a:pt x="11306542" y="650505"/>
                  <a:pt x="11304033" y="648665"/>
                  <a:pt x="11290656" y="644561"/>
                </a:cubicBezTo>
                <a:cubicBezTo>
                  <a:pt x="11273380" y="641402"/>
                  <a:pt x="11273380" y="641402"/>
                  <a:pt x="11306521" y="633373"/>
                </a:cubicBezTo>
                <a:cubicBezTo>
                  <a:pt x="11327963" y="628177"/>
                  <a:pt x="11337150" y="623504"/>
                  <a:pt x="11332692" y="622136"/>
                </a:cubicBezTo>
                <a:cubicBezTo>
                  <a:pt x="11325722" y="618928"/>
                  <a:pt x="11305668" y="621339"/>
                  <a:pt x="11284784" y="628846"/>
                </a:cubicBezTo>
                <a:cubicBezTo>
                  <a:pt x="11236049" y="640653"/>
                  <a:pt x="11200667" y="639433"/>
                  <a:pt x="11208734" y="630133"/>
                </a:cubicBezTo>
                <a:cubicBezTo>
                  <a:pt x="11214291" y="618995"/>
                  <a:pt x="11196185" y="620933"/>
                  <a:pt x="11136874" y="640200"/>
                </a:cubicBezTo>
                <a:cubicBezTo>
                  <a:pt x="11084800" y="655264"/>
                  <a:pt x="11061676" y="653522"/>
                  <a:pt x="11085607" y="633035"/>
                </a:cubicBezTo>
                <a:cubicBezTo>
                  <a:pt x="11142922" y="579977"/>
                  <a:pt x="11117265" y="559263"/>
                  <a:pt x="11039311" y="595286"/>
                </a:cubicBezTo>
                <a:cubicBezTo>
                  <a:pt x="11009802" y="609780"/>
                  <a:pt x="10994206" y="613560"/>
                  <a:pt x="10993646" y="611247"/>
                </a:cubicBezTo>
                <a:cubicBezTo>
                  <a:pt x="10991405" y="601997"/>
                  <a:pt x="10998642" y="597795"/>
                  <a:pt x="11069627" y="558564"/>
                </a:cubicBezTo>
                <a:cubicBezTo>
                  <a:pt x="11139223" y="522117"/>
                  <a:pt x="11135593" y="515651"/>
                  <a:pt x="11061806" y="543322"/>
                </a:cubicBezTo>
                <a:cubicBezTo>
                  <a:pt x="11016141" y="559281"/>
                  <a:pt x="10994697" y="564476"/>
                  <a:pt x="10999426" y="558435"/>
                </a:cubicBezTo>
                <a:cubicBezTo>
                  <a:pt x="11004153" y="552393"/>
                  <a:pt x="10995795" y="551970"/>
                  <a:pt x="10974911" y="559478"/>
                </a:cubicBezTo>
                <a:cubicBezTo>
                  <a:pt x="10952079" y="567457"/>
                  <a:pt x="10944282" y="569346"/>
                  <a:pt x="10942041" y="560097"/>
                </a:cubicBezTo>
                <a:cubicBezTo>
                  <a:pt x="10939239" y="548534"/>
                  <a:pt x="10963438" y="520638"/>
                  <a:pt x="10990169" y="511713"/>
                </a:cubicBezTo>
                <a:cubicBezTo>
                  <a:pt x="11005205" y="505622"/>
                  <a:pt x="11009932" y="499580"/>
                  <a:pt x="11012419" y="484289"/>
                </a:cubicBezTo>
                <a:cubicBezTo>
                  <a:pt x="11016564" y="458803"/>
                  <a:pt x="11003455" y="447290"/>
                  <a:pt x="10983693" y="459423"/>
                </a:cubicBezTo>
                <a:cubicBezTo>
                  <a:pt x="10967828" y="470611"/>
                  <a:pt x="10957789" y="463249"/>
                  <a:pt x="10968634" y="448381"/>
                </a:cubicBezTo>
                <a:cubicBezTo>
                  <a:pt x="10970511" y="445478"/>
                  <a:pt x="10969830" y="444267"/>
                  <a:pt x="10966583" y="4447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745931" y="1392928"/>
            <a:ext cx="584200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2330131" y="1392928"/>
            <a:ext cx="584200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1745931" y="1392928"/>
            <a:ext cx="1168400" cy="1168400"/>
            <a:chOff x="1435100" y="711200"/>
            <a:chExt cx="1168400" cy="1168400"/>
          </a:xfrm>
        </p:grpSpPr>
        <p:sp>
          <p:nvSpPr>
            <p:cNvPr id="9" name="矩形 8"/>
            <p:cNvSpPr/>
            <p:nvPr/>
          </p:nvSpPr>
          <p:spPr>
            <a:xfrm>
              <a:off x="1435100" y="711200"/>
              <a:ext cx="1168400" cy="1168400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435100" y="711200"/>
              <a:ext cx="1168400" cy="11684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1435100" y="711200"/>
              <a:ext cx="1168400" cy="11684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>
              <a:stCxn id="9" idx="1"/>
              <a:endCxn id="9" idx="3"/>
            </p:cNvCxnSpPr>
            <p:nvPr/>
          </p:nvCxnSpPr>
          <p:spPr>
            <a:xfrm>
              <a:off x="1435100" y="1295400"/>
              <a:ext cx="11684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rot="5400000">
              <a:off x="1435100" y="1295400"/>
              <a:ext cx="11684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25"/>
          <p:cNvSpPr txBox="1"/>
          <p:nvPr/>
        </p:nvSpPr>
        <p:spPr>
          <a:xfrm>
            <a:off x="736600" y="2659118"/>
            <a:ext cx="318706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en-US" sz="20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思源黑体 CN Light"/>
                <a:ea typeface="微软雅黑" panose="020B0503020204020204" pitchFamily="34" charset="-122"/>
                <a:sym typeface="微软雅黑" panose="020B0503020204020204" pitchFamily="34" charset="-122"/>
              </a:rPr>
              <a:t>颐和园</a:t>
            </a:r>
            <a:endParaRPr lang="zh-CN" altLang="zh-CN" sz="2000" strike="noStrike" noProof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思源黑体 CN Light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TextBox 25"/>
          <p:cNvSpPr txBox="1"/>
          <p:nvPr/>
        </p:nvSpPr>
        <p:spPr>
          <a:xfrm>
            <a:off x="736600" y="1448808"/>
            <a:ext cx="3187065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en-US" sz="60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anose="020B0806030902050204" charset="0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贰</a:t>
            </a:r>
            <a:endParaRPr lang="en-US" altLang="zh-CN" sz="6000" strike="noStrike" noProof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Impact" panose="020B0806030902050204" charset="0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6600" y="4048950"/>
            <a:ext cx="3187065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颐和园前身为清漪园，始建于清朝乾隆十五年（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1750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）。颐和园集传统造园艺术之大成，借景周围的山水环境，既有皇家园林恢弘富丽的气势，又充满了自然之趣，高度体现了中国园林“虽由人作，宛自天开”的造园准则。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42892" y="3908536"/>
            <a:ext cx="3280773" cy="1613850"/>
            <a:chOff x="1267427" y="4058716"/>
            <a:chExt cx="2118166" cy="1592068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1267427" y="4058716"/>
              <a:ext cx="211816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1267427" y="5650784"/>
              <a:ext cx="211816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2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112000" y="0"/>
            <a:ext cx="5080000" cy="6858000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TextBox 25"/>
          <p:cNvSpPr txBox="1"/>
          <p:nvPr/>
        </p:nvSpPr>
        <p:spPr>
          <a:xfrm>
            <a:off x="1158240" y="3373020"/>
            <a:ext cx="3328035" cy="20928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颐和园，中国清朝时期皇家园林，前身为清漪园，坐落在北京西郊，距城区十五公里，占地约二百九十公顷，与圆明园毗邻。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它是以昆明湖、万寿山为基址，以杭州西湖为蓝本，汲取江南园林的设计手法而建成的一座大型山水园林，也是保存最完整的一座皇家行宫御苑，被誉为“皇家园林博物馆”</a:t>
            </a:r>
            <a:endParaRPr kumimoji="0" lang="zh-CN" altLang="en-US" sz="10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25"/>
          <p:cNvSpPr txBox="1"/>
          <p:nvPr/>
        </p:nvSpPr>
        <p:spPr>
          <a:xfrm>
            <a:off x="1656681" y="1392099"/>
            <a:ext cx="1599249" cy="7330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颐和园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0" y="1561917"/>
            <a:ext cx="391115" cy="58667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358777" y="1561917"/>
            <a:ext cx="391115" cy="5866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>
            <a:off x="1130354" y="0"/>
            <a:ext cx="11061646" cy="6858000"/>
          </a:xfrm>
          <a:custGeom>
            <a:avLst/>
            <a:gdLst>
              <a:gd name="connsiteX0" fmla="*/ 6278293 w 11061646"/>
              <a:gd name="connsiteY0" fmla="*/ 0 h 6858000"/>
              <a:gd name="connsiteX1" fmla="*/ 11061646 w 11061646"/>
              <a:gd name="connsiteY1" fmla="*/ 0 h 6858000"/>
              <a:gd name="connsiteX2" fmla="*/ 11061646 w 11061646"/>
              <a:gd name="connsiteY2" fmla="*/ 3889952 h 6858000"/>
              <a:gd name="connsiteX3" fmla="*/ 8344487 w 11061646"/>
              <a:gd name="connsiteY3" fmla="*/ 6858000 h 6858000"/>
              <a:gd name="connsiteX4" fmla="*/ 0 w 11061646"/>
              <a:gd name="connsiteY4" fmla="*/ 6858000 h 6858000"/>
              <a:gd name="connsiteX5" fmla="*/ 6278293 w 1106164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1646" h="6858000">
                <a:moveTo>
                  <a:pt x="6278293" y="0"/>
                </a:moveTo>
                <a:lnTo>
                  <a:pt x="11061646" y="0"/>
                </a:lnTo>
                <a:lnTo>
                  <a:pt x="11061646" y="3889952"/>
                </a:lnTo>
                <a:lnTo>
                  <a:pt x="8344487" y="6858000"/>
                </a:lnTo>
                <a:lnTo>
                  <a:pt x="0" y="6858000"/>
                </a:lnTo>
                <a:lnTo>
                  <a:pt x="6278293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05444" y="2044849"/>
            <a:ext cx="2481613" cy="191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始建于清乾隆年间，一八六〇年被英法联军烧毁，光绪时按原样重建。阁结构为八面三层四重檐，通高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36.44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米，耸立于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米高的石造台基上，气势雄伟，是颐和园全园的构图中心。阁内供奉有铜铸金裹千手观世音菩萨站像，美妙庄严，熠熠生辉，有极高的文物和艺术价值。</a:t>
            </a:r>
            <a:endParaRPr lang="zh-CN" altLang="en-US" sz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05444" y="1966433"/>
            <a:ext cx="2481613" cy="2101530"/>
            <a:chOff x="1267427" y="3537527"/>
            <a:chExt cx="2118166" cy="2073168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1267427" y="3537527"/>
              <a:ext cx="211816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267427" y="5610695"/>
              <a:ext cx="211816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/>
        </p:nvSpPr>
        <p:spPr>
          <a:xfrm>
            <a:off x="705444" y="1400769"/>
            <a:ext cx="3378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万寿山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佛香阁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62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4" name="TextBox 25"/>
          <p:cNvSpPr txBox="1"/>
          <p:nvPr/>
        </p:nvSpPr>
        <p:spPr>
          <a:xfrm>
            <a:off x="7191643" y="3311465"/>
            <a:ext cx="3542348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始建于乾隆十五年（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1750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），后被英法联军烧毁，光绪十二年（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1886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重建。长廊东起邀月门，西至石丈亭，共二百七十三间，全长七百二十八米，枋梁上还绘有人物、山水、花鸟等各种彩画八千多幅，是中国古典园林中最长的游廊。长廊中间建有留佳、寄澜、秋水、清遥四座八角重檐的亭子，依山临水，以排云殿为中心，向东西两边对称地展开，将分布在万寿山前的建筑连成一气。</a:t>
            </a:r>
            <a:endParaRPr kumimoji="0" lang="zh-CN" altLang="en-US" sz="7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25"/>
          <p:cNvSpPr txBox="1"/>
          <p:nvPr/>
        </p:nvSpPr>
        <p:spPr>
          <a:xfrm>
            <a:off x="7690084" y="1330544"/>
            <a:ext cx="125986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长廊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643" y="1500362"/>
            <a:ext cx="391115" cy="5866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077848" y="1500362"/>
            <a:ext cx="391115" cy="5866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7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501390"/>
            <a:ext cx="6096000" cy="335661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216018" y="1"/>
            <a:ext cx="5975982" cy="335661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文本框 20"/>
          <p:cNvSpPr txBox="1"/>
          <p:nvPr/>
        </p:nvSpPr>
        <p:spPr>
          <a:xfrm flipH="1">
            <a:off x="549906" y="683997"/>
            <a:ext cx="3864931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昆明湖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十七孔桥</a:t>
            </a:r>
          </a:p>
        </p:txBody>
      </p:sp>
      <p:sp>
        <p:nvSpPr>
          <p:cNvPr id="7" name="文本框 22"/>
          <p:cNvSpPr txBox="1"/>
          <p:nvPr/>
        </p:nvSpPr>
        <p:spPr>
          <a:xfrm flipH="1">
            <a:off x="549906" y="1455366"/>
            <a:ext cx="4465006" cy="1477328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 algn="just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始建于清乾隆十五年（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1750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东接东堤，西连南湖岛，全长一百五十多米，是我国皇家园林中现存的最长的桥，因有十七个桥券洞而得名。桥头及桥栏望柱上雕有五百多只形态各异的石狮。桥栏的两端有四只石雕的异兽，威猛雄健，当属清代石雕艺术品中的杰作。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9" name="文本框 22"/>
          <p:cNvSpPr txBox="1"/>
          <p:nvPr/>
        </p:nvSpPr>
        <p:spPr>
          <a:xfrm flipH="1">
            <a:off x="7219467" y="4730568"/>
            <a:ext cx="4551661" cy="1477328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西堤是仿杭州西湖苏堤而建，从北向南依次筑有界湖桥、豳风桥、玉带桥、镜桥、练桥、柳桥六座式样各异的桥亭；在柳桥和练桥之间为取范仲淹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岳阳楼记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中“春和景明，波澜不惊”之句命名的景明楼。沿堤遍植桃柳，春来柳绿桃红，有“北国江南”之称。</a:t>
            </a:r>
          </a:p>
        </p:txBody>
      </p:sp>
      <p:sp>
        <p:nvSpPr>
          <p:cNvPr id="10" name="文本框 37"/>
          <p:cNvSpPr txBox="1"/>
          <p:nvPr/>
        </p:nvSpPr>
        <p:spPr>
          <a:xfrm>
            <a:off x="7219468" y="4006033"/>
            <a:ext cx="4551661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昆明湖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西堤</a:t>
            </a:r>
          </a:p>
        </p:txBody>
      </p:sp>
      <p:sp>
        <p:nvSpPr>
          <p:cNvPr id="12" name="箭头: V 形 11"/>
          <p:cNvSpPr/>
          <p:nvPr/>
        </p:nvSpPr>
        <p:spPr>
          <a:xfrm>
            <a:off x="5444015" y="2151166"/>
            <a:ext cx="342900" cy="38576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箭头: V 形 12"/>
          <p:cNvSpPr/>
          <p:nvPr/>
        </p:nvSpPr>
        <p:spPr>
          <a:xfrm flipH="1">
            <a:off x="6551597" y="4859158"/>
            <a:ext cx="342900" cy="38576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124700" y="0"/>
            <a:ext cx="50673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25"/>
          <p:cNvSpPr txBox="1"/>
          <p:nvPr/>
        </p:nvSpPr>
        <p:spPr>
          <a:xfrm>
            <a:off x="7940040" y="3373020"/>
            <a:ext cx="3328035" cy="1629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始建于乾隆年间，一八六〇年被英法联军烧毁，光绪年间重建，是万寿山西部重要的点景建筑，中为八角两层楼阁，东西配置两亭两楼，后有白石牌坊和一座三间小殿，各有爬山廊沟通。由于建筑倚山而筑，视野开阔，循廊观景，仿佛置身画中，故名“画中游”。</a:t>
            </a:r>
          </a:p>
        </p:txBody>
      </p:sp>
      <p:sp>
        <p:nvSpPr>
          <p:cNvPr id="6" name="TextBox 25"/>
          <p:cNvSpPr txBox="1"/>
          <p:nvPr/>
        </p:nvSpPr>
        <p:spPr>
          <a:xfrm>
            <a:off x="8438481" y="1392099"/>
            <a:ext cx="1599249" cy="7330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画中游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040" y="1561917"/>
            <a:ext cx="391115" cy="58667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140577" y="1561917"/>
            <a:ext cx="391115" cy="5866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4507865" y="88635"/>
            <a:ext cx="7418239" cy="6769365"/>
          </a:xfrm>
          <a:prstGeom prst="rect">
            <a:avLst/>
          </a:prstGeom>
        </p:spPr>
      </p:pic>
      <p:sp>
        <p:nvSpPr>
          <p:cNvPr id="25" name="任意多边形: 形状 24"/>
          <p:cNvSpPr/>
          <p:nvPr/>
        </p:nvSpPr>
        <p:spPr bwMode="auto">
          <a:xfrm>
            <a:off x="-1" y="0"/>
            <a:ext cx="12192000" cy="6858000"/>
          </a:xfrm>
          <a:custGeom>
            <a:avLst/>
            <a:gdLst>
              <a:gd name="connsiteX0" fmla="*/ 9414191 w 12192000"/>
              <a:gd name="connsiteY0" fmla="*/ 6186121 h 6858000"/>
              <a:gd name="connsiteX1" fmla="*/ 9413660 w 12192000"/>
              <a:gd name="connsiteY1" fmla="*/ 6188438 h 6858000"/>
              <a:gd name="connsiteX2" fmla="*/ 9413046 w 12192000"/>
              <a:gd name="connsiteY2" fmla="*/ 6187458 h 6858000"/>
              <a:gd name="connsiteX3" fmla="*/ 9413660 w 12192000"/>
              <a:gd name="connsiteY3" fmla="*/ 6186948 h 6858000"/>
              <a:gd name="connsiteX4" fmla="*/ 9414191 w 12192000"/>
              <a:gd name="connsiteY4" fmla="*/ 6186121 h 6858000"/>
              <a:gd name="connsiteX5" fmla="*/ 6162392 w 12192000"/>
              <a:gd name="connsiteY5" fmla="*/ 5752216 h 6858000"/>
              <a:gd name="connsiteX6" fmla="*/ 6161063 w 12192000"/>
              <a:gd name="connsiteY6" fmla="*/ 5764630 h 6858000"/>
              <a:gd name="connsiteX7" fmla="*/ 6155884 w 12192000"/>
              <a:gd name="connsiteY7" fmla="*/ 5765877 h 6858000"/>
              <a:gd name="connsiteX8" fmla="*/ 6153224 w 12192000"/>
              <a:gd name="connsiteY8" fmla="*/ 5759250 h 6858000"/>
              <a:gd name="connsiteX9" fmla="*/ 6152693 w 12192000"/>
              <a:gd name="connsiteY9" fmla="*/ 5757926 h 6858000"/>
              <a:gd name="connsiteX10" fmla="*/ 6162392 w 12192000"/>
              <a:gd name="connsiteY10" fmla="*/ 5752216 h 6858000"/>
              <a:gd name="connsiteX11" fmla="*/ 6177671 w 12192000"/>
              <a:gd name="connsiteY11" fmla="*/ 5738726 h 6858000"/>
              <a:gd name="connsiteX12" fmla="*/ 6176940 w 12192000"/>
              <a:gd name="connsiteY12" fmla="*/ 5739802 h 6858000"/>
              <a:gd name="connsiteX13" fmla="*/ 6175126 w 12192000"/>
              <a:gd name="connsiteY13" fmla="*/ 5740990 h 6858000"/>
              <a:gd name="connsiteX14" fmla="*/ 6520832 w 12192000"/>
              <a:gd name="connsiteY14" fmla="*/ 5734241 h 6858000"/>
              <a:gd name="connsiteX15" fmla="*/ 6519423 w 12192000"/>
              <a:gd name="connsiteY15" fmla="*/ 5738628 h 6858000"/>
              <a:gd name="connsiteX16" fmla="*/ 6516348 w 12192000"/>
              <a:gd name="connsiteY16" fmla="*/ 5739224 h 6858000"/>
              <a:gd name="connsiteX17" fmla="*/ 6513081 w 12192000"/>
              <a:gd name="connsiteY17" fmla="*/ 5734588 h 6858000"/>
              <a:gd name="connsiteX18" fmla="*/ 6087284 w 12192000"/>
              <a:gd name="connsiteY18" fmla="*/ 5717387 h 6858000"/>
              <a:gd name="connsiteX19" fmla="*/ 6087856 w 12192000"/>
              <a:gd name="connsiteY19" fmla="*/ 5717540 h 6858000"/>
              <a:gd name="connsiteX20" fmla="*/ 6087591 w 12192000"/>
              <a:gd name="connsiteY20" fmla="*/ 5717788 h 6858000"/>
              <a:gd name="connsiteX21" fmla="*/ 6086611 w 12192000"/>
              <a:gd name="connsiteY21" fmla="*/ 5717596 h 6858000"/>
              <a:gd name="connsiteX22" fmla="*/ 6076164 w 12192000"/>
              <a:gd name="connsiteY22" fmla="*/ 5715553 h 6858000"/>
              <a:gd name="connsiteX23" fmla="*/ 6086611 w 12192000"/>
              <a:gd name="connsiteY23" fmla="*/ 5717596 h 6858000"/>
              <a:gd name="connsiteX24" fmla="*/ 6076164 w 12192000"/>
              <a:gd name="connsiteY24" fmla="*/ 5720850 h 6858000"/>
              <a:gd name="connsiteX25" fmla="*/ 6076164 w 12192000"/>
              <a:gd name="connsiteY25" fmla="*/ 5715553 h 6858000"/>
              <a:gd name="connsiteX26" fmla="*/ 6686267 w 12192000"/>
              <a:gd name="connsiteY26" fmla="*/ 5708767 h 6858000"/>
              <a:gd name="connsiteX27" fmla="*/ 6686586 w 12192000"/>
              <a:gd name="connsiteY27" fmla="*/ 5709115 h 6858000"/>
              <a:gd name="connsiteX28" fmla="*/ 6684141 w 12192000"/>
              <a:gd name="connsiteY28" fmla="*/ 5710257 h 6858000"/>
              <a:gd name="connsiteX29" fmla="*/ 6682547 w 12192000"/>
              <a:gd name="connsiteY29" fmla="*/ 5710257 h 6858000"/>
              <a:gd name="connsiteX30" fmla="*/ 6679889 w 12192000"/>
              <a:gd name="connsiteY30" fmla="*/ 5710257 h 6858000"/>
              <a:gd name="connsiteX31" fmla="*/ 6683844 w 12192000"/>
              <a:gd name="connsiteY31" fmla="*/ 5661602 h 6858000"/>
              <a:gd name="connsiteX32" fmla="*/ 6682547 w 12192000"/>
              <a:gd name="connsiteY32" fmla="*/ 5669871 h 6858000"/>
              <a:gd name="connsiteX33" fmla="*/ 6679722 w 12192000"/>
              <a:gd name="connsiteY33" fmla="*/ 5671970 h 6858000"/>
              <a:gd name="connsiteX34" fmla="*/ 6671253 w 12192000"/>
              <a:gd name="connsiteY34" fmla="*/ 5672188 h 6858000"/>
              <a:gd name="connsiteX35" fmla="*/ 6669880 w 12192000"/>
              <a:gd name="connsiteY35" fmla="*/ 5672699 h 6858000"/>
              <a:gd name="connsiteX36" fmla="*/ 6666479 w 12192000"/>
              <a:gd name="connsiteY36" fmla="*/ 5670522 h 6858000"/>
              <a:gd name="connsiteX37" fmla="*/ 6663058 w 12192000"/>
              <a:gd name="connsiteY37" fmla="*/ 5666781 h 6858000"/>
              <a:gd name="connsiteX38" fmla="*/ 6683211 w 12192000"/>
              <a:gd name="connsiteY38" fmla="*/ 5661760 h 6858000"/>
              <a:gd name="connsiteX39" fmla="*/ 6630199 w 12192000"/>
              <a:gd name="connsiteY39" fmla="*/ 5654312 h 6858000"/>
              <a:gd name="connsiteX40" fmla="*/ 6637373 w 12192000"/>
              <a:gd name="connsiteY40" fmla="*/ 5657291 h 6858000"/>
              <a:gd name="connsiteX41" fmla="*/ 6641625 w 12192000"/>
              <a:gd name="connsiteY41" fmla="*/ 5662588 h 6858000"/>
              <a:gd name="connsiteX42" fmla="*/ 6654380 w 12192000"/>
              <a:gd name="connsiteY42" fmla="*/ 5657291 h 6858000"/>
              <a:gd name="connsiteX43" fmla="*/ 6663058 w 12192000"/>
              <a:gd name="connsiteY43" fmla="*/ 5666781 h 6858000"/>
              <a:gd name="connsiteX44" fmla="*/ 6658631 w 12192000"/>
              <a:gd name="connsiteY44" fmla="*/ 5667884 h 6858000"/>
              <a:gd name="connsiteX45" fmla="*/ 6624619 w 12192000"/>
              <a:gd name="connsiteY45" fmla="*/ 5667884 h 6858000"/>
              <a:gd name="connsiteX46" fmla="*/ 6630199 w 12192000"/>
              <a:gd name="connsiteY46" fmla="*/ 5654312 h 6858000"/>
              <a:gd name="connsiteX47" fmla="*/ 7109898 w 12192000"/>
              <a:gd name="connsiteY47" fmla="*/ 5618808 h 6858000"/>
              <a:gd name="connsiteX48" fmla="*/ 7112643 w 12192000"/>
              <a:gd name="connsiteY48" fmla="*/ 5623846 h 6858000"/>
              <a:gd name="connsiteX49" fmla="*/ 7111957 w 12192000"/>
              <a:gd name="connsiteY49" fmla="*/ 5624188 h 6858000"/>
              <a:gd name="connsiteX50" fmla="*/ 7109300 w 12192000"/>
              <a:gd name="connsiteY50" fmla="*/ 5625512 h 6858000"/>
              <a:gd name="connsiteX51" fmla="*/ 7109898 w 12192000"/>
              <a:gd name="connsiteY51" fmla="*/ 5618808 h 6858000"/>
              <a:gd name="connsiteX52" fmla="*/ 7375251 w 12192000"/>
              <a:gd name="connsiteY52" fmla="*/ 5561164 h 6858000"/>
              <a:gd name="connsiteX53" fmla="*/ 7377149 w 12192000"/>
              <a:gd name="connsiteY53" fmla="*/ 5561953 h 6858000"/>
              <a:gd name="connsiteX54" fmla="*/ 7394156 w 12192000"/>
              <a:gd name="connsiteY54" fmla="*/ 5567249 h 6858000"/>
              <a:gd name="connsiteX55" fmla="*/ 7388842 w 12192000"/>
              <a:gd name="connsiteY55" fmla="*/ 5573374 h 6858000"/>
              <a:gd name="connsiteX56" fmla="*/ 7388153 w 12192000"/>
              <a:gd name="connsiteY56" fmla="*/ 5573325 h 6858000"/>
              <a:gd name="connsiteX57" fmla="*/ 7387779 w 12192000"/>
              <a:gd name="connsiteY57" fmla="*/ 5573208 h 6858000"/>
              <a:gd name="connsiteX58" fmla="*/ 7385653 w 12192000"/>
              <a:gd name="connsiteY58" fmla="*/ 5572546 h 6858000"/>
              <a:gd name="connsiteX59" fmla="*/ 7385778 w 12192000"/>
              <a:gd name="connsiteY59" fmla="*/ 5573157 h 6858000"/>
              <a:gd name="connsiteX60" fmla="*/ 7377150 w 12192000"/>
              <a:gd name="connsiteY60" fmla="*/ 5572546 h 6858000"/>
              <a:gd name="connsiteX61" fmla="*/ 7457398 w 12192000"/>
              <a:gd name="connsiteY61" fmla="*/ 5552684 h 6858000"/>
              <a:gd name="connsiteX62" fmla="*/ 7450298 w 12192000"/>
              <a:gd name="connsiteY62" fmla="*/ 5562181 h 6858000"/>
              <a:gd name="connsiteX63" fmla="*/ 7450298 w 12192000"/>
              <a:gd name="connsiteY63" fmla="*/ 5562181 h 6858000"/>
              <a:gd name="connsiteX64" fmla="*/ 7450423 w 12192000"/>
              <a:gd name="connsiteY64" fmla="*/ 5561456 h 6858000"/>
              <a:gd name="connsiteX65" fmla="*/ 7457398 w 12192000"/>
              <a:gd name="connsiteY65" fmla="*/ 5552684 h 6858000"/>
              <a:gd name="connsiteX66" fmla="*/ 10161938 w 12192000"/>
              <a:gd name="connsiteY66" fmla="*/ 5535470 h 6858000"/>
              <a:gd name="connsiteX67" fmla="*/ 10163001 w 12192000"/>
              <a:gd name="connsiteY67" fmla="*/ 5536794 h 6858000"/>
              <a:gd name="connsiteX68" fmla="*/ 10163864 w 12192000"/>
              <a:gd name="connsiteY68" fmla="*/ 5537869 h 6858000"/>
              <a:gd name="connsiteX69" fmla="*/ 10162396 w 12192000"/>
              <a:gd name="connsiteY69" fmla="*/ 5536592 h 6858000"/>
              <a:gd name="connsiteX70" fmla="*/ 10161725 w 12192000"/>
              <a:gd name="connsiteY70" fmla="*/ 5535803 h 6858000"/>
              <a:gd name="connsiteX71" fmla="*/ 10160809 w 12192000"/>
              <a:gd name="connsiteY71" fmla="*/ 5534725 h 6858000"/>
              <a:gd name="connsiteX72" fmla="*/ 10161725 w 12192000"/>
              <a:gd name="connsiteY72" fmla="*/ 5535803 h 6858000"/>
              <a:gd name="connsiteX73" fmla="*/ 10161640 w 12192000"/>
              <a:gd name="connsiteY73" fmla="*/ 5535935 h 6858000"/>
              <a:gd name="connsiteX74" fmla="*/ 10160344 w 12192000"/>
              <a:gd name="connsiteY74" fmla="*/ 5534808 h 6858000"/>
              <a:gd name="connsiteX75" fmla="*/ 10160809 w 12192000"/>
              <a:gd name="connsiteY75" fmla="*/ 5534725 h 6858000"/>
              <a:gd name="connsiteX76" fmla="*/ 7398407 w 12192000"/>
              <a:gd name="connsiteY76" fmla="*/ 5530173 h 6858000"/>
              <a:gd name="connsiteX77" fmla="*/ 7402659 w 12192000"/>
              <a:gd name="connsiteY77" fmla="*/ 5540767 h 6858000"/>
              <a:gd name="connsiteX78" fmla="*/ 7390967 w 12192000"/>
              <a:gd name="connsiteY78" fmla="*/ 5547387 h 6858000"/>
              <a:gd name="connsiteX79" fmla="*/ 7390722 w 12192000"/>
              <a:gd name="connsiteY79" fmla="*/ 5539911 h 6858000"/>
              <a:gd name="connsiteX80" fmla="*/ 5975189 w 12192000"/>
              <a:gd name="connsiteY80" fmla="*/ 5524132 h 6858000"/>
              <a:gd name="connsiteX81" fmla="*/ 5974126 w 12192000"/>
              <a:gd name="connsiteY81" fmla="*/ 5528601 h 6858000"/>
              <a:gd name="connsiteX82" fmla="*/ 5971697 w 12192000"/>
              <a:gd name="connsiteY82" fmla="*/ 5527537 h 6858000"/>
              <a:gd name="connsiteX83" fmla="*/ 5974127 w 12192000"/>
              <a:gd name="connsiteY83" fmla="*/ 5524877 h 6858000"/>
              <a:gd name="connsiteX84" fmla="*/ 5975189 w 12192000"/>
              <a:gd name="connsiteY84" fmla="*/ 5524132 h 6858000"/>
              <a:gd name="connsiteX85" fmla="*/ 6040915 w 12192000"/>
              <a:gd name="connsiteY85" fmla="*/ 5521097 h 6858000"/>
              <a:gd name="connsiteX86" fmla="*/ 6043860 w 12192000"/>
              <a:gd name="connsiteY86" fmla="*/ 5523208 h 6858000"/>
              <a:gd name="connsiteX87" fmla="*/ 6042165 w 12192000"/>
              <a:gd name="connsiteY87" fmla="*/ 5524113 h 6858000"/>
              <a:gd name="connsiteX88" fmla="*/ 6038533 w 12192000"/>
              <a:gd name="connsiteY88" fmla="*/ 5521468 h 6858000"/>
              <a:gd name="connsiteX89" fmla="*/ 6076936 w 12192000"/>
              <a:gd name="connsiteY89" fmla="*/ 5507785 h 6858000"/>
              <a:gd name="connsiteX90" fmla="*/ 6076164 w 12192000"/>
              <a:gd name="connsiteY90" fmla="*/ 5508987 h 6858000"/>
              <a:gd name="connsiteX91" fmla="*/ 6076631 w 12192000"/>
              <a:gd name="connsiteY91" fmla="*/ 5507825 h 6858000"/>
              <a:gd name="connsiteX92" fmla="*/ 6078106 w 12192000"/>
              <a:gd name="connsiteY92" fmla="*/ 5504744 h 6858000"/>
              <a:gd name="connsiteX93" fmla="*/ 6078957 w 12192000"/>
              <a:gd name="connsiteY93" fmla="*/ 5504873 h 6858000"/>
              <a:gd name="connsiteX94" fmla="*/ 6079291 w 12192000"/>
              <a:gd name="connsiteY94" fmla="*/ 5507029 h 6858000"/>
              <a:gd name="connsiteX95" fmla="*/ 6079154 w 12192000"/>
              <a:gd name="connsiteY95" fmla="*/ 5507498 h 6858000"/>
              <a:gd name="connsiteX96" fmla="*/ 6076936 w 12192000"/>
              <a:gd name="connsiteY96" fmla="*/ 5507785 h 6858000"/>
              <a:gd name="connsiteX97" fmla="*/ 6078024 w 12192000"/>
              <a:gd name="connsiteY97" fmla="*/ 5506091 h 6858000"/>
              <a:gd name="connsiteX98" fmla="*/ 6076629 w 12192000"/>
              <a:gd name="connsiteY98" fmla="*/ 5504518 h 6858000"/>
              <a:gd name="connsiteX99" fmla="*/ 6077881 w 12192000"/>
              <a:gd name="connsiteY99" fmla="*/ 5504709 h 6858000"/>
              <a:gd name="connsiteX100" fmla="*/ 6076696 w 12192000"/>
              <a:gd name="connsiteY100" fmla="*/ 5507663 h 6858000"/>
              <a:gd name="connsiteX101" fmla="*/ 6076631 w 12192000"/>
              <a:gd name="connsiteY101" fmla="*/ 5507825 h 6858000"/>
              <a:gd name="connsiteX102" fmla="*/ 6076281 w 12192000"/>
              <a:gd name="connsiteY102" fmla="*/ 5507870 h 6858000"/>
              <a:gd name="connsiteX103" fmla="*/ 6078148 w 12192000"/>
              <a:gd name="connsiteY103" fmla="*/ 5504044 h 6858000"/>
              <a:gd name="connsiteX104" fmla="*/ 6078106 w 12192000"/>
              <a:gd name="connsiteY104" fmla="*/ 5504744 h 6858000"/>
              <a:gd name="connsiteX105" fmla="*/ 6077881 w 12192000"/>
              <a:gd name="connsiteY105" fmla="*/ 5504709 h 6858000"/>
              <a:gd name="connsiteX106" fmla="*/ 6078290 w 12192000"/>
              <a:gd name="connsiteY106" fmla="*/ 5501704 h 6858000"/>
              <a:gd name="connsiteX107" fmla="*/ 6078556 w 12192000"/>
              <a:gd name="connsiteY107" fmla="*/ 5502284 h 6858000"/>
              <a:gd name="connsiteX108" fmla="*/ 6078639 w 12192000"/>
              <a:gd name="connsiteY108" fmla="*/ 5502821 h 6858000"/>
              <a:gd name="connsiteX109" fmla="*/ 6078148 w 12192000"/>
              <a:gd name="connsiteY109" fmla="*/ 5504044 h 6858000"/>
              <a:gd name="connsiteX110" fmla="*/ 6194956 w 12192000"/>
              <a:gd name="connsiteY110" fmla="*/ 5489686 h 6858000"/>
              <a:gd name="connsiteX111" fmla="*/ 6198973 w 12192000"/>
              <a:gd name="connsiteY111" fmla="*/ 5490480 h 6858000"/>
              <a:gd name="connsiteX112" fmla="*/ 6195806 w 12192000"/>
              <a:gd name="connsiteY112" fmla="*/ 5492270 h 6858000"/>
              <a:gd name="connsiteX113" fmla="*/ 6194677 w 12192000"/>
              <a:gd name="connsiteY113" fmla="*/ 5491773 h 6858000"/>
              <a:gd name="connsiteX114" fmla="*/ 6155426 w 12192000"/>
              <a:gd name="connsiteY114" fmla="*/ 5488179 h 6858000"/>
              <a:gd name="connsiteX115" fmla="*/ 6155188 w 12192000"/>
              <a:gd name="connsiteY115" fmla="*/ 5489067 h 6858000"/>
              <a:gd name="connsiteX116" fmla="*/ 6154287 w 12192000"/>
              <a:gd name="connsiteY116" fmla="*/ 5488463 h 6858000"/>
              <a:gd name="connsiteX117" fmla="*/ 6195208 w 12192000"/>
              <a:gd name="connsiteY117" fmla="*/ 5487801 h 6858000"/>
              <a:gd name="connsiteX118" fmla="*/ 6194956 w 12192000"/>
              <a:gd name="connsiteY118" fmla="*/ 5489686 h 6858000"/>
              <a:gd name="connsiteX119" fmla="*/ 6194489 w 12192000"/>
              <a:gd name="connsiteY119" fmla="*/ 5489594 h 6858000"/>
              <a:gd name="connsiteX120" fmla="*/ 6194677 w 12192000"/>
              <a:gd name="connsiteY120" fmla="*/ 5489125 h 6858000"/>
              <a:gd name="connsiteX121" fmla="*/ 6195208 w 12192000"/>
              <a:gd name="connsiteY121" fmla="*/ 5487801 h 6858000"/>
              <a:gd name="connsiteX122" fmla="*/ 6098485 w 12192000"/>
              <a:gd name="connsiteY122" fmla="*/ 5484490 h 6858000"/>
              <a:gd name="connsiteX123" fmla="*/ 6097289 w 12192000"/>
              <a:gd name="connsiteY123" fmla="*/ 5485566 h 6858000"/>
              <a:gd name="connsiteX124" fmla="*/ 6090041 w 12192000"/>
              <a:gd name="connsiteY124" fmla="*/ 5488150 h 6858000"/>
              <a:gd name="connsiteX125" fmla="*/ 6088919 w 12192000"/>
              <a:gd name="connsiteY125" fmla="*/ 5487801 h 6858000"/>
              <a:gd name="connsiteX126" fmla="*/ 6098485 w 12192000"/>
              <a:gd name="connsiteY126" fmla="*/ 5484490 h 6858000"/>
              <a:gd name="connsiteX127" fmla="*/ 6230168 w 12192000"/>
              <a:gd name="connsiteY127" fmla="*/ 5483973 h 6858000"/>
              <a:gd name="connsiteX128" fmla="*/ 6233008 w 12192000"/>
              <a:gd name="connsiteY128" fmla="*/ 5488380 h 6858000"/>
              <a:gd name="connsiteX129" fmla="*/ 6227627 w 12192000"/>
              <a:gd name="connsiteY129" fmla="*/ 5489787 h 6858000"/>
              <a:gd name="connsiteX130" fmla="*/ 6226232 w 12192000"/>
              <a:gd name="connsiteY130" fmla="*/ 5486228 h 6858000"/>
              <a:gd name="connsiteX131" fmla="*/ 6226232 w 12192000"/>
              <a:gd name="connsiteY131" fmla="*/ 5486228 h 6858000"/>
              <a:gd name="connsiteX132" fmla="*/ 6156944 w 12192000"/>
              <a:gd name="connsiteY132" fmla="*/ 5482504 h 6858000"/>
              <a:gd name="connsiteX133" fmla="*/ 6157476 w 12192000"/>
              <a:gd name="connsiteY133" fmla="*/ 5483828 h 6858000"/>
              <a:gd name="connsiteX134" fmla="*/ 6158716 w 12192000"/>
              <a:gd name="connsiteY134" fmla="*/ 5486918 h 6858000"/>
              <a:gd name="connsiteX135" fmla="*/ 6156944 w 12192000"/>
              <a:gd name="connsiteY135" fmla="*/ 5487801 h 6858000"/>
              <a:gd name="connsiteX136" fmla="*/ 6155426 w 12192000"/>
              <a:gd name="connsiteY136" fmla="*/ 5488179 h 6858000"/>
              <a:gd name="connsiteX137" fmla="*/ 6391201 w 12192000"/>
              <a:gd name="connsiteY137" fmla="*/ 5480335 h 6858000"/>
              <a:gd name="connsiteX138" fmla="*/ 6392907 w 12192000"/>
              <a:gd name="connsiteY138" fmla="*/ 5480518 h 6858000"/>
              <a:gd name="connsiteX139" fmla="*/ 6392713 w 12192000"/>
              <a:gd name="connsiteY139" fmla="*/ 5480865 h 6858000"/>
              <a:gd name="connsiteX140" fmla="*/ 6841450 w 12192000"/>
              <a:gd name="connsiteY140" fmla="*/ 5477208 h 6858000"/>
              <a:gd name="connsiteX141" fmla="*/ 6849094 w 12192000"/>
              <a:gd name="connsiteY141" fmla="*/ 5477684 h 6858000"/>
              <a:gd name="connsiteX142" fmla="*/ 6842048 w 12192000"/>
              <a:gd name="connsiteY142" fmla="*/ 5486808 h 6858000"/>
              <a:gd name="connsiteX143" fmla="*/ 6837198 w 12192000"/>
              <a:gd name="connsiteY143" fmla="*/ 5487801 h 6858000"/>
              <a:gd name="connsiteX144" fmla="*/ 6841450 w 12192000"/>
              <a:gd name="connsiteY144" fmla="*/ 5477208 h 6858000"/>
              <a:gd name="connsiteX145" fmla="*/ 6382278 w 12192000"/>
              <a:gd name="connsiteY145" fmla="*/ 5477208 h 6858000"/>
              <a:gd name="connsiteX146" fmla="*/ 6391201 w 12192000"/>
              <a:gd name="connsiteY146" fmla="*/ 5480335 h 6858000"/>
              <a:gd name="connsiteX147" fmla="*/ 6384404 w 12192000"/>
              <a:gd name="connsiteY147" fmla="*/ 5479608 h 6858000"/>
              <a:gd name="connsiteX148" fmla="*/ 6382278 w 12192000"/>
              <a:gd name="connsiteY148" fmla="*/ 5477208 h 6858000"/>
              <a:gd name="connsiteX149" fmla="*/ 6003887 w 12192000"/>
              <a:gd name="connsiteY149" fmla="*/ 5477208 h 6858000"/>
              <a:gd name="connsiteX150" fmla="*/ 6012390 w 12192000"/>
              <a:gd name="connsiteY150" fmla="*/ 5477208 h 6858000"/>
              <a:gd name="connsiteX151" fmla="*/ 6003887 w 12192000"/>
              <a:gd name="connsiteY151" fmla="*/ 5482504 h 6858000"/>
              <a:gd name="connsiteX152" fmla="*/ 6003887 w 12192000"/>
              <a:gd name="connsiteY152" fmla="*/ 5498394 h 6858000"/>
              <a:gd name="connsiteX153" fmla="*/ 5982629 w 12192000"/>
              <a:gd name="connsiteY153" fmla="*/ 5498394 h 6858000"/>
              <a:gd name="connsiteX154" fmla="*/ 6012390 w 12192000"/>
              <a:gd name="connsiteY154" fmla="*/ 5514284 h 6858000"/>
              <a:gd name="connsiteX155" fmla="*/ 6016642 w 12192000"/>
              <a:gd name="connsiteY155" fmla="*/ 5503691 h 6858000"/>
              <a:gd name="connsiteX156" fmla="*/ 6035589 w 12192000"/>
              <a:gd name="connsiteY156" fmla="*/ 5517278 h 6858000"/>
              <a:gd name="connsiteX157" fmla="*/ 6034578 w 12192000"/>
              <a:gd name="connsiteY157" fmla="*/ 5518587 h 6858000"/>
              <a:gd name="connsiteX158" fmla="*/ 6038533 w 12192000"/>
              <a:gd name="connsiteY158" fmla="*/ 5521468 h 6858000"/>
              <a:gd name="connsiteX159" fmla="*/ 6016642 w 12192000"/>
              <a:gd name="connsiteY159" fmla="*/ 5524877 h 6858000"/>
              <a:gd name="connsiteX160" fmla="*/ 6020893 w 12192000"/>
              <a:gd name="connsiteY160" fmla="*/ 5519580 h 6858000"/>
              <a:gd name="connsiteX161" fmla="*/ 6003887 w 12192000"/>
              <a:gd name="connsiteY161" fmla="*/ 5514284 h 6858000"/>
              <a:gd name="connsiteX162" fmla="*/ 5974127 w 12192000"/>
              <a:gd name="connsiteY162" fmla="*/ 5519580 h 6858000"/>
              <a:gd name="connsiteX163" fmla="*/ 5978378 w 12192000"/>
              <a:gd name="connsiteY163" fmla="*/ 5514284 h 6858000"/>
              <a:gd name="connsiteX164" fmla="*/ 5974127 w 12192000"/>
              <a:gd name="connsiteY164" fmla="*/ 5514284 h 6858000"/>
              <a:gd name="connsiteX165" fmla="*/ 5965623 w 12192000"/>
              <a:gd name="connsiteY165" fmla="*/ 5524877 h 6858000"/>
              <a:gd name="connsiteX166" fmla="*/ 5971697 w 12192000"/>
              <a:gd name="connsiteY166" fmla="*/ 5527537 h 6858000"/>
              <a:gd name="connsiteX167" fmla="*/ 5963165 w 12192000"/>
              <a:gd name="connsiteY167" fmla="*/ 5536877 h 6858000"/>
              <a:gd name="connsiteX168" fmla="*/ 5959777 w 12192000"/>
              <a:gd name="connsiteY168" fmla="*/ 5537456 h 6858000"/>
              <a:gd name="connsiteX169" fmla="*/ 5960326 w 12192000"/>
              <a:gd name="connsiteY169" fmla="*/ 5533429 h 6858000"/>
              <a:gd name="connsiteX170" fmla="*/ 5961106 w 12192000"/>
              <a:gd name="connsiteY170" fmla="*/ 5531001 h 6858000"/>
              <a:gd name="connsiteX171" fmla="*/ 5961371 w 12192000"/>
              <a:gd name="connsiteY171" fmla="*/ 5530173 h 6858000"/>
              <a:gd name="connsiteX172" fmla="*/ 5960375 w 12192000"/>
              <a:gd name="connsiteY172" fmla="*/ 5533070 h 6858000"/>
              <a:gd name="connsiteX173" fmla="*/ 5960326 w 12192000"/>
              <a:gd name="connsiteY173" fmla="*/ 5533429 h 6858000"/>
              <a:gd name="connsiteX174" fmla="*/ 5959246 w 12192000"/>
              <a:gd name="connsiteY174" fmla="*/ 5536794 h 6858000"/>
              <a:gd name="connsiteX175" fmla="*/ 5957021 w 12192000"/>
              <a:gd name="connsiteY175" fmla="*/ 5543723 h 6858000"/>
              <a:gd name="connsiteX176" fmla="*/ 5955525 w 12192000"/>
              <a:gd name="connsiteY176" fmla="*/ 5544739 h 6858000"/>
              <a:gd name="connsiteX177" fmla="*/ 5955789 w 12192000"/>
              <a:gd name="connsiteY177" fmla="*/ 5547558 h 6858000"/>
              <a:gd name="connsiteX178" fmla="*/ 5954197 w 12192000"/>
              <a:gd name="connsiteY178" fmla="*/ 5552518 h 6858000"/>
              <a:gd name="connsiteX179" fmla="*/ 5950650 w 12192000"/>
              <a:gd name="connsiteY179" fmla="*/ 5563565 h 6858000"/>
              <a:gd name="connsiteX180" fmla="*/ 5949679 w 12192000"/>
              <a:gd name="connsiteY180" fmla="*/ 5564601 h 6858000"/>
              <a:gd name="connsiteX181" fmla="*/ 5950257 w 12192000"/>
              <a:gd name="connsiteY181" fmla="*/ 5564789 h 6858000"/>
              <a:gd name="connsiteX182" fmla="*/ 5944365 w 12192000"/>
              <a:gd name="connsiteY182" fmla="*/ 5583139 h 6858000"/>
              <a:gd name="connsiteX183" fmla="*/ 5931610 w 12192000"/>
              <a:gd name="connsiteY183" fmla="*/ 5577843 h 6858000"/>
              <a:gd name="connsiteX184" fmla="*/ 5910352 w 12192000"/>
              <a:gd name="connsiteY184" fmla="*/ 5599029 h 6858000"/>
              <a:gd name="connsiteX185" fmla="*/ 5914604 w 12192000"/>
              <a:gd name="connsiteY185" fmla="*/ 5604325 h 6858000"/>
              <a:gd name="connsiteX186" fmla="*/ 5906101 w 12192000"/>
              <a:gd name="connsiteY186" fmla="*/ 5609622 h 6858000"/>
              <a:gd name="connsiteX187" fmla="*/ 5901849 w 12192000"/>
              <a:gd name="connsiteY187" fmla="*/ 5599029 h 6858000"/>
              <a:gd name="connsiteX188" fmla="*/ 5889094 w 12192000"/>
              <a:gd name="connsiteY188" fmla="*/ 5588436 h 6858000"/>
              <a:gd name="connsiteX189" fmla="*/ 5897597 w 12192000"/>
              <a:gd name="connsiteY189" fmla="*/ 5583139 h 6858000"/>
              <a:gd name="connsiteX190" fmla="*/ 5893346 w 12192000"/>
              <a:gd name="connsiteY190" fmla="*/ 5572546 h 6858000"/>
              <a:gd name="connsiteX191" fmla="*/ 5897597 w 12192000"/>
              <a:gd name="connsiteY191" fmla="*/ 5567249 h 6858000"/>
              <a:gd name="connsiteX192" fmla="*/ 5880591 w 12192000"/>
              <a:gd name="connsiteY192" fmla="*/ 5567249 h 6858000"/>
              <a:gd name="connsiteX193" fmla="*/ 5872088 w 12192000"/>
              <a:gd name="connsiteY193" fmla="*/ 5577843 h 6858000"/>
              <a:gd name="connsiteX194" fmla="*/ 5867836 w 12192000"/>
              <a:gd name="connsiteY194" fmla="*/ 5572546 h 6858000"/>
              <a:gd name="connsiteX195" fmla="*/ 5863585 w 12192000"/>
              <a:gd name="connsiteY195" fmla="*/ 5561953 h 6858000"/>
              <a:gd name="connsiteX196" fmla="*/ 5876339 w 12192000"/>
              <a:gd name="connsiteY196" fmla="*/ 5546063 h 6858000"/>
              <a:gd name="connsiteX197" fmla="*/ 5880591 w 12192000"/>
              <a:gd name="connsiteY197" fmla="*/ 5535470 h 6858000"/>
              <a:gd name="connsiteX198" fmla="*/ 5897597 w 12192000"/>
              <a:gd name="connsiteY198" fmla="*/ 5524877 h 6858000"/>
              <a:gd name="connsiteX199" fmla="*/ 5914604 w 12192000"/>
              <a:gd name="connsiteY199" fmla="*/ 5535470 h 6858000"/>
              <a:gd name="connsiteX200" fmla="*/ 5901849 w 12192000"/>
              <a:gd name="connsiteY200" fmla="*/ 5540767 h 6858000"/>
              <a:gd name="connsiteX201" fmla="*/ 5918855 w 12192000"/>
              <a:gd name="connsiteY201" fmla="*/ 5546063 h 6858000"/>
              <a:gd name="connsiteX202" fmla="*/ 5957120 w 12192000"/>
              <a:gd name="connsiteY202" fmla="*/ 5530173 h 6858000"/>
              <a:gd name="connsiteX203" fmla="*/ 5944365 w 12192000"/>
              <a:gd name="connsiteY203" fmla="*/ 5519580 h 6858000"/>
              <a:gd name="connsiteX204" fmla="*/ 5952868 w 12192000"/>
              <a:gd name="connsiteY204" fmla="*/ 5514284 h 6858000"/>
              <a:gd name="connsiteX205" fmla="*/ 5954994 w 12192000"/>
              <a:gd name="connsiteY205" fmla="*/ 5513622 h 6858000"/>
              <a:gd name="connsiteX206" fmla="*/ 5962025 w 12192000"/>
              <a:gd name="connsiteY206" fmla="*/ 5511432 h 6858000"/>
              <a:gd name="connsiteX207" fmla="*/ 5962434 w 12192000"/>
              <a:gd name="connsiteY207" fmla="*/ 5512960 h 6858000"/>
              <a:gd name="connsiteX208" fmla="*/ 5969874 w 12192000"/>
              <a:gd name="connsiteY208" fmla="*/ 5508987 h 6858000"/>
              <a:gd name="connsiteX209" fmla="*/ 5962025 w 12192000"/>
              <a:gd name="connsiteY209" fmla="*/ 5511432 h 6858000"/>
              <a:gd name="connsiteX210" fmla="*/ 5961371 w 12192000"/>
              <a:gd name="connsiteY210" fmla="*/ 5508987 h 6858000"/>
              <a:gd name="connsiteX211" fmla="*/ 5969874 w 12192000"/>
              <a:gd name="connsiteY211" fmla="*/ 5498394 h 6858000"/>
              <a:gd name="connsiteX212" fmla="*/ 5935862 w 12192000"/>
              <a:gd name="connsiteY212" fmla="*/ 5493097 h 6858000"/>
              <a:gd name="connsiteX213" fmla="*/ 5952868 w 12192000"/>
              <a:gd name="connsiteY213" fmla="*/ 5487801 h 6858000"/>
              <a:gd name="connsiteX214" fmla="*/ 5986881 w 12192000"/>
              <a:gd name="connsiteY214" fmla="*/ 5493097 h 6858000"/>
              <a:gd name="connsiteX215" fmla="*/ 6003887 w 12192000"/>
              <a:gd name="connsiteY215" fmla="*/ 5477208 h 6858000"/>
              <a:gd name="connsiteX216" fmla="*/ 6853183 w 12192000"/>
              <a:gd name="connsiteY216" fmla="*/ 5474146 h 6858000"/>
              <a:gd name="connsiteX217" fmla="*/ 6853341 w 12192000"/>
              <a:gd name="connsiteY217" fmla="*/ 5478863 h 6858000"/>
              <a:gd name="connsiteX218" fmla="*/ 6851112 w 12192000"/>
              <a:gd name="connsiteY218" fmla="*/ 5487801 h 6858000"/>
              <a:gd name="connsiteX219" fmla="*/ 6849953 w 12192000"/>
              <a:gd name="connsiteY219" fmla="*/ 5487801 h 6858000"/>
              <a:gd name="connsiteX220" fmla="*/ 6849953 w 12192000"/>
              <a:gd name="connsiteY220" fmla="*/ 5482504 h 6858000"/>
              <a:gd name="connsiteX221" fmla="*/ 6852079 w 12192000"/>
              <a:gd name="connsiteY221" fmla="*/ 5477870 h 6858000"/>
              <a:gd name="connsiteX222" fmla="*/ 6849094 w 12192000"/>
              <a:gd name="connsiteY222" fmla="*/ 5477684 h 6858000"/>
              <a:gd name="connsiteX223" fmla="*/ 6850484 w 12192000"/>
              <a:gd name="connsiteY223" fmla="*/ 5475884 h 6858000"/>
              <a:gd name="connsiteX224" fmla="*/ 6853183 w 12192000"/>
              <a:gd name="connsiteY224" fmla="*/ 5474146 h 6858000"/>
              <a:gd name="connsiteX225" fmla="*/ 6357300 w 12192000"/>
              <a:gd name="connsiteY225" fmla="*/ 5471249 h 6858000"/>
              <a:gd name="connsiteX226" fmla="*/ 6357898 w 12192000"/>
              <a:gd name="connsiteY226" fmla="*/ 5472656 h 6858000"/>
              <a:gd name="connsiteX227" fmla="*/ 6355961 w 12192000"/>
              <a:gd name="connsiteY227" fmla="*/ 5476201 h 6858000"/>
              <a:gd name="connsiteX228" fmla="*/ 6354112 w 12192000"/>
              <a:gd name="connsiteY228" fmla="*/ 5473897 h 6858000"/>
              <a:gd name="connsiteX229" fmla="*/ 6352517 w 12192000"/>
              <a:gd name="connsiteY229" fmla="*/ 5471911 h 6858000"/>
              <a:gd name="connsiteX230" fmla="*/ 6357300 w 12192000"/>
              <a:gd name="connsiteY230" fmla="*/ 5471249 h 6858000"/>
              <a:gd name="connsiteX231" fmla="*/ 7833217 w 12192000"/>
              <a:gd name="connsiteY231" fmla="*/ 5470570 h 6858000"/>
              <a:gd name="connsiteX232" fmla="*/ 7835021 w 12192000"/>
              <a:gd name="connsiteY232" fmla="*/ 5470778 h 6858000"/>
              <a:gd name="connsiteX233" fmla="*/ 7833664 w 12192000"/>
              <a:gd name="connsiteY233" fmla="*/ 5476546 h 6858000"/>
              <a:gd name="connsiteX234" fmla="*/ 7833465 w 12192000"/>
              <a:gd name="connsiteY234" fmla="*/ 5478615 h 6858000"/>
              <a:gd name="connsiteX235" fmla="*/ 6900972 w 12192000"/>
              <a:gd name="connsiteY235" fmla="*/ 5466615 h 6858000"/>
              <a:gd name="connsiteX236" fmla="*/ 6882689 w 12192000"/>
              <a:gd name="connsiteY236" fmla="*/ 5471170 h 6858000"/>
              <a:gd name="connsiteX237" fmla="*/ 6883368 w 12192000"/>
              <a:gd name="connsiteY237" fmla="*/ 5469180 h 6858000"/>
              <a:gd name="connsiteX238" fmla="*/ 6900972 w 12192000"/>
              <a:gd name="connsiteY238" fmla="*/ 5466615 h 6858000"/>
              <a:gd name="connsiteX239" fmla="*/ 7839568 w 12192000"/>
              <a:gd name="connsiteY239" fmla="*/ 5464908 h 6858000"/>
              <a:gd name="connsiteX240" fmla="*/ 7844824 w 12192000"/>
              <a:gd name="connsiteY240" fmla="*/ 5471911 h 6858000"/>
              <a:gd name="connsiteX241" fmla="*/ 7835021 w 12192000"/>
              <a:gd name="connsiteY241" fmla="*/ 5470778 h 6858000"/>
              <a:gd name="connsiteX242" fmla="*/ 7836254 w 12192000"/>
              <a:gd name="connsiteY242" fmla="*/ 5465539 h 6858000"/>
              <a:gd name="connsiteX243" fmla="*/ 7839568 w 12192000"/>
              <a:gd name="connsiteY243" fmla="*/ 5464908 h 6858000"/>
              <a:gd name="connsiteX244" fmla="*/ 8014454 w 12192000"/>
              <a:gd name="connsiteY244" fmla="*/ 5464280 h 6858000"/>
              <a:gd name="connsiteX245" fmla="*/ 8016482 w 12192000"/>
              <a:gd name="connsiteY245" fmla="*/ 5465290 h 6858000"/>
              <a:gd name="connsiteX246" fmla="*/ 8019139 w 12192000"/>
              <a:gd name="connsiteY246" fmla="*/ 5466615 h 6858000"/>
              <a:gd name="connsiteX247" fmla="*/ 8014356 w 12192000"/>
              <a:gd name="connsiteY247" fmla="*/ 5464380 h 6858000"/>
              <a:gd name="connsiteX248" fmla="*/ 6807769 w 12192000"/>
              <a:gd name="connsiteY248" fmla="*/ 5457759 h 6858000"/>
              <a:gd name="connsiteX249" fmla="*/ 6811688 w 12192000"/>
              <a:gd name="connsiteY249" fmla="*/ 5461318 h 6858000"/>
              <a:gd name="connsiteX250" fmla="*/ 6815409 w 12192000"/>
              <a:gd name="connsiteY250" fmla="*/ 5458008 h 6858000"/>
              <a:gd name="connsiteX251" fmla="*/ 6815775 w 12192000"/>
              <a:gd name="connsiteY251" fmla="*/ 5458245 h 6858000"/>
              <a:gd name="connsiteX252" fmla="*/ 6816215 w 12192000"/>
              <a:gd name="connsiteY252" fmla="*/ 5464784 h 6858000"/>
              <a:gd name="connsiteX253" fmla="*/ 6815940 w 12192000"/>
              <a:gd name="connsiteY253" fmla="*/ 5466615 h 6858000"/>
              <a:gd name="connsiteX254" fmla="*/ 6816338 w 12192000"/>
              <a:gd name="connsiteY254" fmla="*/ 5466615 h 6858000"/>
              <a:gd name="connsiteX255" fmla="*/ 6816472 w 12192000"/>
              <a:gd name="connsiteY255" fmla="*/ 5468601 h 6858000"/>
              <a:gd name="connsiteX256" fmla="*/ 6802646 w 12192000"/>
              <a:gd name="connsiteY256" fmla="*/ 5469252 h 6858000"/>
              <a:gd name="connsiteX257" fmla="*/ 6797665 w 12192000"/>
              <a:gd name="connsiteY257" fmla="*/ 5465250 h 6858000"/>
              <a:gd name="connsiteX258" fmla="*/ 6802654 w 12192000"/>
              <a:gd name="connsiteY258" fmla="*/ 5460656 h 6858000"/>
              <a:gd name="connsiteX259" fmla="*/ 6807769 w 12192000"/>
              <a:gd name="connsiteY259" fmla="*/ 5457759 h 6858000"/>
              <a:gd name="connsiteX260" fmla="*/ 6811688 w 12192000"/>
              <a:gd name="connsiteY260" fmla="*/ 5440132 h 6858000"/>
              <a:gd name="connsiteX261" fmla="*/ 6837198 w 12192000"/>
              <a:gd name="connsiteY261" fmla="*/ 5440132 h 6858000"/>
              <a:gd name="connsiteX262" fmla="*/ 6828695 w 12192000"/>
              <a:gd name="connsiteY262" fmla="*/ 5450725 h 6858000"/>
              <a:gd name="connsiteX263" fmla="*/ 6824443 w 12192000"/>
              <a:gd name="connsiteY263" fmla="*/ 5466615 h 6858000"/>
              <a:gd name="connsiteX264" fmla="*/ 6816338 w 12192000"/>
              <a:gd name="connsiteY264" fmla="*/ 5466615 h 6858000"/>
              <a:gd name="connsiteX265" fmla="*/ 6816215 w 12192000"/>
              <a:gd name="connsiteY265" fmla="*/ 5464784 h 6858000"/>
              <a:gd name="connsiteX266" fmla="*/ 6817069 w 12192000"/>
              <a:gd name="connsiteY266" fmla="*/ 5459084 h 6858000"/>
              <a:gd name="connsiteX267" fmla="*/ 6815775 w 12192000"/>
              <a:gd name="connsiteY267" fmla="*/ 5458245 h 6858000"/>
              <a:gd name="connsiteX268" fmla="*/ 6815475 w 12192000"/>
              <a:gd name="connsiteY268" fmla="*/ 5453787 h 6858000"/>
              <a:gd name="connsiteX269" fmla="*/ 6824443 w 12192000"/>
              <a:gd name="connsiteY269" fmla="*/ 5445428 h 6858000"/>
              <a:gd name="connsiteX270" fmla="*/ 6803185 w 12192000"/>
              <a:gd name="connsiteY270" fmla="*/ 5445428 h 6858000"/>
              <a:gd name="connsiteX271" fmla="*/ 6811688 w 12192000"/>
              <a:gd name="connsiteY271" fmla="*/ 5440132 h 6858000"/>
              <a:gd name="connsiteX272" fmla="*/ 6528529 w 12192000"/>
              <a:gd name="connsiteY272" fmla="*/ 5432264 h 6858000"/>
              <a:gd name="connsiteX273" fmla="*/ 6529830 w 12192000"/>
              <a:gd name="connsiteY273" fmla="*/ 5434018 h 6858000"/>
              <a:gd name="connsiteX274" fmla="*/ 6531150 w 12192000"/>
              <a:gd name="connsiteY274" fmla="*/ 5436904 h 6858000"/>
              <a:gd name="connsiteX275" fmla="*/ 6720801 w 12192000"/>
              <a:gd name="connsiteY275" fmla="*/ 5423125 h 6858000"/>
              <a:gd name="connsiteX276" fmla="*/ 6721994 w 12192000"/>
              <a:gd name="connsiteY276" fmla="*/ 5423956 h 6858000"/>
              <a:gd name="connsiteX277" fmla="*/ 6721250 w 12192000"/>
              <a:gd name="connsiteY277" fmla="*/ 5424962 h 6858000"/>
              <a:gd name="connsiteX278" fmla="*/ 6714965 w 12192000"/>
              <a:gd name="connsiteY278" fmla="*/ 5428877 h 6858000"/>
              <a:gd name="connsiteX279" fmla="*/ 6713902 w 12192000"/>
              <a:gd name="connsiteY279" fmla="*/ 5429539 h 6858000"/>
              <a:gd name="connsiteX280" fmla="*/ 6716161 w 12192000"/>
              <a:gd name="connsiteY280" fmla="*/ 5427553 h 6858000"/>
              <a:gd name="connsiteX281" fmla="*/ 8309805 w 12192000"/>
              <a:gd name="connsiteY281" fmla="*/ 5413912 h 6858000"/>
              <a:gd name="connsiteX282" fmla="*/ 8311436 w 12192000"/>
              <a:gd name="connsiteY282" fmla="*/ 5416959 h 6858000"/>
              <a:gd name="connsiteX283" fmla="*/ 8312499 w 12192000"/>
              <a:gd name="connsiteY283" fmla="*/ 5418945 h 6858000"/>
              <a:gd name="connsiteX284" fmla="*/ 8310373 w 12192000"/>
              <a:gd name="connsiteY284" fmla="*/ 5418945 h 6858000"/>
              <a:gd name="connsiteX285" fmla="*/ 8308247 w 12192000"/>
              <a:gd name="connsiteY285" fmla="*/ 5418945 h 6858000"/>
              <a:gd name="connsiteX286" fmla="*/ 8307615 w 12192000"/>
              <a:gd name="connsiteY286" fmla="*/ 5420520 h 6858000"/>
              <a:gd name="connsiteX287" fmla="*/ 8303464 w 12192000"/>
              <a:gd name="connsiteY287" fmla="*/ 5420932 h 6858000"/>
              <a:gd name="connsiteX288" fmla="*/ 8304726 w 12192000"/>
              <a:gd name="connsiteY288" fmla="*/ 5416711 h 6858000"/>
              <a:gd name="connsiteX289" fmla="*/ 6428549 w 12192000"/>
              <a:gd name="connsiteY289" fmla="*/ 5409589 h 6858000"/>
              <a:gd name="connsiteX290" fmla="*/ 6428514 w 12192000"/>
              <a:gd name="connsiteY290" fmla="*/ 5409676 h 6858000"/>
              <a:gd name="connsiteX291" fmla="*/ 6424794 w 12192000"/>
              <a:gd name="connsiteY291" fmla="*/ 5418945 h 6858000"/>
              <a:gd name="connsiteX292" fmla="*/ 6395033 w 12192000"/>
              <a:gd name="connsiteY292" fmla="*/ 5418945 h 6858000"/>
              <a:gd name="connsiteX293" fmla="*/ 6395033 w 12192000"/>
              <a:gd name="connsiteY293" fmla="*/ 5413649 h 6858000"/>
              <a:gd name="connsiteX294" fmla="*/ 6429046 w 12192000"/>
              <a:gd name="connsiteY294" fmla="*/ 5408352 h 6858000"/>
              <a:gd name="connsiteX295" fmla="*/ 6434318 w 12192000"/>
              <a:gd name="connsiteY295" fmla="*/ 5408352 h 6858000"/>
              <a:gd name="connsiteX296" fmla="*/ 6433297 w 12192000"/>
              <a:gd name="connsiteY296" fmla="*/ 5409014 h 6858000"/>
              <a:gd name="connsiteX297" fmla="*/ 6428549 w 12192000"/>
              <a:gd name="connsiteY297" fmla="*/ 5409589 h 6858000"/>
              <a:gd name="connsiteX298" fmla="*/ 6813244 w 12192000"/>
              <a:gd name="connsiteY298" fmla="*/ 5408145 h 6858000"/>
              <a:gd name="connsiteX299" fmla="*/ 6814403 w 12192000"/>
              <a:gd name="connsiteY299" fmla="*/ 5410511 h 6858000"/>
              <a:gd name="connsiteX300" fmla="*/ 6813904 w 12192000"/>
              <a:gd name="connsiteY300" fmla="*/ 5412153 h 6858000"/>
              <a:gd name="connsiteX301" fmla="*/ 6812220 w 12192000"/>
              <a:gd name="connsiteY301" fmla="*/ 5410918 h 6858000"/>
              <a:gd name="connsiteX302" fmla="*/ 5774301 w 12192000"/>
              <a:gd name="connsiteY302" fmla="*/ 5371276 h 6858000"/>
              <a:gd name="connsiteX303" fmla="*/ 5775861 w 12192000"/>
              <a:gd name="connsiteY303" fmla="*/ 5371276 h 6858000"/>
              <a:gd name="connsiteX304" fmla="*/ 5775338 w 12192000"/>
              <a:gd name="connsiteY304" fmla="*/ 5371491 h 6858000"/>
              <a:gd name="connsiteX305" fmla="*/ 5782805 w 12192000"/>
              <a:gd name="connsiteY305" fmla="*/ 5368421 h 6858000"/>
              <a:gd name="connsiteX306" fmla="*/ 5782805 w 12192000"/>
              <a:gd name="connsiteY306" fmla="*/ 5371276 h 6858000"/>
              <a:gd name="connsiteX307" fmla="*/ 5775861 w 12192000"/>
              <a:gd name="connsiteY307" fmla="*/ 5371276 h 6858000"/>
              <a:gd name="connsiteX308" fmla="*/ 8525078 w 12192000"/>
              <a:gd name="connsiteY308" fmla="*/ 5360683 h 6858000"/>
              <a:gd name="connsiteX309" fmla="*/ 8521702 w 12192000"/>
              <a:gd name="connsiteY309" fmla="*/ 5362786 h 6858000"/>
              <a:gd name="connsiteX310" fmla="*/ 8521358 w 12192000"/>
              <a:gd name="connsiteY310" fmla="*/ 5362669 h 6858000"/>
              <a:gd name="connsiteX311" fmla="*/ 8525078 w 12192000"/>
              <a:gd name="connsiteY311" fmla="*/ 5360683 h 6858000"/>
              <a:gd name="connsiteX312" fmla="*/ 5948616 w 12192000"/>
              <a:gd name="connsiteY312" fmla="*/ 5355387 h 6858000"/>
              <a:gd name="connsiteX313" fmla="*/ 5953400 w 12192000"/>
              <a:gd name="connsiteY313" fmla="*/ 5359856 h 6858000"/>
              <a:gd name="connsiteX314" fmla="*/ 5952527 w 12192000"/>
              <a:gd name="connsiteY314" fmla="*/ 5360258 h 6858000"/>
              <a:gd name="connsiteX315" fmla="*/ 5951805 w 12192000"/>
              <a:gd name="connsiteY315" fmla="*/ 5359359 h 6858000"/>
              <a:gd name="connsiteX316" fmla="*/ 5948616 w 12192000"/>
              <a:gd name="connsiteY316" fmla="*/ 5355387 h 6858000"/>
              <a:gd name="connsiteX317" fmla="*/ 6982339 w 12192000"/>
              <a:gd name="connsiteY317" fmla="*/ 5352647 h 6858000"/>
              <a:gd name="connsiteX318" fmla="*/ 6953718 w 12192000"/>
              <a:gd name="connsiteY318" fmla="*/ 5360187 h 6858000"/>
              <a:gd name="connsiteX319" fmla="*/ 6945613 w 12192000"/>
              <a:gd name="connsiteY319" fmla="*/ 5359359 h 6858000"/>
              <a:gd name="connsiteX320" fmla="*/ 6949158 w 12192000"/>
              <a:gd name="connsiteY320" fmla="*/ 5357814 h 6858000"/>
              <a:gd name="connsiteX321" fmla="*/ 10317653 w 12192000"/>
              <a:gd name="connsiteY321" fmla="*/ 5352076 h 6858000"/>
              <a:gd name="connsiteX322" fmla="*/ 10321573 w 12192000"/>
              <a:gd name="connsiteY322" fmla="*/ 5353980 h 6858000"/>
              <a:gd name="connsiteX323" fmla="*/ 10321659 w 12192000"/>
              <a:gd name="connsiteY323" fmla="*/ 5354754 h 6858000"/>
              <a:gd name="connsiteX324" fmla="*/ 10318716 w 12192000"/>
              <a:gd name="connsiteY324" fmla="*/ 5357373 h 6858000"/>
              <a:gd name="connsiteX325" fmla="*/ 10314996 w 12192000"/>
              <a:gd name="connsiteY325" fmla="*/ 5360683 h 6858000"/>
              <a:gd name="connsiteX326" fmla="*/ 10317653 w 12192000"/>
              <a:gd name="connsiteY326" fmla="*/ 5352076 h 6858000"/>
              <a:gd name="connsiteX327" fmla="*/ 7057793 w 12192000"/>
              <a:gd name="connsiteY327" fmla="*/ 5332369 h 6858000"/>
              <a:gd name="connsiteX328" fmla="*/ 7066784 w 12192000"/>
              <a:gd name="connsiteY328" fmla="*/ 5334200 h 6858000"/>
              <a:gd name="connsiteX329" fmla="*/ 7049777 w 12192000"/>
              <a:gd name="connsiteY329" fmla="*/ 5344793 h 6858000"/>
              <a:gd name="connsiteX330" fmla="*/ 7032771 w 12192000"/>
              <a:gd name="connsiteY330" fmla="*/ 5344793 h 6858000"/>
              <a:gd name="connsiteX331" fmla="*/ 6989724 w 12192000"/>
              <a:gd name="connsiteY331" fmla="*/ 5351497 h 6858000"/>
              <a:gd name="connsiteX332" fmla="*/ 6982339 w 12192000"/>
              <a:gd name="connsiteY332" fmla="*/ 5352647 h 6858000"/>
              <a:gd name="connsiteX333" fmla="*/ 7007046 w 12192000"/>
              <a:gd name="connsiteY333" fmla="*/ 5346138 h 6858000"/>
              <a:gd name="connsiteX334" fmla="*/ 7051303 w 12192000"/>
              <a:gd name="connsiteY334" fmla="*/ 5334141 h 6858000"/>
              <a:gd name="connsiteX335" fmla="*/ 6834873 w 12192000"/>
              <a:gd name="connsiteY335" fmla="*/ 5294062 h 6858000"/>
              <a:gd name="connsiteX336" fmla="*/ 6839690 w 12192000"/>
              <a:gd name="connsiteY336" fmla="*/ 5296145 h 6858000"/>
              <a:gd name="connsiteX337" fmla="*/ 6839257 w 12192000"/>
              <a:gd name="connsiteY337" fmla="*/ 5297207 h 6858000"/>
              <a:gd name="connsiteX338" fmla="*/ 6834873 w 12192000"/>
              <a:gd name="connsiteY338" fmla="*/ 5294062 h 6858000"/>
              <a:gd name="connsiteX339" fmla="*/ 7181851 w 12192000"/>
              <a:gd name="connsiteY339" fmla="*/ 5292169 h 6858000"/>
              <a:gd name="connsiteX340" fmla="*/ 7182833 w 12192000"/>
              <a:gd name="connsiteY340" fmla="*/ 5293393 h 6858000"/>
              <a:gd name="connsiteX341" fmla="*/ 7180514 w 12192000"/>
              <a:gd name="connsiteY341" fmla="*/ 5295800 h 6858000"/>
              <a:gd name="connsiteX342" fmla="*/ 7180514 w 12192000"/>
              <a:gd name="connsiteY342" fmla="*/ 5294807 h 6858000"/>
              <a:gd name="connsiteX343" fmla="*/ 7185297 w 12192000"/>
              <a:gd name="connsiteY343" fmla="*/ 5290835 h 6858000"/>
              <a:gd name="connsiteX344" fmla="*/ 7190080 w 12192000"/>
              <a:gd name="connsiteY344" fmla="*/ 5291828 h 6858000"/>
              <a:gd name="connsiteX345" fmla="*/ 7185828 w 12192000"/>
              <a:gd name="connsiteY345" fmla="*/ 5297124 h 6858000"/>
              <a:gd name="connsiteX346" fmla="*/ 7184765 w 12192000"/>
              <a:gd name="connsiteY346" fmla="*/ 5295800 h 6858000"/>
              <a:gd name="connsiteX347" fmla="*/ 7182833 w 12192000"/>
              <a:gd name="connsiteY347" fmla="*/ 5293393 h 6858000"/>
              <a:gd name="connsiteX348" fmla="*/ 5878458 w 12192000"/>
              <a:gd name="connsiteY348" fmla="*/ 5273281 h 6858000"/>
              <a:gd name="connsiteX349" fmla="*/ 5883382 w 12192000"/>
              <a:gd name="connsiteY349" fmla="*/ 5276683 h 6858000"/>
              <a:gd name="connsiteX350" fmla="*/ 5884843 w 12192000"/>
              <a:gd name="connsiteY350" fmla="*/ 5279248 h 6858000"/>
              <a:gd name="connsiteX351" fmla="*/ 5882526 w 12192000"/>
              <a:gd name="connsiteY351" fmla="*/ 5278348 h 6858000"/>
              <a:gd name="connsiteX352" fmla="*/ 9123401 w 12192000"/>
              <a:gd name="connsiteY352" fmla="*/ 5271987 h 6858000"/>
              <a:gd name="connsiteX353" fmla="*/ 9121895 w 12192000"/>
              <a:gd name="connsiteY353" fmla="*/ 5273290 h 6858000"/>
              <a:gd name="connsiteX354" fmla="*/ 9121312 w 12192000"/>
              <a:gd name="connsiteY354" fmla="*/ 5272508 h 6858000"/>
              <a:gd name="connsiteX355" fmla="*/ 9125150 w 12192000"/>
              <a:gd name="connsiteY355" fmla="*/ 5270476 h 6858000"/>
              <a:gd name="connsiteX356" fmla="*/ 9128803 w 12192000"/>
              <a:gd name="connsiteY356" fmla="*/ 5270641 h 6858000"/>
              <a:gd name="connsiteX357" fmla="*/ 9126146 w 12192000"/>
              <a:gd name="connsiteY357" fmla="*/ 5271303 h 6858000"/>
              <a:gd name="connsiteX358" fmla="*/ 9123401 w 12192000"/>
              <a:gd name="connsiteY358" fmla="*/ 5271987 h 6858000"/>
              <a:gd name="connsiteX359" fmla="*/ 5878133 w 12192000"/>
              <a:gd name="connsiteY359" fmla="*/ 5266917 h 6858000"/>
              <a:gd name="connsiteX360" fmla="*/ 5876339 w 12192000"/>
              <a:gd name="connsiteY360" fmla="*/ 5270641 h 6858000"/>
              <a:gd name="connsiteX361" fmla="*/ 5877402 w 12192000"/>
              <a:gd name="connsiteY361" fmla="*/ 5271965 h 6858000"/>
              <a:gd name="connsiteX362" fmla="*/ 5878458 w 12192000"/>
              <a:gd name="connsiteY362" fmla="*/ 5273281 h 6858000"/>
              <a:gd name="connsiteX363" fmla="*/ 5875321 w 12192000"/>
              <a:gd name="connsiteY363" fmla="*/ 5271113 h 6858000"/>
              <a:gd name="connsiteX364" fmla="*/ 5806189 w 12192000"/>
              <a:gd name="connsiteY364" fmla="*/ 5266007 h 6858000"/>
              <a:gd name="connsiteX365" fmla="*/ 5806986 w 12192000"/>
              <a:gd name="connsiteY365" fmla="*/ 5268407 h 6858000"/>
              <a:gd name="connsiteX366" fmla="*/ 5805736 w 12192000"/>
              <a:gd name="connsiteY366" fmla="*/ 5270641 h 6858000"/>
              <a:gd name="connsiteX367" fmla="*/ 5801406 w 12192000"/>
              <a:gd name="connsiteY367" fmla="*/ 5270641 h 6858000"/>
              <a:gd name="connsiteX368" fmla="*/ 5799811 w 12192000"/>
              <a:gd name="connsiteY368" fmla="*/ 5270641 h 6858000"/>
              <a:gd name="connsiteX369" fmla="*/ 5806189 w 12192000"/>
              <a:gd name="connsiteY369" fmla="*/ 5266007 h 6858000"/>
              <a:gd name="connsiteX370" fmla="*/ 5800343 w 12192000"/>
              <a:gd name="connsiteY370" fmla="*/ 5223634 h 6858000"/>
              <a:gd name="connsiteX371" fmla="*/ 5800276 w 12192000"/>
              <a:gd name="connsiteY371" fmla="*/ 5226862 h 6858000"/>
              <a:gd name="connsiteX372" fmla="*/ 5791709 w 12192000"/>
              <a:gd name="connsiteY372" fmla="*/ 5234314 h 6858000"/>
              <a:gd name="connsiteX373" fmla="*/ 5791308 w 12192000"/>
              <a:gd name="connsiteY373" fmla="*/ 5233565 h 6858000"/>
              <a:gd name="connsiteX374" fmla="*/ 5800343 w 12192000"/>
              <a:gd name="connsiteY374" fmla="*/ 5223634 h 6858000"/>
              <a:gd name="connsiteX375" fmla="*/ 7202834 w 12192000"/>
              <a:gd name="connsiteY375" fmla="*/ 5222972 h 6858000"/>
              <a:gd name="connsiteX376" fmla="*/ 7207618 w 12192000"/>
              <a:gd name="connsiteY376" fmla="*/ 5223717 h 6858000"/>
              <a:gd name="connsiteX377" fmla="*/ 7203556 w 12192000"/>
              <a:gd name="connsiteY377" fmla="*/ 5224771 h 6858000"/>
              <a:gd name="connsiteX378" fmla="*/ 5834887 w 12192000"/>
              <a:gd name="connsiteY378" fmla="*/ 5217676 h 6858000"/>
              <a:gd name="connsiteX379" fmla="*/ 5834355 w 12192000"/>
              <a:gd name="connsiteY379" fmla="*/ 5218503 h 6858000"/>
              <a:gd name="connsiteX380" fmla="*/ 5833217 w 12192000"/>
              <a:gd name="connsiteY380" fmla="*/ 5219340 h 6858000"/>
              <a:gd name="connsiteX381" fmla="*/ 8754664 w 12192000"/>
              <a:gd name="connsiteY381" fmla="*/ 5106448 h 6858000"/>
              <a:gd name="connsiteX382" fmla="*/ 8764163 w 12192000"/>
              <a:gd name="connsiteY382" fmla="*/ 5106779 h 6858000"/>
              <a:gd name="connsiteX383" fmla="*/ 8774948 w 12192000"/>
              <a:gd name="connsiteY383" fmla="*/ 5108393 h 6858000"/>
              <a:gd name="connsiteX384" fmla="*/ 8764927 w 12192000"/>
              <a:gd name="connsiteY384" fmla="*/ 5117109 h 6858000"/>
              <a:gd name="connsiteX385" fmla="*/ 8757969 w 12192000"/>
              <a:gd name="connsiteY385" fmla="*/ 5118803 h 6858000"/>
              <a:gd name="connsiteX386" fmla="*/ 8755195 w 12192000"/>
              <a:gd name="connsiteY386" fmla="*/ 5108434 h 6858000"/>
              <a:gd name="connsiteX387" fmla="*/ 8754664 w 12192000"/>
              <a:gd name="connsiteY387" fmla="*/ 5106448 h 6858000"/>
              <a:gd name="connsiteX388" fmla="*/ 5918538 w 12192000"/>
              <a:gd name="connsiteY388" fmla="*/ 5105504 h 6858000"/>
              <a:gd name="connsiteX389" fmla="*/ 5919918 w 12192000"/>
              <a:gd name="connsiteY389" fmla="*/ 5106448 h 6858000"/>
              <a:gd name="connsiteX390" fmla="*/ 5918723 w 12192000"/>
              <a:gd name="connsiteY390" fmla="*/ 5107110 h 6858000"/>
              <a:gd name="connsiteX391" fmla="*/ 5918432 w 12192000"/>
              <a:gd name="connsiteY391" fmla="*/ 5106955 h 6858000"/>
              <a:gd name="connsiteX392" fmla="*/ 5884563 w 12192000"/>
              <a:gd name="connsiteY392" fmla="*/ 5102585 h 6858000"/>
              <a:gd name="connsiteX393" fmla="*/ 5886139 w 12192000"/>
              <a:gd name="connsiteY393" fmla="*/ 5102860 h 6858000"/>
              <a:gd name="connsiteX394" fmla="*/ 5880857 w 12192000"/>
              <a:gd name="connsiteY394" fmla="*/ 5107027 h 6858000"/>
              <a:gd name="connsiteX395" fmla="*/ 5877402 w 12192000"/>
              <a:gd name="connsiteY395" fmla="*/ 5108434 h 6858000"/>
              <a:gd name="connsiteX396" fmla="*/ 5910352 w 12192000"/>
              <a:gd name="connsiteY396" fmla="*/ 5101151 h 6858000"/>
              <a:gd name="connsiteX397" fmla="*/ 5918855 w 12192000"/>
              <a:gd name="connsiteY397" fmla="*/ 5101151 h 6858000"/>
              <a:gd name="connsiteX398" fmla="*/ 5918538 w 12192000"/>
              <a:gd name="connsiteY398" fmla="*/ 5105504 h 6858000"/>
              <a:gd name="connsiteX399" fmla="*/ 5913143 w 12192000"/>
              <a:gd name="connsiteY399" fmla="*/ 5101813 h 6858000"/>
              <a:gd name="connsiteX400" fmla="*/ 5910352 w 12192000"/>
              <a:gd name="connsiteY400" fmla="*/ 5101151 h 6858000"/>
              <a:gd name="connsiteX401" fmla="*/ 5889436 w 12192000"/>
              <a:gd name="connsiteY401" fmla="*/ 5100260 h 6858000"/>
              <a:gd name="connsiteX402" fmla="*/ 5886304 w 12192000"/>
              <a:gd name="connsiteY402" fmla="*/ 5102889 h 6858000"/>
              <a:gd name="connsiteX403" fmla="*/ 5886139 w 12192000"/>
              <a:gd name="connsiteY403" fmla="*/ 5102860 h 6858000"/>
              <a:gd name="connsiteX404" fmla="*/ 5901983 w 12192000"/>
              <a:gd name="connsiteY404" fmla="*/ 5098192 h 6858000"/>
              <a:gd name="connsiteX405" fmla="*/ 5918432 w 12192000"/>
              <a:gd name="connsiteY405" fmla="*/ 5106955 h 6858000"/>
              <a:gd name="connsiteX406" fmla="*/ 5918324 w 12192000"/>
              <a:gd name="connsiteY406" fmla="*/ 5108434 h 6858000"/>
              <a:gd name="connsiteX407" fmla="*/ 5914604 w 12192000"/>
              <a:gd name="connsiteY407" fmla="*/ 5111744 h 6858000"/>
              <a:gd name="connsiteX408" fmla="*/ 5901849 w 12192000"/>
              <a:gd name="connsiteY408" fmla="*/ 5117041 h 6858000"/>
              <a:gd name="connsiteX409" fmla="*/ 5902497 w 12192000"/>
              <a:gd name="connsiteY409" fmla="*/ 5101803 h 6858000"/>
              <a:gd name="connsiteX410" fmla="*/ 5895933 w 12192000"/>
              <a:gd name="connsiteY410" fmla="*/ 5095135 h 6858000"/>
              <a:gd name="connsiteX411" fmla="*/ 5889436 w 12192000"/>
              <a:gd name="connsiteY411" fmla="*/ 5100260 h 6858000"/>
              <a:gd name="connsiteX412" fmla="*/ 5895472 w 12192000"/>
              <a:gd name="connsiteY412" fmla="*/ 5095192 h 6858000"/>
              <a:gd name="connsiteX413" fmla="*/ 5901451 w 12192000"/>
              <a:gd name="connsiteY413" fmla="*/ 5094448 h 6858000"/>
              <a:gd name="connsiteX414" fmla="*/ 5901983 w 12192000"/>
              <a:gd name="connsiteY414" fmla="*/ 5098192 h 6858000"/>
              <a:gd name="connsiteX415" fmla="*/ 5897597 w 12192000"/>
              <a:gd name="connsiteY415" fmla="*/ 5095855 h 6858000"/>
              <a:gd name="connsiteX416" fmla="*/ 5897409 w 12192000"/>
              <a:gd name="connsiteY416" fmla="*/ 5094951 h 6858000"/>
              <a:gd name="connsiteX417" fmla="*/ 5897232 w 12192000"/>
              <a:gd name="connsiteY417" fmla="*/ 5094107 h 6858000"/>
              <a:gd name="connsiteX418" fmla="*/ 5897409 w 12192000"/>
              <a:gd name="connsiteY418" fmla="*/ 5094951 h 6858000"/>
              <a:gd name="connsiteX419" fmla="*/ 5895933 w 12192000"/>
              <a:gd name="connsiteY419" fmla="*/ 5095135 h 6858000"/>
              <a:gd name="connsiteX420" fmla="*/ 5897132 w 12192000"/>
              <a:gd name="connsiteY420" fmla="*/ 5094189 h 6858000"/>
              <a:gd name="connsiteX421" fmla="*/ 5824376 w 12192000"/>
              <a:gd name="connsiteY421" fmla="*/ 5077611 h 6858000"/>
              <a:gd name="connsiteX422" fmla="*/ 5825852 w 12192000"/>
              <a:gd name="connsiteY422" fmla="*/ 5077979 h 6858000"/>
              <a:gd name="connsiteX423" fmla="*/ 5824944 w 12192000"/>
              <a:gd name="connsiteY423" fmla="*/ 5079028 h 6858000"/>
              <a:gd name="connsiteX424" fmla="*/ 5812566 w 12192000"/>
              <a:gd name="connsiteY424" fmla="*/ 5074668 h 6858000"/>
              <a:gd name="connsiteX425" fmla="*/ 5818363 w 12192000"/>
              <a:gd name="connsiteY425" fmla="*/ 5076113 h 6858000"/>
              <a:gd name="connsiteX426" fmla="*/ 5817349 w 12192000"/>
              <a:gd name="connsiteY426" fmla="*/ 5078641 h 6858000"/>
              <a:gd name="connsiteX427" fmla="*/ 5816817 w 12192000"/>
              <a:gd name="connsiteY427" fmla="*/ 5079965 h 6858000"/>
              <a:gd name="connsiteX428" fmla="*/ 5812566 w 12192000"/>
              <a:gd name="connsiteY428" fmla="*/ 5074668 h 6858000"/>
              <a:gd name="connsiteX429" fmla="*/ 5821069 w 12192000"/>
              <a:gd name="connsiteY429" fmla="*/ 5069372 h 6858000"/>
              <a:gd name="connsiteX430" fmla="*/ 5821600 w 12192000"/>
              <a:gd name="connsiteY430" fmla="*/ 5070696 h 6858000"/>
              <a:gd name="connsiteX431" fmla="*/ 5824376 w 12192000"/>
              <a:gd name="connsiteY431" fmla="*/ 5077611 h 6858000"/>
              <a:gd name="connsiteX432" fmla="*/ 5818363 w 12192000"/>
              <a:gd name="connsiteY432" fmla="*/ 5076113 h 6858000"/>
              <a:gd name="connsiteX433" fmla="*/ 9006038 w 12192000"/>
              <a:gd name="connsiteY433" fmla="*/ 5053482 h 6858000"/>
              <a:gd name="connsiteX434" fmla="*/ 9009758 w 12192000"/>
              <a:gd name="connsiteY434" fmla="*/ 5064075 h 6858000"/>
              <a:gd name="connsiteX435" fmla="*/ 9005507 w 12192000"/>
              <a:gd name="connsiteY435" fmla="*/ 5058779 h 6858000"/>
              <a:gd name="connsiteX436" fmla="*/ 9005507 w 12192000"/>
              <a:gd name="connsiteY436" fmla="*/ 5058779 h 6858000"/>
              <a:gd name="connsiteX437" fmla="*/ 9006038 w 12192000"/>
              <a:gd name="connsiteY437" fmla="*/ 5053482 h 6858000"/>
              <a:gd name="connsiteX438" fmla="*/ 8986375 w 12192000"/>
              <a:gd name="connsiteY438" fmla="*/ 5052820 h 6858000"/>
              <a:gd name="connsiteX439" fmla="*/ 8987837 w 12192000"/>
              <a:gd name="connsiteY439" fmla="*/ 5055055 h 6858000"/>
              <a:gd name="connsiteX440" fmla="*/ 8981250 w 12192000"/>
              <a:gd name="connsiteY440" fmla="*/ 5056042 h 6858000"/>
              <a:gd name="connsiteX441" fmla="*/ 8978536 w 12192000"/>
              <a:gd name="connsiteY441" fmla="*/ 5053565 h 6858000"/>
              <a:gd name="connsiteX442" fmla="*/ 8986375 w 12192000"/>
              <a:gd name="connsiteY442" fmla="*/ 5052820 h 6858000"/>
              <a:gd name="connsiteX443" fmla="*/ 5804063 w 12192000"/>
              <a:gd name="connsiteY443" fmla="*/ 5032296 h 6858000"/>
              <a:gd name="connsiteX444" fmla="*/ 5807251 w 12192000"/>
              <a:gd name="connsiteY444" fmla="*/ 5033620 h 6858000"/>
              <a:gd name="connsiteX445" fmla="*/ 5807251 w 12192000"/>
              <a:gd name="connsiteY445" fmla="*/ 5033620 h 6858000"/>
              <a:gd name="connsiteX446" fmla="*/ 5805657 w 12192000"/>
              <a:gd name="connsiteY446" fmla="*/ 5032958 h 6858000"/>
              <a:gd name="connsiteX447" fmla="*/ 5804063 w 12192000"/>
              <a:gd name="connsiteY447" fmla="*/ 5032296 h 6858000"/>
              <a:gd name="connsiteX448" fmla="*/ 5859333 w 12192000"/>
              <a:gd name="connsiteY448" fmla="*/ 4979330 h 6858000"/>
              <a:gd name="connsiteX449" fmla="*/ 5846579 w 12192000"/>
              <a:gd name="connsiteY449" fmla="*/ 4984627 h 6858000"/>
              <a:gd name="connsiteX450" fmla="*/ 5846579 w 12192000"/>
              <a:gd name="connsiteY450" fmla="*/ 4983965 h 6858000"/>
              <a:gd name="connsiteX451" fmla="*/ 5846579 w 12192000"/>
              <a:gd name="connsiteY451" fmla="*/ 4981119 h 6858000"/>
              <a:gd name="connsiteX452" fmla="*/ 5846579 w 12192000"/>
              <a:gd name="connsiteY452" fmla="*/ 4979330 h 6858000"/>
              <a:gd name="connsiteX453" fmla="*/ 5846579 w 12192000"/>
              <a:gd name="connsiteY453" fmla="*/ 4981119 h 6858000"/>
              <a:gd name="connsiteX454" fmla="*/ 5846081 w 12192000"/>
              <a:gd name="connsiteY454" fmla="*/ 4981189 h 6858000"/>
              <a:gd name="connsiteX455" fmla="*/ 5946571 w 12192000"/>
              <a:gd name="connsiteY455" fmla="*/ 4969692 h 6858000"/>
              <a:gd name="connsiteX456" fmla="*/ 5947022 w 12192000"/>
              <a:gd name="connsiteY456" fmla="*/ 4970971 h 6858000"/>
              <a:gd name="connsiteX457" fmla="*/ 5939582 w 12192000"/>
              <a:gd name="connsiteY457" fmla="*/ 4970144 h 6858000"/>
              <a:gd name="connsiteX458" fmla="*/ 9406883 w 12192000"/>
              <a:gd name="connsiteY458" fmla="*/ 4947468 h 6858000"/>
              <a:gd name="connsiteX459" fmla="*/ 9408743 w 12192000"/>
              <a:gd name="connsiteY459" fmla="*/ 4951275 h 6858000"/>
              <a:gd name="connsiteX460" fmla="*/ 9405493 w 12192000"/>
              <a:gd name="connsiteY460" fmla="*/ 4947535 h 6858000"/>
              <a:gd name="connsiteX461" fmla="*/ 5892559 w 12192000"/>
              <a:gd name="connsiteY461" fmla="*/ 4944201 h 6858000"/>
              <a:gd name="connsiteX462" fmla="*/ 5892268 w 12192000"/>
              <a:gd name="connsiteY462" fmla="*/ 4946879 h 6858000"/>
              <a:gd name="connsiteX463" fmla="*/ 5890053 w 12192000"/>
              <a:gd name="connsiteY463" fmla="*/ 4945499 h 6858000"/>
              <a:gd name="connsiteX464" fmla="*/ 5777640 w 12192000"/>
              <a:gd name="connsiteY464" fmla="*/ 4876419 h 6858000"/>
              <a:gd name="connsiteX465" fmla="*/ 5778022 w 12192000"/>
              <a:gd name="connsiteY465" fmla="*/ 4877371 h 6858000"/>
              <a:gd name="connsiteX466" fmla="*/ 5778553 w 12192000"/>
              <a:gd name="connsiteY466" fmla="*/ 4878695 h 6858000"/>
              <a:gd name="connsiteX467" fmla="*/ 5779310 w 12192000"/>
              <a:gd name="connsiteY467" fmla="*/ 4878503 h 6858000"/>
              <a:gd name="connsiteX468" fmla="*/ 5778035 w 12192000"/>
              <a:gd name="connsiteY468" fmla="*/ 4879277 h 6858000"/>
              <a:gd name="connsiteX469" fmla="*/ 5774301 w 12192000"/>
              <a:gd name="connsiteY469" fmla="*/ 4878695 h 6858000"/>
              <a:gd name="connsiteX470" fmla="*/ 5777092 w 12192000"/>
              <a:gd name="connsiteY470" fmla="*/ 4876626 h 6858000"/>
              <a:gd name="connsiteX471" fmla="*/ 5886969 w 12192000"/>
              <a:gd name="connsiteY471" fmla="*/ 4869426 h 6858000"/>
              <a:gd name="connsiteX472" fmla="*/ 5887766 w 12192000"/>
              <a:gd name="connsiteY472" fmla="*/ 4873398 h 6858000"/>
              <a:gd name="connsiteX473" fmla="*/ 5885693 w 12192000"/>
              <a:gd name="connsiteY473" fmla="*/ 4877989 h 6858000"/>
              <a:gd name="connsiteX474" fmla="*/ 5884843 w 12192000"/>
              <a:gd name="connsiteY474" fmla="*/ 4878695 h 6858000"/>
              <a:gd name="connsiteX475" fmla="*/ 5880591 w 12192000"/>
              <a:gd name="connsiteY475" fmla="*/ 4873399 h 6858000"/>
              <a:gd name="connsiteX476" fmla="*/ 5880591 w 12192000"/>
              <a:gd name="connsiteY476" fmla="*/ 4873399 h 6858000"/>
              <a:gd name="connsiteX477" fmla="*/ 5886969 w 12192000"/>
              <a:gd name="connsiteY477" fmla="*/ 4869426 h 6858000"/>
              <a:gd name="connsiteX478" fmla="*/ 5876339 w 12192000"/>
              <a:gd name="connsiteY478" fmla="*/ 4868102 h 6858000"/>
              <a:gd name="connsiteX479" fmla="*/ 5877402 w 12192000"/>
              <a:gd name="connsiteY479" fmla="*/ 4869426 h 6858000"/>
              <a:gd name="connsiteX480" fmla="*/ 5880591 w 12192000"/>
              <a:gd name="connsiteY480" fmla="*/ 4873399 h 6858000"/>
              <a:gd name="connsiteX481" fmla="*/ 5878997 w 12192000"/>
              <a:gd name="connsiteY481" fmla="*/ 4874723 h 6858000"/>
              <a:gd name="connsiteX482" fmla="*/ 5867836 w 12192000"/>
              <a:gd name="connsiteY482" fmla="*/ 4883992 h 6858000"/>
              <a:gd name="connsiteX483" fmla="*/ 5855082 w 12192000"/>
              <a:gd name="connsiteY483" fmla="*/ 4873399 h 6858000"/>
              <a:gd name="connsiteX484" fmla="*/ 5876339 w 12192000"/>
              <a:gd name="connsiteY484" fmla="*/ 4868102 h 6858000"/>
              <a:gd name="connsiteX485" fmla="*/ 5828248 w 12192000"/>
              <a:gd name="connsiteY485" fmla="*/ 4766252 h 6858000"/>
              <a:gd name="connsiteX486" fmla="*/ 5830104 w 12192000"/>
              <a:gd name="connsiteY486" fmla="*/ 4768129 h 6858000"/>
              <a:gd name="connsiteX487" fmla="*/ 5827833 w 12192000"/>
              <a:gd name="connsiteY487" fmla="*/ 4769032 h 6858000"/>
              <a:gd name="connsiteX488" fmla="*/ 5826383 w 12192000"/>
              <a:gd name="connsiteY488" fmla="*/ 4768129 h 6858000"/>
              <a:gd name="connsiteX489" fmla="*/ 5825320 w 12192000"/>
              <a:gd name="connsiteY489" fmla="*/ 4767467 h 6858000"/>
              <a:gd name="connsiteX490" fmla="*/ 5816817 w 12192000"/>
              <a:gd name="connsiteY490" fmla="*/ 4746281 h 6858000"/>
              <a:gd name="connsiteX491" fmla="*/ 5838075 w 12192000"/>
              <a:gd name="connsiteY491" fmla="*/ 4756874 h 6858000"/>
              <a:gd name="connsiteX492" fmla="*/ 5833292 w 12192000"/>
              <a:gd name="connsiteY492" fmla="*/ 4764157 h 6858000"/>
              <a:gd name="connsiteX493" fmla="*/ 5828248 w 12192000"/>
              <a:gd name="connsiteY493" fmla="*/ 4766252 h 6858000"/>
              <a:gd name="connsiteX494" fmla="*/ 5818080 w 12192000"/>
              <a:gd name="connsiteY494" fmla="*/ 4755964 h 6858000"/>
              <a:gd name="connsiteX495" fmla="*/ 5816817 w 12192000"/>
              <a:gd name="connsiteY495" fmla="*/ 4746281 h 6858000"/>
              <a:gd name="connsiteX496" fmla="*/ 5825320 w 12192000"/>
              <a:gd name="connsiteY496" fmla="*/ 4523825 h 6858000"/>
              <a:gd name="connsiteX497" fmla="*/ 5829572 w 12192000"/>
              <a:gd name="connsiteY497" fmla="*/ 4525149 h 6858000"/>
              <a:gd name="connsiteX498" fmla="*/ 5825453 w 12192000"/>
              <a:gd name="connsiteY498" fmla="*/ 4527467 h 6858000"/>
              <a:gd name="connsiteX499" fmla="*/ 5825320 w 12192000"/>
              <a:gd name="connsiteY499" fmla="*/ 4523825 h 6858000"/>
              <a:gd name="connsiteX500" fmla="*/ 5785994 w 12192000"/>
              <a:gd name="connsiteY500" fmla="*/ 4439742 h 6858000"/>
              <a:gd name="connsiteX501" fmla="*/ 5785728 w 12192000"/>
              <a:gd name="connsiteY501" fmla="*/ 4442142 h 6858000"/>
              <a:gd name="connsiteX502" fmla="*/ 5781011 w 12192000"/>
              <a:gd name="connsiteY502" fmla="*/ 4447437 h 6858000"/>
              <a:gd name="connsiteX503" fmla="*/ 5780148 w 12192000"/>
              <a:gd name="connsiteY503" fmla="*/ 4446362 h 6858000"/>
              <a:gd name="connsiteX504" fmla="*/ 5778553 w 12192000"/>
              <a:gd name="connsiteY504" fmla="*/ 4444376 h 6858000"/>
              <a:gd name="connsiteX505" fmla="*/ 5785994 w 12192000"/>
              <a:gd name="connsiteY505" fmla="*/ 4439742 h 6858000"/>
              <a:gd name="connsiteX506" fmla="*/ 11298835 w 12192000"/>
              <a:gd name="connsiteY506" fmla="*/ 4386564 h 6858000"/>
              <a:gd name="connsiteX507" fmla="*/ 11298574 w 12192000"/>
              <a:gd name="connsiteY507" fmla="*/ 4387707 h 6858000"/>
              <a:gd name="connsiteX508" fmla="*/ 11294986 w 12192000"/>
              <a:gd name="connsiteY508" fmla="*/ 4392735 h 6858000"/>
              <a:gd name="connsiteX509" fmla="*/ 11296331 w 12192000"/>
              <a:gd name="connsiteY509" fmla="*/ 4387010 h 6858000"/>
              <a:gd name="connsiteX510" fmla="*/ 11297644 w 12192000"/>
              <a:gd name="connsiteY510" fmla="*/ 4386776 h 6858000"/>
              <a:gd name="connsiteX511" fmla="*/ 11298957 w 12192000"/>
              <a:gd name="connsiteY511" fmla="*/ 4386031 h 6858000"/>
              <a:gd name="connsiteX512" fmla="*/ 11301364 w 12192000"/>
              <a:gd name="connsiteY512" fmla="*/ 4386114 h 6858000"/>
              <a:gd name="connsiteX513" fmla="*/ 11298835 w 12192000"/>
              <a:gd name="connsiteY513" fmla="*/ 4386564 h 6858000"/>
              <a:gd name="connsiteX514" fmla="*/ 11437221 w 12192000"/>
              <a:gd name="connsiteY514" fmla="*/ 4334753 h 6858000"/>
              <a:gd name="connsiteX515" fmla="*/ 11440072 w 12192000"/>
              <a:gd name="connsiteY515" fmla="*/ 4337121 h 6858000"/>
              <a:gd name="connsiteX516" fmla="*/ 11441666 w 12192000"/>
              <a:gd name="connsiteY516" fmla="*/ 4338445 h 6858000"/>
              <a:gd name="connsiteX517" fmla="*/ 11430506 w 12192000"/>
              <a:gd name="connsiteY517" fmla="*/ 4347714 h 6858000"/>
              <a:gd name="connsiteX518" fmla="*/ 11430358 w 12192000"/>
              <a:gd name="connsiteY518" fmla="*/ 4341939 h 6858000"/>
              <a:gd name="connsiteX519" fmla="*/ 11434473 w 12192000"/>
              <a:gd name="connsiteY519" fmla="*/ 4336813 h 6858000"/>
              <a:gd name="connsiteX520" fmla="*/ 4779430 w 12192000"/>
              <a:gd name="connsiteY520" fmla="*/ 4322555 h 6858000"/>
              <a:gd name="connsiteX521" fmla="*/ 4778899 w 12192000"/>
              <a:gd name="connsiteY521" fmla="*/ 4328514 h 6858000"/>
              <a:gd name="connsiteX522" fmla="*/ 4776083 w 12192000"/>
              <a:gd name="connsiteY522" fmla="*/ 4327768 h 6858000"/>
              <a:gd name="connsiteX523" fmla="*/ 4777305 w 12192000"/>
              <a:gd name="connsiteY523" fmla="*/ 4325866 h 6858000"/>
              <a:gd name="connsiteX524" fmla="*/ 4779430 w 12192000"/>
              <a:gd name="connsiteY524" fmla="*/ 4322555 h 6858000"/>
              <a:gd name="connsiteX525" fmla="*/ 11190822 w 12192000"/>
              <a:gd name="connsiteY525" fmla="*/ 4296072 h 6858000"/>
              <a:gd name="connsiteX526" fmla="*/ 11191885 w 12192000"/>
              <a:gd name="connsiteY526" fmla="*/ 4296734 h 6858000"/>
              <a:gd name="connsiteX527" fmla="*/ 11192504 w 12192000"/>
              <a:gd name="connsiteY527" fmla="*/ 4297120 h 6858000"/>
              <a:gd name="connsiteX528" fmla="*/ 11192030 w 12192000"/>
              <a:gd name="connsiteY528" fmla="*/ 4297208 h 6858000"/>
              <a:gd name="connsiteX529" fmla="*/ 11202182 w 12192000"/>
              <a:gd name="connsiteY529" fmla="*/ 4295328 h 6858000"/>
              <a:gd name="connsiteX530" fmla="*/ 11204109 w 12192000"/>
              <a:gd name="connsiteY530" fmla="*/ 4296734 h 6858000"/>
              <a:gd name="connsiteX531" fmla="*/ 11195277 w 12192000"/>
              <a:gd name="connsiteY531" fmla="*/ 4298847 h 6858000"/>
              <a:gd name="connsiteX532" fmla="*/ 11192504 w 12192000"/>
              <a:gd name="connsiteY532" fmla="*/ 4297120 h 6858000"/>
              <a:gd name="connsiteX533" fmla="*/ 11546494 w 12192000"/>
              <a:gd name="connsiteY533" fmla="*/ 4282665 h 6858000"/>
              <a:gd name="connsiteX534" fmla="*/ 11556459 w 12192000"/>
              <a:gd name="connsiteY534" fmla="*/ 4290776 h 6858000"/>
              <a:gd name="connsiteX535" fmla="*/ 11544753 w 12192000"/>
              <a:gd name="connsiteY535" fmla="*/ 4283485 h 6858000"/>
              <a:gd name="connsiteX536" fmla="*/ 11818444 w 12192000"/>
              <a:gd name="connsiteY536" fmla="*/ 4258996 h 6858000"/>
              <a:gd name="connsiteX537" fmla="*/ 11821120 w 12192000"/>
              <a:gd name="connsiteY537" fmla="*/ 4258996 h 6858000"/>
              <a:gd name="connsiteX538" fmla="*/ 11824309 w 12192000"/>
              <a:gd name="connsiteY538" fmla="*/ 4258996 h 6858000"/>
              <a:gd name="connsiteX539" fmla="*/ 11817134 w 12192000"/>
              <a:gd name="connsiteY539" fmla="*/ 4259741 h 6858000"/>
              <a:gd name="connsiteX540" fmla="*/ 11332719 w 12192000"/>
              <a:gd name="connsiteY540" fmla="*/ 4251714 h 6858000"/>
              <a:gd name="connsiteX541" fmla="*/ 11332919 w 12192000"/>
              <a:gd name="connsiteY541" fmla="*/ 4253783 h 6858000"/>
              <a:gd name="connsiteX542" fmla="*/ 11329503 w 12192000"/>
              <a:gd name="connsiteY542" fmla="*/ 4256250 h 6858000"/>
              <a:gd name="connsiteX543" fmla="*/ 11328534 w 12192000"/>
              <a:gd name="connsiteY543" fmla="*/ 4254610 h 6858000"/>
              <a:gd name="connsiteX544" fmla="*/ 11332719 w 12192000"/>
              <a:gd name="connsiteY544" fmla="*/ 4251714 h 6858000"/>
              <a:gd name="connsiteX545" fmla="*/ 4775179 w 12192000"/>
              <a:gd name="connsiteY545" fmla="*/ 4227217 h 6858000"/>
              <a:gd name="connsiteX546" fmla="*/ 4771990 w 12192000"/>
              <a:gd name="connsiteY546" fmla="*/ 4232845 h 6858000"/>
              <a:gd name="connsiteX547" fmla="*/ 4771803 w 12192000"/>
              <a:gd name="connsiteY547" fmla="*/ 4232825 h 6858000"/>
              <a:gd name="connsiteX548" fmla="*/ 4773585 w 12192000"/>
              <a:gd name="connsiteY548" fmla="*/ 4229866 h 6858000"/>
              <a:gd name="connsiteX549" fmla="*/ 4775179 w 12192000"/>
              <a:gd name="connsiteY549" fmla="*/ 4227217 h 6858000"/>
              <a:gd name="connsiteX550" fmla="*/ 4683139 w 12192000"/>
              <a:gd name="connsiteY550" fmla="*/ 4131423 h 6858000"/>
              <a:gd name="connsiteX551" fmla="*/ 4679518 w 12192000"/>
              <a:gd name="connsiteY551" fmla="*/ 4135851 h 6858000"/>
              <a:gd name="connsiteX552" fmla="*/ 4674647 w 12192000"/>
              <a:gd name="connsiteY552" fmla="*/ 4141106 h 6858000"/>
              <a:gd name="connsiteX553" fmla="*/ 4664637 w 12192000"/>
              <a:gd name="connsiteY553" fmla="*/ 4145782 h 6858000"/>
              <a:gd name="connsiteX554" fmla="*/ 4660386 w 12192000"/>
              <a:gd name="connsiteY554" fmla="*/ 4147768 h 6858000"/>
              <a:gd name="connsiteX555" fmla="*/ 4683139 w 12192000"/>
              <a:gd name="connsiteY555" fmla="*/ 4131423 h 6858000"/>
              <a:gd name="connsiteX556" fmla="*/ 11820058 w 12192000"/>
              <a:gd name="connsiteY556" fmla="*/ 4084209 h 6858000"/>
              <a:gd name="connsiteX557" fmla="*/ 11821451 w 12192000"/>
              <a:gd name="connsiteY557" fmla="*/ 4085656 h 6858000"/>
              <a:gd name="connsiteX558" fmla="*/ 11821149 w 12192000"/>
              <a:gd name="connsiteY558" fmla="*/ 4085851 h 6858000"/>
              <a:gd name="connsiteX559" fmla="*/ 11824840 w 12192000"/>
              <a:gd name="connsiteY559" fmla="*/ 4083465 h 6858000"/>
              <a:gd name="connsiteX560" fmla="*/ 11826435 w 12192000"/>
              <a:gd name="connsiteY560" fmla="*/ 4083547 h 6858000"/>
              <a:gd name="connsiteX561" fmla="*/ 11822096 w 12192000"/>
              <a:gd name="connsiteY561" fmla="*/ 4086325 h 6858000"/>
              <a:gd name="connsiteX562" fmla="*/ 11821451 w 12192000"/>
              <a:gd name="connsiteY562" fmla="*/ 4085656 h 6858000"/>
              <a:gd name="connsiteX563" fmla="*/ 11584709 w 12192000"/>
              <a:gd name="connsiteY563" fmla="*/ 3997908 h 6858000"/>
              <a:gd name="connsiteX564" fmla="*/ 11584086 w 12192000"/>
              <a:gd name="connsiteY564" fmla="*/ 3998885 h 6858000"/>
              <a:gd name="connsiteX565" fmla="*/ 11580042 w 12192000"/>
              <a:gd name="connsiteY565" fmla="*/ 4002444 h 6858000"/>
              <a:gd name="connsiteX566" fmla="*/ 11575468 w 12192000"/>
              <a:gd name="connsiteY566" fmla="*/ 3999187 h 6858000"/>
              <a:gd name="connsiteX567" fmla="*/ 11535201 w 12192000"/>
              <a:gd name="connsiteY567" fmla="*/ 3988871 h 6858000"/>
              <a:gd name="connsiteX568" fmla="*/ 11539452 w 12192000"/>
              <a:gd name="connsiteY568" fmla="*/ 3994168 h 6858000"/>
              <a:gd name="connsiteX569" fmla="*/ 11535201 w 12192000"/>
              <a:gd name="connsiteY569" fmla="*/ 3999464 h 6858000"/>
              <a:gd name="connsiteX570" fmla="*/ 11573997 w 12192000"/>
              <a:gd name="connsiteY570" fmla="*/ 3998140 h 6858000"/>
              <a:gd name="connsiteX571" fmla="*/ 11575468 w 12192000"/>
              <a:gd name="connsiteY571" fmla="*/ 3999187 h 6858000"/>
              <a:gd name="connsiteX572" fmla="*/ 11573466 w 12192000"/>
              <a:gd name="connsiteY572" fmla="*/ 3999464 h 6858000"/>
              <a:gd name="connsiteX573" fmla="*/ 11590472 w 12192000"/>
              <a:gd name="connsiteY573" fmla="*/ 4010057 h 6858000"/>
              <a:gd name="connsiteX574" fmla="*/ 11577717 w 12192000"/>
              <a:gd name="connsiteY574" fmla="*/ 4015354 h 6858000"/>
              <a:gd name="connsiteX575" fmla="*/ 11581968 w 12192000"/>
              <a:gd name="connsiteY575" fmla="*/ 4025947 h 6858000"/>
              <a:gd name="connsiteX576" fmla="*/ 11577717 w 12192000"/>
              <a:gd name="connsiteY576" fmla="*/ 4031244 h 6858000"/>
              <a:gd name="connsiteX577" fmla="*/ 11573466 w 12192000"/>
              <a:gd name="connsiteY577" fmla="*/ 4031244 h 6858000"/>
              <a:gd name="connsiteX578" fmla="*/ 11488434 w 12192000"/>
              <a:gd name="connsiteY578" fmla="*/ 4025947 h 6858000"/>
              <a:gd name="connsiteX579" fmla="*/ 11479930 w 12192000"/>
              <a:gd name="connsiteY579" fmla="*/ 4031244 h 6858000"/>
              <a:gd name="connsiteX580" fmla="*/ 11471427 w 12192000"/>
              <a:gd name="connsiteY580" fmla="*/ 4025947 h 6858000"/>
              <a:gd name="connsiteX581" fmla="*/ 11471427 w 12192000"/>
              <a:gd name="connsiteY581" fmla="*/ 4015354 h 6858000"/>
              <a:gd name="connsiteX582" fmla="*/ 11484182 w 12192000"/>
              <a:gd name="connsiteY582" fmla="*/ 4010057 h 6858000"/>
              <a:gd name="connsiteX583" fmla="*/ 11535201 w 12192000"/>
              <a:gd name="connsiteY583" fmla="*/ 3988871 h 6858000"/>
              <a:gd name="connsiteX584" fmla="*/ 4649122 w 12192000"/>
              <a:gd name="connsiteY584" fmla="*/ 3977074 h 6858000"/>
              <a:gd name="connsiteX585" fmla="*/ 4651484 w 12192000"/>
              <a:gd name="connsiteY585" fmla="*/ 3979023 h 6858000"/>
              <a:gd name="connsiteX586" fmla="*/ 4647631 w 12192000"/>
              <a:gd name="connsiteY586" fmla="*/ 3983575 h 6858000"/>
              <a:gd name="connsiteX587" fmla="*/ 4648694 w 12192000"/>
              <a:gd name="connsiteY587" fmla="*/ 3978940 h 6858000"/>
              <a:gd name="connsiteX588" fmla="*/ 4646435 w 12192000"/>
              <a:gd name="connsiteY588" fmla="*/ 3973892 h 6858000"/>
              <a:gd name="connsiteX589" fmla="*/ 4649673 w 12192000"/>
              <a:gd name="connsiteY589" fmla="*/ 3974672 h 6858000"/>
              <a:gd name="connsiteX590" fmla="*/ 4649122 w 12192000"/>
              <a:gd name="connsiteY590" fmla="*/ 3977074 h 6858000"/>
              <a:gd name="connsiteX591" fmla="*/ 4646568 w 12192000"/>
              <a:gd name="connsiteY591" fmla="*/ 3974968 h 6858000"/>
              <a:gd name="connsiteX592" fmla="*/ 4646435 w 12192000"/>
              <a:gd name="connsiteY592" fmla="*/ 3973892 h 6858000"/>
              <a:gd name="connsiteX593" fmla="*/ 11687571 w 12192000"/>
              <a:gd name="connsiteY593" fmla="*/ 3957495 h 6858000"/>
              <a:gd name="connsiteX594" fmla="*/ 11684163 w 12192000"/>
              <a:gd name="connsiteY594" fmla="*/ 3965085 h 6858000"/>
              <a:gd name="connsiteX595" fmla="*/ 11682783 w 12192000"/>
              <a:gd name="connsiteY595" fmla="*/ 3964655 h 6858000"/>
              <a:gd name="connsiteX596" fmla="*/ 11684737 w 12192000"/>
              <a:gd name="connsiteY596" fmla="*/ 3959161 h 6858000"/>
              <a:gd name="connsiteX597" fmla="*/ 11688258 w 12192000"/>
              <a:gd name="connsiteY597" fmla="*/ 3957092 h 6858000"/>
              <a:gd name="connsiteX598" fmla="*/ 11687571 w 12192000"/>
              <a:gd name="connsiteY598" fmla="*/ 3957495 h 6858000"/>
              <a:gd name="connsiteX599" fmla="*/ 11687637 w 12192000"/>
              <a:gd name="connsiteY599" fmla="*/ 3957350 h 6858000"/>
              <a:gd name="connsiteX600" fmla="*/ 11774676 w 12192000"/>
              <a:gd name="connsiteY600" fmla="*/ 3875916 h 6858000"/>
              <a:gd name="connsiteX601" fmla="*/ 11774884 w 12192000"/>
              <a:gd name="connsiteY601" fmla="*/ 3876319 h 6858000"/>
              <a:gd name="connsiteX602" fmla="*/ 11774475 w 12192000"/>
              <a:gd name="connsiteY602" fmla="*/ 3876167 h 6858000"/>
              <a:gd name="connsiteX603" fmla="*/ 11735026 w 12192000"/>
              <a:gd name="connsiteY603" fmla="*/ 3867050 h 6858000"/>
              <a:gd name="connsiteX604" fmla="*/ 11761059 w 12192000"/>
              <a:gd name="connsiteY604" fmla="*/ 3872036 h 6858000"/>
              <a:gd name="connsiteX605" fmla="*/ 11767312 w 12192000"/>
              <a:gd name="connsiteY605" fmla="*/ 3873513 h 6858000"/>
              <a:gd name="connsiteX606" fmla="*/ 11774475 w 12192000"/>
              <a:gd name="connsiteY606" fmla="*/ 3876167 h 6858000"/>
              <a:gd name="connsiteX607" fmla="*/ 11773290 w 12192000"/>
              <a:gd name="connsiteY607" fmla="*/ 3877643 h 6858000"/>
              <a:gd name="connsiteX608" fmla="*/ 11752032 w 12192000"/>
              <a:gd name="connsiteY608" fmla="*/ 3877643 h 6858000"/>
              <a:gd name="connsiteX609" fmla="*/ 11735026 w 12192000"/>
              <a:gd name="connsiteY609" fmla="*/ 3867050 h 6858000"/>
              <a:gd name="connsiteX610" fmla="*/ 4694930 w 12192000"/>
              <a:gd name="connsiteY610" fmla="*/ 3808788 h 6858000"/>
              <a:gd name="connsiteX611" fmla="*/ 4693668 w 12192000"/>
              <a:gd name="connsiteY611" fmla="*/ 3809615 h 6858000"/>
              <a:gd name="connsiteX612" fmla="*/ 4687282 w 12192000"/>
              <a:gd name="connsiteY612" fmla="*/ 3812132 h 6858000"/>
              <a:gd name="connsiteX613" fmla="*/ 4687423 w 12192000"/>
              <a:gd name="connsiteY613" fmla="*/ 3811933 h 6858000"/>
              <a:gd name="connsiteX614" fmla="*/ 4694930 w 12192000"/>
              <a:gd name="connsiteY614" fmla="*/ 3808788 h 6858000"/>
              <a:gd name="connsiteX615" fmla="*/ 4776640 w 12192000"/>
              <a:gd name="connsiteY615" fmla="*/ 3701284 h 6858000"/>
              <a:gd name="connsiteX616" fmla="*/ 4781914 w 12192000"/>
              <a:gd name="connsiteY616" fmla="*/ 3703118 h 6858000"/>
              <a:gd name="connsiteX617" fmla="*/ 4779022 w 12192000"/>
              <a:gd name="connsiteY617" fmla="*/ 3705280 h 6858000"/>
              <a:gd name="connsiteX618" fmla="*/ 4775989 w 12192000"/>
              <a:gd name="connsiteY618" fmla="*/ 3704347 h 6858000"/>
              <a:gd name="connsiteX619" fmla="*/ 11840987 w 12192000"/>
              <a:gd name="connsiteY619" fmla="*/ 3605336 h 6858000"/>
              <a:gd name="connsiteX620" fmla="*/ 11837994 w 12192000"/>
              <a:gd name="connsiteY620" fmla="*/ 3606939 h 6858000"/>
              <a:gd name="connsiteX621" fmla="*/ 11832812 w 12192000"/>
              <a:gd name="connsiteY621" fmla="*/ 3607518 h 6858000"/>
              <a:gd name="connsiteX622" fmla="*/ 11840252 w 12192000"/>
              <a:gd name="connsiteY622" fmla="*/ 3605532 h 6858000"/>
              <a:gd name="connsiteX623" fmla="*/ 11841437 w 12192000"/>
              <a:gd name="connsiteY623" fmla="*/ 3605095 h 6858000"/>
              <a:gd name="connsiteX624" fmla="*/ 11841084 w 12192000"/>
              <a:gd name="connsiteY624" fmla="*/ 3605310 h 6858000"/>
              <a:gd name="connsiteX625" fmla="*/ 11840987 w 12192000"/>
              <a:gd name="connsiteY625" fmla="*/ 3605336 h 6858000"/>
              <a:gd name="connsiteX626" fmla="*/ 11845567 w 12192000"/>
              <a:gd name="connsiteY626" fmla="*/ 3602884 h 6858000"/>
              <a:gd name="connsiteX627" fmla="*/ 11841437 w 12192000"/>
              <a:gd name="connsiteY627" fmla="*/ 3605095 h 6858000"/>
              <a:gd name="connsiteX628" fmla="*/ 11843574 w 12192000"/>
              <a:gd name="connsiteY628" fmla="*/ 3603794 h 6858000"/>
              <a:gd name="connsiteX629" fmla="*/ 11845567 w 12192000"/>
              <a:gd name="connsiteY629" fmla="*/ 3602884 h 6858000"/>
              <a:gd name="connsiteX630" fmla="*/ 10704481 w 12192000"/>
              <a:gd name="connsiteY630" fmla="*/ 3579959 h 6858000"/>
              <a:gd name="connsiteX631" fmla="*/ 10710393 w 12192000"/>
              <a:gd name="connsiteY631" fmla="*/ 3581035 h 6858000"/>
              <a:gd name="connsiteX632" fmla="*/ 10701890 w 12192000"/>
              <a:gd name="connsiteY632" fmla="*/ 3581035 h 6858000"/>
              <a:gd name="connsiteX633" fmla="*/ 10700905 w 12192000"/>
              <a:gd name="connsiteY633" fmla="*/ 3580115 h 6858000"/>
              <a:gd name="connsiteX634" fmla="*/ 10676380 w 12192000"/>
              <a:gd name="connsiteY634" fmla="*/ 3575739 h 6858000"/>
              <a:gd name="connsiteX635" fmla="*/ 10679968 w 12192000"/>
              <a:gd name="connsiteY635" fmla="*/ 3580208 h 6858000"/>
              <a:gd name="connsiteX636" fmla="*/ 10675045 w 12192000"/>
              <a:gd name="connsiteY636" fmla="*/ 3577401 h 6858000"/>
              <a:gd name="connsiteX637" fmla="*/ 10695371 w 12192000"/>
              <a:gd name="connsiteY637" fmla="*/ 3574944 h 6858000"/>
              <a:gd name="connsiteX638" fmla="*/ 10699764 w 12192000"/>
              <a:gd name="connsiteY638" fmla="*/ 3579049 h 6858000"/>
              <a:gd name="connsiteX639" fmla="*/ 10700905 w 12192000"/>
              <a:gd name="connsiteY639" fmla="*/ 3580115 h 6858000"/>
              <a:gd name="connsiteX640" fmla="*/ 10694981 w 12192000"/>
              <a:gd name="connsiteY640" fmla="*/ 3580373 h 6858000"/>
              <a:gd name="connsiteX641" fmla="*/ 10694251 w 12192000"/>
              <a:gd name="connsiteY641" fmla="*/ 3575821 h 6858000"/>
              <a:gd name="connsiteX642" fmla="*/ 4770927 w 12192000"/>
              <a:gd name="connsiteY642" fmla="*/ 3570442 h 6858000"/>
              <a:gd name="connsiteX643" fmla="*/ 4780493 w 12192000"/>
              <a:gd name="connsiteY643" fmla="*/ 3575077 h 6858000"/>
              <a:gd name="connsiteX644" fmla="*/ 4776537 w 12192000"/>
              <a:gd name="connsiteY644" fmla="*/ 3577431 h 6858000"/>
              <a:gd name="connsiteX645" fmla="*/ 4771990 w 12192000"/>
              <a:gd name="connsiteY645" fmla="*/ 3571766 h 6858000"/>
              <a:gd name="connsiteX646" fmla="*/ 4770927 w 12192000"/>
              <a:gd name="connsiteY646" fmla="*/ 3570442 h 6858000"/>
              <a:gd name="connsiteX647" fmla="*/ 10782139 w 12192000"/>
              <a:gd name="connsiteY647" fmla="*/ 3478166 h 6858000"/>
              <a:gd name="connsiteX648" fmla="*/ 10787460 w 12192000"/>
              <a:gd name="connsiteY648" fmla="*/ 3479061 h 6858000"/>
              <a:gd name="connsiteX649" fmla="*/ 10786922 w 12192000"/>
              <a:gd name="connsiteY649" fmla="*/ 3480400 h 6858000"/>
              <a:gd name="connsiteX650" fmla="*/ 10782139 w 12192000"/>
              <a:gd name="connsiteY650" fmla="*/ 3478166 h 6858000"/>
              <a:gd name="connsiteX651" fmla="*/ 11035300 w 12192000"/>
              <a:gd name="connsiteY651" fmla="*/ 3449363 h 6858000"/>
              <a:gd name="connsiteX652" fmla="*/ 11044674 w 12192000"/>
              <a:gd name="connsiteY652" fmla="*/ 3453256 h 6858000"/>
              <a:gd name="connsiteX653" fmla="*/ 11046268 w 12192000"/>
              <a:gd name="connsiteY653" fmla="*/ 3453918 h 6858000"/>
              <a:gd name="connsiteX654" fmla="*/ 11050520 w 12192000"/>
              <a:gd name="connsiteY654" fmla="*/ 3453918 h 6858000"/>
              <a:gd name="connsiteX655" fmla="*/ 11032584 w 12192000"/>
              <a:gd name="connsiteY655" fmla="*/ 3451683 h 6858000"/>
              <a:gd name="connsiteX656" fmla="*/ 10795425 w 12192000"/>
              <a:gd name="connsiteY656" fmla="*/ 3437366 h 6858000"/>
              <a:gd name="connsiteX657" fmla="*/ 10794761 w 12192000"/>
              <a:gd name="connsiteY657" fmla="*/ 3439600 h 6858000"/>
              <a:gd name="connsiteX658" fmla="*/ 10793794 w 12192000"/>
              <a:gd name="connsiteY658" fmla="*/ 3442019 h 6858000"/>
              <a:gd name="connsiteX659" fmla="*/ 10791174 w 12192000"/>
              <a:gd name="connsiteY659" fmla="*/ 3443324 h 6858000"/>
              <a:gd name="connsiteX660" fmla="*/ 10795425 w 12192000"/>
              <a:gd name="connsiteY660" fmla="*/ 3437366 h 6858000"/>
              <a:gd name="connsiteX661" fmla="*/ 11573466 w 12192000"/>
              <a:gd name="connsiteY661" fmla="*/ 3347986 h 6858000"/>
              <a:gd name="connsiteX662" fmla="*/ 11572529 w 12192000"/>
              <a:gd name="connsiteY662" fmla="*/ 3348643 h 6858000"/>
              <a:gd name="connsiteX663" fmla="*/ 11562305 w 12192000"/>
              <a:gd name="connsiteY663" fmla="*/ 3353283 h 6858000"/>
              <a:gd name="connsiteX664" fmla="*/ 11559623 w 12192000"/>
              <a:gd name="connsiteY664" fmla="*/ 3354297 h 6858000"/>
              <a:gd name="connsiteX665" fmla="*/ 11561249 w 12192000"/>
              <a:gd name="connsiteY665" fmla="*/ 3353059 h 6858000"/>
              <a:gd name="connsiteX666" fmla="*/ 11568683 w 12192000"/>
              <a:gd name="connsiteY666" fmla="*/ 3349972 h 6858000"/>
              <a:gd name="connsiteX667" fmla="*/ 11573466 w 12192000"/>
              <a:gd name="connsiteY667" fmla="*/ 3347986 h 6858000"/>
              <a:gd name="connsiteX668" fmla="*/ 11588089 w 12192000"/>
              <a:gd name="connsiteY668" fmla="*/ 3343786 h 6858000"/>
              <a:gd name="connsiteX669" fmla="*/ 11590472 w 12192000"/>
              <a:gd name="connsiteY669" fmla="*/ 3347986 h 6858000"/>
              <a:gd name="connsiteX670" fmla="*/ 11571340 w 12192000"/>
              <a:gd name="connsiteY670" fmla="*/ 3349476 h 6858000"/>
              <a:gd name="connsiteX671" fmla="*/ 11572529 w 12192000"/>
              <a:gd name="connsiteY671" fmla="*/ 3348643 h 6858000"/>
              <a:gd name="connsiteX672" fmla="*/ 11580175 w 12192000"/>
              <a:gd name="connsiteY672" fmla="*/ 3345173 h 6858000"/>
              <a:gd name="connsiteX673" fmla="*/ 11588089 w 12192000"/>
              <a:gd name="connsiteY673" fmla="*/ 3343786 h 6858000"/>
              <a:gd name="connsiteX674" fmla="*/ 11338433 w 12192000"/>
              <a:gd name="connsiteY674" fmla="*/ 3304207 h 6858000"/>
              <a:gd name="connsiteX675" fmla="*/ 11339628 w 12192000"/>
              <a:gd name="connsiteY675" fmla="*/ 3306276 h 6858000"/>
              <a:gd name="connsiteX676" fmla="*/ 11339628 w 12192000"/>
              <a:gd name="connsiteY676" fmla="*/ 3307952 h 6858000"/>
              <a:gd name="connsiteX677" fmla="*/ 11323236 w 12192000"/>
              <a:gd name="connsiteY677" fmla="*/ 3318940 h 6858000"/>
              <a:gd name="connsiteX678" fmla="*/ 11322742 w 12192000"/>
              <a:gd name="connsiteY678" fmla="*/ 3312477 h 6858000"/>
              <a:gd name="connsiteX679" fmla="*/ 11324749 w 12192000"/>
              <a:gd name="connsiteY679" fmla="*/ 3309144 h 6858000"/>
              <a:gd name="connsiteX680" fmla="*/ 11329364 w 12192000"/>
              <a:gd name="connsiteY680" fmla="*/ 3305311 h 6858000"/>
              <a:gd name="connsiteX681" fmla="*/ 11349825 w 12192000"/>
              <a:gd name="connsiteY681" fmla="*/ 3301662 h 6858000"/>
              <a:gd name="connsiteX682" fmla="*/ 11339628 w 12192000"/>
              <a:gd name="connsiteY682" fmla="*/ 3309230 h 6858000"/>
              <a:gd name="connsiteX683" fmla="*/ 11339628 w 12192000"/>
              <a:gd name="connsiteY683" fmla="*/ 3307952 h 6858000"/>
              <a:gd name="connsiteX684" fmla="*/ 11347068 w 12192000"/>
              <a:gd name="connsiteY684" fmla="*/ 3302965 h 6858000"/>
              <a:gd name="connsiteX685" fmla="*/ 11349825 w 12192000"/>
              <a:gd name="connsiteY685" fmla="*/ 3301662 h 6858000"/>
              <a:gd name="connsiteX686" fmla="*/ 11292860 w 12192000"/>
              <a:gd name="connsiteY686" fmla="*/ 3284427 h 6858000"/>
              <a:gd name="connsiteX687" fmla="*/ 11289317 w 12192000"/>
              <a:gd name="connsiteY687" fmla="*/ 3297669 h 6858000"/>
              <a:gd name="connsiteX688" fmla="*/ 11287014 w 12192000"/>
              <a:gd name="connsiteY688" fmla="*/ 3296593 h 6858000"/>
              <a:gd name="connsiteX689" fmla="*/ 11292860 w 12192000"/>
              <a:gd name="connsiteY689" fmla="*/ 3284427 h 6858000"/>
              <a:gd name="connsiteX690" fmla="*/ 11377361 w 12192000"/>
              <a:gd name="connsiteY690" fmla="*/ 3148041 h 6858000"/>
              <a:gd name="connsiteX691" fmla="*/ 11374239 w 12192000"/>
              <a:gd name="connsiteY691" fmla="*/ 3152841 h 6858000"/>
              <a:gd name="connsiteX692" fmla="*/ 11373472 w 12192000"/>
              <a:gd name="connsiteY692" fmla="*/ 3153183 h 6858000"/>
              <a:gd name="connsiteX693" fmla="*/ 11373470 w 12192000"/>
              <a:gd name="connsiteY693" fmla="*/ 3153143 h 6858000"/>
              <a:gd name="connsiteX694" fmla="*/ 11375157 w 12192000"/>
              <a:gd name="connsiteY694" fmla="*/ 3148671 h 6858000"/>
              <a:gd name="connsiteX695" fmla="*/ 4811782 w 12192000"/>
              <a:gd name="connsiteY695" fmla="*/ 3141089 h 6858000"/>
              <a:gd name="connsiteX696" fmla="*/ 4824603 w 12192000"/>
              <a:gd name="connsiteY696" fmla="*/ 3141420 h 6858000"/>
              <a:gd name="connsiteX697" fmla="*/ 4823115 w 12192000"/>
              <a:gd name="connsiteY697" fmla="*/ 3146716 h 6858000"/>
              <a:gd name="connsiteX698" fmla="*/ 4807597 w 12192000"/>
              <a:gd name="connsiteY698" fmla="*/ 3146716 h 6858000"/>
              <a:gd name="connsiteX699" fmla="*/ 4804940 w 12192000"/>
              <a:gd name="connsiteY699" fmla="*/ 3146716 h 6858000"/>
              <a:gd name="connsiteX700" fmla="*/ 4811782 w 12192000"/>
              <a:gd name="connsiteY700" fmla="*/ 3141089 h 6858000"/>
              <a:gd name="connsiteX701" fmla="*/ 11446449 w 12192000"/>
              <a:gd name="connsiteY701" fmla="*/ 3116013 h 6858000"/>
              <a:gd name="connsiteX702" fmla="*/ 11446245 w 12192000"/>
              <a:gd name="connsiteY702" fmla="*/ 3118400 h 6858000"/>
              <a:gd name="connsiteX703" fmla="*/ 11440603 w 12192000"/>
              <a:gd name="connsiteY703" fmla="*/ 3119572 h 6858000"/>
              <a:gd name="connsiteX704" fmla="*/ 11437414 w 12192000"/>
              <a:gd name="connsiteY704" fmla="*/ 3120234 h 6858000"/>
              <a:gd name="connsiteX705" fmla="*/ 11446449 w 12192000"/>
              <a:gd name="connsiteY705" fmla="*/ 3116013 h 6858000"/>
              <a:gd name="connsiteX706" fmla="*/ 11603625 w 12192000"/>
              <a:gd name="connsiteY706" fmla="*/ 3088703 h 6858000"/>
              <a:gd name="connsiteX707" fmla="*/ 11609604 w 12192000"/>
              <a:gd name="connsiteY707" fmla="*/ 3089116 h 6858000"/>
              <a:gd name="connsiteX708" fmla="*/ 11609519 w 12192000"/>
              <a:gd name="connsiteY708" fmla="*/ 3090266 h 6858000"/>
              <a:gd name="connsiteX709" fmla="*/ 11608009 w 12192000"/>
              <a:gd name="connsiteY709" fmla="*/ 3091102 h 6858000"/>
              <a:gd name="connsiteX710" fmla="*/ 11603226 w 12192000"/>
              <a:gd name="connsiteY710" fmla="*/ 3093751 h 6858000"/>
              <a:gd name="connsiteX711" fmla="*/ 11603625 w 12192000"/>
              <a:gd name="connsiteY711" fmla="*/ 3088703 h 6858000"/>
              <a:gd name="connsiteX712" fmla="*/ 4952284 w 12192000"/>
              <a:gd name="connsiteY712" fmla="*/ 3054440 h 6858000"/>
              <a:gd name="connsiteX713" fmla="*/ 4952474 w 12192000"/>
              <a:gd name="connsiteY713" fmla="*/ 3054447 h 6858000"/>
              <a:gd name="connsiteX714" fmla="*/ 4952151 w 12192000"/>
              <a:gd name="connsiteY714" fmla="*/ 3054689 h 6858000"/>
              <a:gd name="connsiteX715" fmla="*/ 4950125 w 12192000"/>
              <a:gd name="connsiteY715" fmla="*/ 3056203 h 6858000"/>
              <a:gd name="connsiteX716" fmla="*/ 4950081 w 12192000"/>
              <a:gd name="connsiteY716" fmla="*/ 3056204 h 6858000"/>
              <a:gd name="connsiteX717" fmla="*/ 4870648 w 12192000"/>
              <a:gd name="connsiteY717" fmla="*/ 3014302 h 6858000"/>
              <a:gd name="connsiteX718" fmla="*/ 4875623 w 12192000"/>
              <a:gd name="connsiteY718" fmla="*/ 3014302 h 6858000"/>
              <a:gd name="connsiteX719" fmla="*/ 4877217 w 12192000"/>
              <a:gd name="connsiteY719" fmla="*/ 3014302 h 6858000"/>
              <a:gd name="connsiteX720" fmla="*/ 4872434 w 12192000"/>
              <a:gd name="connsiteY720" fmla="*/ 3016206 h 6858000"/>
              <a:gd name="connsiteX721" fmla="*/ 4869126 w 12192000"/>
              <a:gd name="connsiteY721" fmla="*/ 3022674 h 6858000"/>
              <a:gd name="connsiteX722" fmla="*/ 4867967 w 12192000"/>
              <a:gd name="connsiteY722" fmla="*/ 3022963 h 6858000"/>
              <a:gd name="connsiteX723" fmla="*/ 11686406 w 12192000"/>
              <a:gd name="connsiteY723" fmla="*/ 2990704 h 6858000"/>
              <a:gd name="connsiteX724" fmla="*/ 11688142 w 12192000"/>
              <a:gd name="connsiteY724" fmla="*/ 2990954 h 6858000"/>
              <a:gd name="connsiteX725" fmla="*/ 11689732 w 12192000"/>
              <a:gd name="connsiteY725" fmla="*/ 2991069 h 6858000"/>
              <a:gd name="connsiteX726" fmla="*/ 11688789 w 12192000"/>
              <a:gd name="connsiteY726" fmla="*/ 2995764 h 6858000"/>
              <a:gd name="connsiteX727" fmla="*/ 11688258 w 12192000"/>
              <a:gd name="connsiteY727" fmla="*/ 2998413 h 6858000"/>
              <a:gd name="connsiteX728" fmla="*/ 4711444 w 12192000"/>
              <a:gd name="connsiteY728" fmla="*/ 2990492 h 6858000"/>
              <a:gd name="connsiteX729" fmla="*/ 4714594 w 12192000"/>
              <a:gd name="connsiteY729" fmla="*/ 2992454 h 6858000"/>
              <a:gd name="connsiteX730" fmla="*/ 4715656 w 12192000"/>
              <a:gd name="connsiteY730" fmla="*/ 2993116 h 6858000"/>
              <a:gd name="connsiteX731" fmla="*/ 4708482 w 12192000"/>
              <a:gd name="connsiteY731" fmla="*/ 2992371 h 6858000"/>
              <a:gd name="connsiteX732" fmla="*/ 11671252 w 12192000"/>
              <a:gd name="connsiteY732" fmla="*/ 2985833 h 6858000"/>
              <a:gd name="connsiteX733" fmla="*/ 11683544 w 12192000"/>
              <a:gd name="connsiteY733" fmla="*/ 2987589 h 6858000"/>
              <a:gd name="connsiteX734" fmla="*/ 11684006 w 12192000"/>
              <a:gd name="connsiteY734" fmla="*/ 2987819 h 6858000"/>
              <a:gd name="connsiteX735" fmla="*/ 11684124 w 12192000"/>
              <a:gd name="connsiteY735" fmla="*/ 2987672 h 6858000"/>
              <a:gd name="connsiteX736" fmla="*/ 11685733 w 12192000"/>
              <a:gd name="connsiteY736" fmla="*/ 2987902 h 6858000"/>
              <a:gd name="connsiteX737" fmla="*/ 11686406 w 12192000"/>
              <a:gd name="connsiteY737" fmla="*/ 2990704 h 6858000"/>
              <a:gd name="connsiteX738" fmla="*/ 11672714 w 12192000"/>
              <a:gd name="connsiteY738" fmla="*/ 2988730 h 6858000"/>
              <a:gd name="connsiteX739" fmla="*/ 11671252 w 12192000"/>
              <a:gd name="connsiteY739" fmla="*/ 2985833 h 6858000"/>
              <a:gd name="connsiteX740" fmla="*/ 4930123 w 12192000"/>
              <a:gd name="connsiteY740" fmla="*/ 2983504 h 6858000"/>
              <a:gd name="connsiteX741" fmla="*/ 4930674 w 12192000"/>
              <a:gd name="connsiteY741" fmla="*/ 2983534 h 6858000"/>
              <a:gd name="connsiteX742" fmla="*/ 4929498 w 12192000"/>
              <a:gd name="connsiteY742" fmla="*/ 2984757 h 6858000"/>
              <a:gd name="connsiteX743" fmla="*/ 4929830 w 12192000"/>
              <a:gd name="connsiteY743" fmla="*/ 2985833 h 6858000"/>
              <a:gd name="connsiteX744" fmla="*/ 4931634 w 12192000"/>
              <a:gd name="connsiteY744" fmla="*/ 2983586 h 6858000"/>
              <a:gd name="connsiteX745" fmla="*/ 4935138 w 12192000"/>
              <a:gd name="connsiteY745" fmla="*/ 2983774 h 6858000"/>
              <a:gd name="connsiteX746" fmla="*/ 4934148 w 12192000"/>
              <a:gd name="connsiteY746" fmla="*/ 2987819 h 6858000"/>
              <a:gd name="connsiteX747" fmla="*/ 4922808 w 12192000"/>
              <a:gd name="connsiteY747" fmla="*/ 2986542 h 6858000"/>
              <a:gd name="connsiteX748" fmla="*/ 4929299 w 12192000"/>
              <a:gd name="connsiteY748" fmla="*/ 2983847 h 6858000"/>
              <a:gd name="connsiteX749" fmla="*/ 4932488 w 12192000"/>
              <a:gd name="connsiteY749" fmla="*/ 2982523 h 6858000"/>
              <a:gd name="connsiteX750" fmla="*/ 4931634 w 12192000"/>
              <a:gd name="connsiteY750" fmla="*/ 2983586 h 6858000"/>
              <a:gd name="connsiteX751" fmla="*/ 4930674 w 12192000"/>
              <a:gd name="connsiteY751" fmla="*/ 2983534 h 6858000"/>
              <a:gd name="connsiteX752" fmla="*/ 4931087 w 12192000"/>
              <a:gd name="connsiteY752" fmla="*/ 2983104 h 6858000"/>
              <a:gd name="connsiteX753" fmla="*/ 11445917 w 12192000"/>
              <a:gd name="connsiteY753" fmla="*/ 2981861 h 6858000"/>
              <a:gd name="connsiteX754" fmla="*/ 11445918 w 12192000"/>
              <a:gd name="connsiteY754" fmla="*/ 2981862 h 6858000"/>
              <a:gd name="connsiteX755" fmla="*/ 11445918 w 12192000"/>
              <a:gd name="connsiteY755" fmla="*/ 2986495 h 6858000"/>
              <a:gd name="connsiteX756" fmla="*/ 11445918 w 12192000"/>
              <a:gd name="connsiteY756" fmla="*/ 2987819 h 6858000"/>
              <a:gd name="connsiteX757" fmla="*/ 11445917 w 12192000"/>
              <a:gd name="connsiteY757" fmla="*/ 2981861 h 6858000"/>
              <a:gd name="connsiteX758" fmla="*/ 11460843 w 12192000"/>
              <a:gd name="connsiteY758" fmla="*/ 2964701 h 6858000"/>
              <a:gd name="connsiteX759" fmla="*/ 11460025 w 12192000"/>
              <a:gd name="connsiteY759" fmla="*/ 2966296 h 6858000"/>
              <a:gd name="connsiteX760" fmla="*/ 11458672 w 12192000"/>
              <a:gd name="connsiteY760" fmla="*/ 2966633 h 6858000"/>
              <a:gd name="connsiteX761" fmla="*/ 4953511 w 12192000"/>
              <a:gd name="connsiteY761" fmla="*/ 2962462 h 6858000"/>
              <a:gd name="connsiteX762" fmla="*/ 4953480 w 12192000"/>
              <a:gd name="connsiteY762" fmla="*/ 2963323 h 6858000"/>
              <a:gd name="connsiteX763" fmla="*/ 4948577 w 12192000"/>
              <a:gd name="connsiteY763" fmla="*/ 2967657 h 6858000"/>
              <a:gd name="connsiteX764" fmla="*/ 4947605 w 12192000"/>
              <a:gd name="connsiteY764" fmla="*/ 2967138 h 6858000"/>
              <a:gd name="connsiteX765" fmla="*/ 11464518 w 12192000"/>
              <a:gd name="connsiteY765" fmla="*/ 2958026 h 6858000"/>
              <a:gd name="connsiteX766" fmla="*/ 11460997 w 12192000"/>
              <a:gd name="connsiteY766" fmla="*/ 2964564 h 6858000"/>
              <a:gd name="connsiteX767" fmla="*/ 11460843 w 12192000"/>
              <a:gd name="connsiteY767" fmla="*/ 2964701 h 6858000"/>
              <a:gd name="connsiteX768" fmla="*/ 11464054 w 12192000"/>
              <a:gd name="connsiteY768" fmla="*/ 2958440 h 6858000"/>
              <a:gd name="connsiteX769" fmla="*/ 11464518 w 12192000"/>
              <a:gd name="connsiteY769" fmla="*/ 2958026 h 6858000"/>
              <a:gd name="connsiteX770" fmla="*/ 11462392 w 12192000"/>
              <a:gd name="connsiteY770" fmla="*/ 2918964 h 6858000"/>
              <a:gd name="connsiteX771" fmla="*/ 11464054 w 12192000"/>
              <a:gd name="connsiteY771" fmla="*/ 2919791 h 6858000"/>
              <a:gd name="connsiteX772" fmla="*/ 11463997 w 12192000"/>
              <a:gd name="connsiteY772" fmla="*/ 2920280 h 6858000"/>
              <a:gd name="connsiteX773" fmla="*/ 11461329 w 12192000"/>
              <a:gd name="connsiteY773" fmla="*/ 2922274 h 6858000"/>
              <a:gd name="connsiteX774" fmla="*/ 11458672 w 12192000"/>
              <a:gd name="connsiteY774" fmla="*/ 2924260 h 6858000"/>
              <a:gd name="connsiteX775" fmla="*/ 11462392 w 12192000"/>
              <a:gd name="connsiteY775" fmla="*/ 2918964 h 6858000"/>
              <a:gd name="connsiteX776" fmla="*/ 11552285 w 12192000"/>
              <a:gd name="connsiteY776" fmla="*/ 2847008 h 6858000"/>
              <a:gd name="connsiteX777" fmla="*/ 11547756 w 12192000"/>
              <a:gd name="connsiteY777" fmla="*/ 2849612 h 6858000"/>
              <a:gd name="connsiteX778" fmla="*/ 11543704 w 12192000"/>
              <a:gd name="connsiteY778" fmla="*/ 2850108 h 6858000"/>
              <a:gd name="connsiteX779" fmla="*/ 11553802 w 12192000"/>
              <a:gd name="connsiteY779" fmla="*/ 2846136 h 6858000"/>
              <a:gd name="connsiteX780" fmla="*/ 11553626 w 12192000"/>
              <a:gd name="connsiteY780" fmla="*/ 2846524 h 6858000"/>
              <a:gd name="connsiteX781" fmla="*/ 11552285 w 12192000"/>
              <a:gd name="connsiteY781" fmla="*/ 2847008 h 6858000"/>
              <a:gd name="connsiteX782" fmla="*/ 11577717 w 12192000"/>
              <a:gd name="connsiteY782" fmla="*/ 2844812 h 6858000"/>
              <a:gd name="connsiteX783" fmla="*/ 11580343 w 12192000"/>
              <a:gd name="connsiteY783" fmla="*/ 2844812 h 6858000"/>
              <a:gd name="connsiteX784" fmla="*/ 11580109 w 12192000"/>
              <a:gd name="connsiteY784" fmla="*/ 2844977 h 6858000"/>
              <a:gd name="connsiteX785" fmla="*/ 11577717 w 12192000"/>
              <a:gd name="connsiteY785" fmla="*/ 2844812 h 6858000"/>
              <a:gd name="connsiteX786" fmla="*/ 11584094 w 12192000"/>
              <a:gd name="connsiteY786" fmla="*/ 2842164 h 6858000"/>
              <a:gd name="connsiteX787" fmla="*/ 11584096 w 12192000"/>
              <a:gd name="connsiteY787" fmla="*/ 2842166 h 6858000"/>
              <a:gd name="connsiteX788" fmla="*/ 11584892 w 12192000"/>
              <a:gd name="connsiteY788" fmla="*/ 2843322 h 6858000"/>
              <a:gd name="connsiteX789" fmla="*/ 11584007 w 12192000"/>
              <a:gd name="connsiteY789" fmla="*/ 2844812 h 6858000"/>
              <a:gd name="connsiteX790" fmla="*/ 11580343 w 12192000"/>
              <a:gd name="connsiteY790" fmla="*/ 2844812 h 6858000"/>
              <a:gd name="connsiteX791" fmla="*/ 5072790 w 12192000"/>
              <a:gd name="connsiteY791" fmla="*/ 2775956 h 6858000"/>
              <a:gd name="connsiteX792" fmla="*/ 5081152 w 12192000"/>
              <a:gd name="connsiteY792" fmla="*/ 2777840 h 6858000"/>
              <a:gd name="connsiteX793" fmla="*/ 5077041 w 12192000"/>
              <a:gd name="connsiteY793" fmla="*/ 2781253 h 6858000"/>
              <a:gd name="connsiteX794" fmla="*/ 5072790 w 12192000"/>
              <a:gd name="connsiteY794" fmla="*/ 2775956 h 6858000"/>
              <a:gd name="connsiteX795" fmla="*/ 5089796 w 12192000"/>
              <a:gd name="connsiteY795" fmla="*/ 2770660 h 6858000"/>
              <a:gd name="connsiteX796" fmla="*/ 5091114 w 12192000"/>
              <a:gd name="connsiteY796" fmla="*/ 2771481 h 6858000"/>
              <a:gd name="connsiteX797" fmla="*/ 5090328 w 12192000"/>
              <a:gd name="connsiteY797" fmla="*/ 2773308 h 6858000"/>
              <a:gd name="connsiteX798" fmla="*/ 5084548 w 12192000"/>
              <a:gd name="connsiteY798" fmla="*/ 2778605 h 6858000"/>
              <a:gd name="connsiteX799" fmla="*/ 5081152 w 12192000"/>
              <a:gd name="connsiteY799" fmla="*/ 2777840 h 6858000"/>
              <a:gd name="connsiteX800" fmla="*/ 5088202 w 12192000"/>
              <a:gd name="connsiteY800" fmla="*/ 2771984 h 6858000"/>
              <a:gd name="connsiteX801" fmla="*/ 5089796 w 12192000"/>
              <a:gd name="connsiteY801" fmla="*/ 2770660 h 6858000"/>
              <a:gd name="connsiteX802" fmla="*/ 4938865 w 12192000"/>
              <a:gd name="connsiteY802" fmla="*/ 2556149 h 6858000"/>
              <a:gd name="connsiteX803" fmla="*/ 4938466 w 12192000"/>
              <a:gd name="connsiteY803" fmla="*/ 2556645 h 6858000"/>
              <a:gd name="connsiteX804" fmla="*/ 4937025 w 12192000"/>
              <a:gd name="connsiteY804" fmla="*/ 2557218 h 6858000"/>
              <a:gd name="connsiteX805" fmla="*/ 5032201 w 12192000"/>
              <a:gd name="connsiteY805" fmla="*/ 2553501 h 6858000"/>
              <a:gd name="connsiteX806" fmla="*/ 5036120 w 12192000"/>
              <a:gd name="connsiteY806" fmla="*/ 2553501 h 6858000"/>
              <a:gd name="connsiteX807" fmla="*/ 5038777 w 12192000"/>
              <a:gd name="connsiteY807" fmla="*/ 2553501 h 6858000"/>
              <a:gd name="connsiteX808" fmla="*/ 5031868 w 12192000"/>
              <a:gd name="connsiteY808" fmla="*/ 2554825 h 6858000"/>
              <a:gd name="connsiteX809" fmla="*/ 4979440 w 12192000"/>
              <a:gd name="connsiteY809" fmla="*/ 2511272 h 6858000"/>
              <a:gd name="connsiteX810" fmla="*/ 4986770 w 12192000"/>
              <a:gd name="connsiteY810" fmla="*/ 2511511 h 6858000"/>
              <a:gd name="connsiteX811" fmla="*/ 4969623 w 12192000"/>
              <a:gd name="connsiteY811" fmla="*/ 2519321 h 6858000"/>
              <a:gd name="connsiteX812" fmla="*/ 5142627 w 12192000"/>
              <a:gd name="connsiteY812" fmla="*/ 2433529 h 6858000"/>
              <a:gd name="connsiteX813" fmla="*/ 5145067 w 12192000"/>
              <a:gd name="connsiteY813" fmla="*/ 2436976 h 6858000"/>
              <a:gd name="connsiteX814" fmla="*/ 5138490 w 12192000"/>
              <a:gd name="connsiteY814" fmla="*/ 2436231 h 6858000"/>
              <a:gd name="connsiteX815" fmla="*/ 11405544 w 12192000"/>
              <a:gd name="connsiteY815" fmla="*/ 2382945 h 6858000"/>
              <a:gd name="connsiteX816" fmla="*/ 11398220 w 12192000"/>
              <a:gd name="connsiteY816" fmla="*/ 2385583 h 6858000"/>
              <a:gd name="connsiteX817" fmla="*/ 11387194 w 12192000"/>
              <a:gd name="connsiteY817" fmla="*/ 2389307 h 6858000"/>
              <a:gd name="connsiteX818" fmla="*/ 11380018 w 12192000"/>
              <a:gd name="connsiteY818" fmla="*/ 2389307 h 6858000"/>
              <a:gd name="connsiteX819" fmla="*/ 11377892 w 12192000"/>
              <a:gd name="connsiteY819" fmla="*/ 2389307 h 6858000"/>
              <a:gd name="connsiteX820" fmla="*/ 11405544 w 12192000"/>
              <a:gd name="connsiteY820" fmla="*/ 2382945 h 6858000"/>
              <a:gd name="connsiteX821" fmla="*/ 5208159 w 12192000"/>
              <a:gd name="connsiteY821" fmla="*/ 2358231 h 6858000"/>
              <a:gd name="connsiteX822" fmla="*/ 5206117 w 12192000"/>
              <a:gd name="connsiteY822" fmla="*/ 2360341 h 6858000"/>
              <a:gd name="connsiteX823" fmla="*/ 5202264 w 12192000"/>
              <a:gd name="connsiteY823" fmla="*/ 2361996 h 6858000"/>
              <a:gd name="connsiteX824" fmla="*/ 5330468 w 12192000"/>
              <a:gd name="connsiteY824" fmla="*/ 2238772 h 6858000"/>
              <a:gd name="connsiteX825" fmla="*/ 5322438 w 12192000"/>
              <a:gd name="connsiteY825" fmla="*/ 2244644 h 6858000"/>
              <a:gd name="connsiteX826" fmla="*/ 5317256 w 12192000"/>
              <a:gd name="connsiteY826" fmla="*/ 2246299 h 6858000"/>
              <a:gd name="connsiteX827" fmla="*/ 5320948 w 12192000"/>
              <a:gd name="connsiteY827" fmla="*/ 2241003 h 6858000"/>
              <a:gd name="connsiteX828" fmla="*/ 5322039 w 12192000"/>
              <a:gd name="connsiteY828" fmla="*/ 2241003 h 6858000"/>
              <a:gd name="connsiteX829" fmla="*/ 5323634 w 12192000"/>
              <a:gd name="connsiteY829" fmla="*/ 2241003 h 6858000"/>
              <a:gd name="connsiteX830" fmla="*/ 5323634 w 12192000"/>
              <a:gd name="connsiteY830" fmla="*/ 2240117 h 6858000"/>
              <a:gd name="connsiteX831" fmla="*/ 5326291 w 12192000"/>
              <a:gd name="connsiteY831" fmla="*/ 2241417 h 6858000"/>
              <a:gd name="connsiteX832" fmla="*/ 5334317 w 12192000"/>
              <a:gd name="connsiteY832" fmla="*/ 2235956 h 6858000"/>
              <a:gd name="connsiteX833" fmla="*/ 5334262 w 12192000"/>
              <a:gd name="connsiteY833" fmla="*/ 2236369 h 6858000"/>
              <a:gd name="connsiteX834" fmla="*/ 5330468 w 12192000"/>
              <a:gd name="connsiteY834" fmla="*/ 2238772 h 6858000"/>
              <a:gd name="connsiteX835" fmla="*/ 5323634 w 12192000"/>
              <a:gd name="connsiteY835" fmla="*/ 2235706 h 6858000"/>
              <a:gd name="connsiteX836" fmla="*/ 5323634 w 12192000"/>
              <a:gd name="connsiteY836" fmla="*/ 2236368 h 6858000"/>
              <a:gd name="connsiteX837" fmla="*/ 5323634 w 12192000"/>
              <a:gd name="connsiteY837" fmla="*/ 2240117 h 6858000"/>
              <a:gd name="connsiteX838" fmla="*/ 5321968 w 12192000"/>
              <a:gd name="connsiteY838" fmla="*/ 2239302 h 6858000"/>
              <a:gd name="connsiteX839" fmla="*/ 5340640 w 12192000"/>
              <a:gd name="connsiteY839" fmla="*/ 2219817 h 6858000"/>
              <a:gd name="connsiteX840" fmla="*/ 5349143 w 12192000"/>
              <a:gd name="connsiteY840" fmla="*/ 2225113 h 6858000"/>
              <a:gd name="connsiteX841" fmla="*/ 5334317 w 12192000"/>
              <a:gd name="connsiteY841" fmla="*/ 2235956 h 6858000"/>
              <a:gd name="connsiteX842" fmla="*/ 5335857 w 12192000"/>
              <a:gd name="connsiteY842" fmla="*/ 2224369 h 6858000"/>
              <a:gd name="connsiteX843" fmla="*/ 5340640 w 12192000"/>
              <a:gd name="connsiteY843" fmla="*/ 2219817 h 6858000"/>
              <a:gd name="connsiteX844" fmla="*/ 7908598 w 12192000"/>
              <a:gd name="connsiteY844" fmla="*/ 2124478 h 6858000"/>
              <a:gd name="connsiteX845" fmla="*/ 7911712 w 12192000"/>
              <a:gd name="connsiteY845" fmla="*/ 2125206 h 6858000"/>
              <a:gd name="connsiteX846" fmla="*/ 7908731 w 12192000"/>
              <a:gd name="connsiteY846" fmla="*/ 2126713 h 6858000"/>
              <a:gd name="connsiteX847" fmla="*/ 7908675 w 12192000"/>
              <a:gd name="connsiteY847" fmla="*/ 2126674 h 6858000"/>
              <a:gd name="connsiteX848" fmla="*/ 5182404 w 12192000"/>
              <a:gd name="connsiteY848" fmla="*/ 2123483 h 6858000"/>
              <a:gd name="connsiteX849" fmla="*/ 5182268 w 12192000"/>
              <a:gd name="connsiteY849" fmla="*/ 2123816 h 6858000"/>
              <a:gd name="connsiteX850" fmla="*/ 5181604 w 12192000"/>
              <a:gd name="connsiteY850" fmla="*/ 2124396 h 6858000"/>
              <a:gd name="connsiteX851" fmla="*/ 5181634 w 12192000"/>
              <a:gd name="connsiteY851" fmla="*/ 2124123 h 6858000"/>
              <a:gd name="connsiteX852" fmla="*/ 7922010 w 12192000"/>
              <a:gd name="connsiteY852" fmla="*/ 2120000 h 6858000"/>
              <a:gd name="connsiteX853" fmla="*/ 7925604 w 12192000"/>
              <a:gd name="connsiteY853" fmla="*/ 2124478 h 6858000"/>
              <a:gd name="connsiteX854" fmla="*/ 7917101 w 12192000"/>
              <a:gd name="connsiteY854" fmla="*/ 2126465 h 6858000"/>
              <a:gd name="connsiteX855" fmla="*/ 7911712 w 12192000"/>
              <a:gd name="connsiteY855" fmla="*/ 2125206 h 6858000"/>
              <a:gd name="connsiteX856" fmla="*/ 7915910 w 12192000"/>
              <a:gd name="connsiteY856" fmla="*/ 2123084 h 6858000"/>
              <a:gd name="connsiteX857" fmla="*/ 7917101 w 12192000"/>
              <a:gd name="connsiteY857" fmla="*/ 2124478 h 6858000"/>
              <a:gd name="connsiteX858" fmla="*/ 7917633 w 12192000"/>
              <a:gd name="connsiteY858" fmla="*/ 2123816 h 6858000"/>
              <a:gd name="connsiteX859" fmla="*/ 7919798 w 12192000"/>
              <a:gd name="connsiteY859" fmla="*/ 2121118 h 6858000"/>
              <a:gd name="connsiteX860" fmla="*/ 5184527 w 12192000"/>
              <a:gd name="connsiteY860" fmla="*/ 2118271 h 6858000"/>
              <a:gd name="connsiteX861" fmla="*/ 5187582 w 12192000"/>
              <a:gd name="connsiteY861" fmla="*/ 2119182 h 6858000"/>
              <a:gd name="connsiteX862" fmla="*/ 5185988 w 12192000"/>
              <a:gd name="connsiteY862" fmla="*/ 2120506 h 6858000"/>
              <a:gd name="connsiteX863" fmla="*/ 5182404 w 12192000"/>
              <a:gd name="connsiteY863" fmla="*/ 2123483 h 6858000"/>
              <a:gd name="connsiteX864" fmla="*/ 11236477 w 12192000"/>
              <a:gd name="connsiteY864" fmla="*/ 2024853 h 6858000"/>
              <a:gd name="connsiteX865" fmla="*/ 11236663 w 12192000"/>
              <a:gd name="connsiteY865" fmla="*/ 2025038 h 6858000"/>
              <a:gd name="connsiteX866" fmla="*/ 11231028 w 12192000"/>
              <a:gd name="connsiteY866" fmla="*/ 2027643 h 6858000"/>
              <a:gd name="connsiteX867" fmla="*/ 11231877 w 12192000"/>
              <a:gd name="connsiteY867" fmla="*/ 2026988 h 6858000"/>
              <a:gd name="connsiteX868" fmla="*/ 11010547 w 12192000"/>
              <a:gd name="connsiteY868" fmla="*/ 2011121 h 6858000"/>
              <a:gd name="connsiteX869" fmla="*/ 11011724 w 12192000"/>
              <a:gd name="connsiteY869" fmla="*/ 2012588 h 6858000"/>
              <a:gd name="connsiteX870" fmla="*/ 11012256 w 12192000"/>
              <a:gd name="connsiteY870" fmla="*/ 2013250 h 6858000"/>
              <a:gd name="connsiteX871" fmla="*/ 11007473 w 12192000"/>
              <a:gd name="connsiteY871" fmla="*/ 2018485 h 6858000"/>
              <a:gd name="connsiteX872" fmla="*/ 8487200 w 12192000"/>
              <a:gd name="connsiteY872" fmla="*/ 1981471 h 6858000"/>
              <a:gd name="connsiteX873" fmla="*/ 8493190 w 12192000"/>
              <a:gd name="connsiteY873" fmla="*/ 1981471 h 6858000"/>
              <a:gd name="connsiteX874" fmla="*/ 8495316 w 12192000"/>
              <a:gd name="connsiteY874" fmla="*/ 1981471 h 6858000"/>
              <a:gd name="connsiteX875" fmla="*/ 8487876 w 12192000"/>
              <a:gd name="connsiteY875" fmla="*/ 1985443 h 6858000"/>
              <a:gd name="connsiteX876" fmla="*/ 5293673 w 12192000"/>
              <a:gd name="connsiteY876" fmla="*/ 1958547 h 6858000"/>
              <a:gd name="connsiteX877" fmla="*/ 5293872 w 12192000"/>
              <a:gd name="connsiteY877" fmla="*/ 1959402 h 6858000"/>
              <a:gd name="connsiteX878" fmla="*/ 5293872 w 12192000"/>
              <a:gd name="connsiteY878" fmla="*/ 1967236 h 6858000"/>
              <a:gd name="connsiteX879" fmla="*/ 5293872 w 12192000"/>
              <a:gd name="connsiteY879" fmla="*/ 1976174 h 6858000"/>
              <a:gd name="connsiteX880" fmla="*/ 5293673 w 12192000"/>
              <a:gd name="connsiteY880" fmla="*/ 1958547 h 6858000"/>
              <a:gd name="connsiteX881" fmla="*/ 7675376 w 12192000"/>
              <a:gd name="connsiteY881" fmla="*/ 1939281 h 6858000"/>
              <a:gd name="connsiteX882" fmla="*/ 7666258 w 12192000"/>
              <a:gd name="connsiteY882" fmla="*/ 1946381 h 6858000"/>
              <a:gd name="connsiteX883" fmla="*/ 7662006 w 12192000"/>
              <a:gd name="connsiteY883" fmla="*/ 1949691 h 6858000"/>
              <a:gd name="connsiteX884" fmla="*/ 7667719 w 12192000"/>
              <a:gd name="connsiteY884" fmla="*/ 1942409 h 6858000"/>
              <a:gd name="connsiteX885" fmla="*/ 7929444 w 12192000"/>
              <a:gd name="connsiteY885" fmla="*/ 1915859 h 6858000"/>
              <a:gd name="connsiteX886" fmla="*/ 7929856 w 12192000"/>
              <a:gd name="connsiteY886" fmla="*/ 1917912 h 6858000"/>
              <a:gd name="connsiteX887" fmla="*/ 7923279 w 12192000"/>
              <a:gd name="connsiteY887" fmla="*/ 1920146 h 6858000"/>
              <a:gd name="connsiteX888" fmla="*/ 5221561 w 12192000"/>
              <a:gd name="connsiteY888" fmla="*/ 1912658 h 6858000"/>
              <a:gd name="connsiteX889" fmla="*/ 5219935 w 12192000"/>
              <a:gd name="connsiteY889" fmla="*/ 1916588 h 6858000"/>
              <a:gd name="connsiteX890" fmla="*/ 5217344 w 12192000"/>
              <a:gd name="connsiteY890" fmla="*/ 1917912 h 6858000"/>
              <a:gd name="connsiteX891" fmla="*/ 5218938 w 12192000"/>
              <a:gd name="connsiteY891" fmla="*/ 1915926 h 6858000"/>
              <a:gd name="connsiteX892" fmla="*/ 7934107 w 12192000"/>
              <a:gd name="connsiteY892" fmla="*/ 1911641 h 6858000"/>
              <a:gd name="connsiteX893" fmla="*/ 7934107 w 12192000"/>
              <a:gd name="connsiteY893" fmla="*/ 1912615 h 6858000"/>
              <a:gd name="connsiteX894" fmla="*/ 7929444 w 12192000"/>
              <a:gd name="connsiteY894" fmla="*/ 1915859 h 6858000"/>
              <a:gd name="connsiteX895" fmla="*/ 7929324 w 12192000"/>
              <a:gd name="connsiteY895" fmla="*/ 1915264 h 6858000"/>
              <a:gd name="connsiteX896" fmla="*/ 7929159 w 12192000"/>
              <a:gd name="connsiteY896" fmla="*/ 1914440 h 6858000"/>
              <a:gd name="connsiteX897" fmla="*/ 5222127 w 12192000"/>
              <a:gd name="connsiteY897" fmla="*/ 1911291 h 6858000"/>
              <a:gd name="connsiteX898" fmla="*/ 5222578 w 12192000"/>
              <a:gd name="connsiteY898" fmla="*/ 1911391 h 6858000"/>
              <a:gd name="connsiteX899" fmla="*/ 5221561 w 12192000"/>
              <a:gd name="connsiteY899" fmla="*/ 1912658 h 6858000"/>
              <a:gd name="connsiteX900" fmla="*/ 7927828 w 12192000"/>
              <a:gd name="connsiteY900" fmla="*/ 1907807 h 6858000"/>
              <a:gd name="connsiteX901" fmla="*/ 7928062 w 12192000"/>
              <a:gd name="connsiteY901" fmla="*/ 1908974 h 6858000"/>
              <a:gd name="connsiteX902" fmla="*/ 7929159 w 12192000"/>
              <a:gd name="connsiteY902" fmla="*/ 1914440 h 6858000"/>
              <a:gd name="connsiteX903" fmla="*/ 7928727 w 12192000"/>
              <a:gd name="connsiteY903" fmla="*/ 1914684 h 6858000"/>
              <a:gd name="connsiteX904" fmla="*/ 7925073 w 12192000"/>
              <a:gd name="connsiteY904" fmla="*/ 1911953 h 6858000"/>
              <a:gd name="connsiteX905" fmla="*/ 8785325 w 12192000"/>
              <a:gd name="connsiteY905" fmla="*/ 1878053 h 6858000"/>
              <a:gd name="connsiteX906" fmla="*/ 8787082 w 12192000"/>
              <a:gd name="connsiteY906" fmla="*/ 1879512 h 6858000"/>
              <a:gd name="connsiteX907" fmla="*/ 8788676 w 12192000"/>
              <a:gd name="connsiteY907" fmla="*/ 1880836 h 6858000"/>
              <a:gd name="connsiteX908" fmla="*/ 8780185 w 12192000"/>
              <a:gd name="connsiteY908" fmla="*/ 1887888 h 6858000"/>
              <a:gd name="connsiteX909" fmla="*/ 8805682 w 12192000"/>
              <a:gd name="connsiteY909" fmla="*/ 1864946 h 6858000"/>
              <a:gd name="connsiteX910" fmla="*/ 8814186 w 12192000"/>
              <a:gd name="connsiteY910" fmla="*/ 1870243 h 6858000"/>
              <a:gd name="connsiteX911" fmla="*/ 8814186 w 12192000"/>
              <a:gd name="connsiteY911" fmla="*/ 1880836 h 6858000"/>
              <a:gd name="connsiteX912" fmla="*/ 8809934 w 12192000"/>
              <a:gd name="connsiteY912" fmla="*/ 1880836 h 6858000"/>
              <a:gd name="connsiteX913" fmla="*/ 8814186 w 12192000"/>
              <a:gd name="connsiteY913" fmla="*/ 1891429 h 6858000"/>
              <a:gd name="connsiteX914" fmla="*/ 8804849 w 12192000"/>
              <a:gd name="connsiteY914" fmla="*/ 1892813 h 6858000"/>
              <a:gd name="connsiteX915" fmla="*/ 8805682 w 12192000"/>
              <a:gd name="connsiteY915" fmla="*/ 1891429 h 6858000"/>
              <a:gd name="connsiteX916" fmla="*/ 8799106 w 12192000"/>
              <a:gd name="connsiteY916" fmla="*/ 1893664 h 6858000"/>
              <a:gd name="connsiteX917" fmla="*/ 8804849 w 12192000"/>
              <a:gd name="connsiteY917" fmla="*/ 1892813 h 6858000"/>
              <a:gd name="connsiteX918" fmla="*/ 8804088 w 12192000"/>
              <a:gd name="connsiteY918" fmla="*/ 1894077 h 6858000"/>
              <a:gd name="connsiteX919" fmla="*/ 8792928 w 12192000"/>
              <a:gd name="connsiteY919" fmla="*/ 1912615 h 6858000"/>
              <a:gd name="connsiteX920" fmla="*/ 8771670 w 12192000"/>
              <a:gd name="connsiteY920" fmla="*/ 1923209 h 6858000"/>
              <a:gd name="connsiteX921" fmla="*/ 8763166 w 12192000"/>
              <a:gd name="connsiteY921" fmla="*/ 1954988 h 6858000"/>
              <a:gd name="connsiteX922" fmla="*/ 8754664 w 12192000"/>
              <a:gd name="connsiteY922" fmla="*/ 1954988 h 6858000"/>
              <a:gd name="connsiteX923" fmla="*/ 8752141 w 12192000"/>
              <a:gd name="connsiteY923" fmla="*/ 1949691 h 6858000"/>
              <a:gd name="connsiteX924" fmla="*/ 8754664 w 12192000"/>
              <a:gd name="connsiteY924" fmla="*/ 1949691 h 6858000"/>
              <a:gd name="connsiteX925" fmla="*/ 8751076 w 12192000"/>
              <a:gd name="connsiteY925" fmla="*/ 1947457 h 6858000"/>
              <a:gd name="connsiteX926" fmla="*/ 8752141 w 12192000"/>
              <a:gd name="connsiteY926" fmla="*/ 1949691 h 6858000"/>
              <a:gd name="connsiteX927" fmla="*/ 8746160 w 12192000"/>
              <a:gd name="connsiteY927" fmla="*/ 1949691 h 6858000"/>
              <a:gd name="connsiteX928" fmla="*/ 8737657 w 12192000"/>
              <a:gd name="connsiteY928" fmla="*/ 1960285 h 6858000"/>
              <a:gd name="connsiteX929" fmla="*/ 8707896 w 12192000"/>
              <a:gd name="connsiteY929" fmla="*/ 1965581 h 6858000"/>
              <a:gd name="connsiteX930" fmla="*/ 8703644 w 12192000"/>
              <a:gd name="connsiteY930" fmla="*/ 1954988 h 6858000"/>
              <a:gd name="connsiteX931" fmla="*/ 8729154 w 12192000"/>
              <a:gd name="connsiteY931" fmla="*/ 1933802 h 6858000"/>
              <a:gd name="connsiteX932" fmla="*/ 8754664 w 12192000"/>
              <a:gd name="connsiteY932" fmla="*/ 1923209 h 6858000"/>
              <a:gd name="connsiteX933" fmla="*/ 8758915 w 12192000"/>
              <a:gd name="connsiteY933" fmla="*/ 1912615 h 6858000"/>
              <a:gd name="connsiteX934" fmla="*/ 8754664 w 12192000"/>
              <a:gd name="connsiteY934" fmla="*/ 1896726 h 6858000"/>
              <a:gd name="connsiteX935" fmla="*/ 8775922 w 12192000"/>
              <a:gd name="connsiteY935" fmla="*/ 1880836 h 6858000"/>
              <a:gd name="connsiteX936" fmla="*/ 8775922 w 12192000"/>
              <a:gd name="connsiteY936" fmla="*/ 1891429 h 6858000"/>
              <a:gd name="connsiteX937" fmla="*/ 8777516 w 12192000"/>
              <a:gd name="connsiteY937" fmla="*/ 1890105 h 6858000"/>
              <a:gd name="connsiteX938" fmla="*/ 8780185 w 12192000"/>
              <a:gd name="connsiteY938" fmla="*/ 1887888 h 6858000"/>
              <a:gd name="connsiteX939" fmla="*/ 8779243 w 12192000"/>
              <a:gd name="connsiteY939" fmla="*/ 1889691 h 6858000"/>
              <a:gd name="connsiteX940" fmla="*/ 8797180 w 12192000"/>
              <a:gd name="connsiteY940" fmla="*/ 1875539 h 6858000"/>
              <a:gd name="connsiteX941" fmla="*/ 8806281 w 12192000"/>
              <a:gd name="connsiteY941" fmla="*/ 1868670 h 6858000"/>
              <a:gd name="connsiteX942" fmla="*/ 8808228 w 12192000"/>
              <a:gd name="connsiteY942" fmla="*/ 1868412 h 6858000"/>
              <a:gd name="connsiteX943" fmla="*/ 8808539 w 12192000"/>
              <a:gd name="connsiteY943" fmla="*/ 1868836 h 6858000"/>
              <a:gd name="connsiteX944" fmla="*/ 8809403 w 12192000"/>
              <a:gd name="connsiteY944" fmla="*/ 1868257 h 6858000"/>
              <a:gd name="connsiteX945" fmla="*/ 8808228 w 12192000"/>
              <a:gd name="connsiteY945" fmla="*/ 1868412 h 6858000"/>
              <a:gd name="connsiteX946" fmla="*/ 8040167 w 12192000"/>
              <a:gd name="connsiteY946" fmla="*/ 1834598 h 6858000"/>
              <a:gd name="connsiteX947" fmla="*/ 8039334 w 12192000"/>
              <a:gd name="connsiteY947" fmla="*/ 1839788 h 6858000"/>
              <a:gd name="connsiteX948" fmla="*/ 8031894 w 12192000"/>
              <a:gd name="connsiteY948" fmla="*/ 1838463 h 6858000"/>
              <a:gd name="connsiteX949" fmla="*/ 10739025 w 12192000"/>
              <a:gd name="connsiteY949" fmla="*/ 1811981 h 6858000"/>
              <a:gd name="connsiteX950" fmla="*/ 10740686 w 12192000"/>
              <a:gd name="connsiteY950" fmla="*/ 1811981 h 6858000"/>
              <a:gd name="connsiteX951" fmla="*/ 10744406 w 12192000"/>
              <a:gd name="connsiteY951" fmla="*/ 1811981 h 6858000"/>
              <a:gd name="connsiteX952" fmla="*/ 10739025 w 12192000"/>
              <a:gd name="connsiteY952" fmla="*/ 1811981 h 6858000"/>
              <a:gd name="connsiteX953" fmla="*/ 10624886 w 12192000"/>
              <a:gd name="connsiteY953" fmla="*/ 1806684 h 6858000"/>
              <a:gd name="connsiteX954" fmla="*/ 10625362 w 12192000"/>
              <a:gd name="connsiteY954" fmla="*/ 1806684 h 6858000"/>
              <a:gd name="connsiteX955" fmla="*/ 10624897 w 12192000"/>
              <a:gd name="connsiteY955" fmla="*/ 1807594 h 6858000"/>
              <a:gd name="connsiteX956" fmla="*/ 10059890 w 12192000"/>
              <a:gd name="connsiteY956" fmla="*/ 1773148 h 6858000"/>
              <a:gd name="connsiteX957" fmla="*/ 10058306 w 12192000"/>
              <a:gd name="connsiteY957" fmla="*/ 1776229 h 6858000"/>
              <a:gd name="connsiteX958" fmla="*/ 10056803 w 12192000"/>
              <a:gd name="connsiteY958" fmla="*/ 1775712 h 6858000"/>
              <a:gd name="connsiteX959" fmla="*/ 10064152 w 12192000"/>
              <a:gd name="connsiteY959" fmla="*/ 1769608 h 6858000"/>
              <a:gd name="connsiteX960" fmla="*/ 10062558 w 12192000"/>
              <a:gd name="connsiteY960" fmla="*/ 1770932 h 6858000"/>
              <a:gd name="connsiteX961" fmla="*/ 10059890 w 12192000"/>
              <a:gd name="connsiteY961" fmla="*/ 1773148 h 6858000"/>
              <a:gd name="connsiteX962" fmla="*/ 10061030 w 12192000"/>
              <a:gd name="connsiteY962" fmla="*/ 1770932 h 6858000"/>
              <a:gd name="connsiteX963" fmla="*/ 10064152 w 12192000"/>
              <a:gd name="connsiteY963" fmla="*/ 1769608 h 6858000"/>
              <a:gd name="connsiteX964" fmla="*/ 8954322 w 12192000"/>
              <a:gd name="connsiteY964" fmla="*/ 1733236 h 6858000"/>
              <a:gd name="connsiteX965" fmla="*/ 8955684 w 12192000"/>
              <a:gd name="connsiteY965" fmla="*/ 1737001 h 6858000"/>
              <a:gd name="connsiteX966" fmla="*/ 8953824 w 12192000"/>
              <a:gd name="connsiteY966" fmla="*/ 1735346 h 6858000"/>
              <a:gd name="connsiteX967" fmla="*/ 8954488 w 12192000"/>
              <a:gd name="connsiteY967" fmla="*/ 1732532 h 6858000"/>
              <a:gd name="connsiteX968" fmla="*/ 8954322 w 12192000"/>
              <a:gd name="connsiteY968" fmla="*/ 1733236 h 6858000"/>
              <a:gd name="connsiteX969" fmla="*/ 8954198 w 12192000"/>
              <a:gd name="connsiteY969" fmla="*/ 1732893 h 6858000"/>
              <a:gd name="connsiteX970" fmla="*/ 8011167 w 12192000"/>
              <a:gd name="connsiteY970" fmla="*/ 1732532 h 6858000"/>
              <a:gd name="connsiteX971" fmla="*/ 8011234 w 12192000"/>
              <a:gd name="connsiteY971" fmla="*/ 1733360 h 6858000"/>
              <a:gd name="connsiteX972" fmla="*/ 8012184 w 12192000"/>
              <a:gd name="connsiteY972" fmla="*/ 1735900 h 6858000"/>
              <a:gd name="connsiteX973" fmla="*/ 8011168 w 12192000"/>
              <a:gd name="connsiteY973" fmla="*/ 1737167 h 6858000"/>
              <a:gd name="connsiteX974" fmla="*/ 8010636 w 12192000"/>
              <a:gd name="connsiteY974" fmla="*/ 1737829 h 6858000"/>
              <a:gd name="connsiteX975" fmla="*/ 8011167 w 12192000"/>
              <a:gd name="connsiteY975" fmla="*/ 1732532 h 6858000"/>
              <a:gd name="connsiteX976" fmla="*/ 8926322 w 12192000"/>
              <a:gd name="connsiteY976" fmla="*/ 1708035 h 6858000"/>
              <a:gd name="connsiteX977" fmla="*/ 8925857 w 12192000"/>
              <a:gd name="connsiteY977" fmla="*/ 1709111 h 6858000"/>
              <a:gd name="connsiteX978" fmla="*/ 8922998 w 12192000"/>
              <a:gd name="connsiteY978" fmla="*/ 1711346 h 6858000"/>
              <a:gd name="connsiteX979" fmla="*/ 8922602 w 12192000"/>
              <a:gd name="connsiteY979" fmla="*/ 1711346 h 6858000"/>
              <a:gd name="connsiteX980" fmla="*/ 8920476 w 12192000"/>
              <a:gd name="connsiteY980" fmla="*/ 1711346 h 6858000"/>
              <a:gd name="connsiteX981" fmla="*/ 8926322 w 12192000"/>
              <a:gd name="connsiteY981" fmla="*/ 1708035 h 6858000"/>
              <a:gd name="connsiteX982" fmla="*/ 8192129 w 12192000"/>
              <a:gd name="connsiteY982" fmla="*/ 1676236 h 6858000"/>
              <a:gd name="connsiteX983" fmla="*/ 8193255 w 12192000"/>
              <a:gd name="connsiteY983" fmla="*/ 1677994 h 6858000"/>
              <a:gd name="connsiteX984" fmla="*/ 8191860 w 12192000"/>
              <a:gd name="connsiteY984" fmla="*/ 1680228 h 6858000"/>
              <a:gd name="connsiteX985" fmla="*/ 8189561 w 12192000"/>
              <a:gd name="connsiteY985" fmla="*/ 1678674 h 6858000"/>
              <a:gd name="connsiteX986" fmla="*/ 8189867 w 12192000"/>
              <a:gd name="connsiteY986" fmla="*/ 1677911 h 6858000"/>
              <a:gd name="connsiteX987" fmla="*/ 8190156 w 12192000"/>
              <a:gd name="connsiteY987" fmla="*/ 1677192 h 6858000"/>
              <a:gd name="connsiteX988" fmla="*/ 8193454 w 12192000"/>
              <a:gd name="connsiteY988" fmla="*/ 1668973 h 6858000"/>
              <a:gd name="connsiteX989" fmla="*/ 8193454 w 12192000"/>
              <a:gd name="connsiteY989" fmla="*/ 1675594 h 6858000"/>
              <a:gd name="connsiteX990" fmla="*/ 8192129 w 12192000"/>
              <a:gd name="connsiteY990" fmla="*/ 1676236 h 6858000"/>
              <a:gd name="connsiteX991" fmla="*/ 8191152 w 12192000"/>
              <a:gd name="connsiteY991" fmla="*/ 1674709 h 6858000"/>
              <a:gd name="connsiteX992" fmla="*/ 8192391 w 12192000"/>
              <a:gd name="connsiteY992" fmla="*/ 1671621 h 6858000"/>
              <a:gd name="connsiteX993" fmla="*/ 8193454 w 12192000"/>
              <a:gd name="connsiteY993" fmla="*/ 1668973 h 6858000"/>
              <a:gd name="connsiteX994" fmla="*/ 8055784 w 12192000"/>
              <a:gd name="connsiteY994" fmla="*/ 1613056 h 6858000"/>
              <a:gd name="connsiteX995" fmla="*/ 8053816 w 12192000"/>
              <a:gd name="connsiteY995" fmla="*/ 1615263 h 6858000"/>
              <a:gd name="connsiteX996" fmla="*/ 8053152 w 12192000"/>
              <a:gd name="connsiteY996" fmla="*/ 1616008 h 6858000"/>
              <a:gd name="connsiteX997" fmla="*/ 8055477 w 12192000"/>
              <a:gd name="connsiteY997" fmla="*/ 1613359 h 6858000"/>
              <a:gd name="connsiteX998" fmla="*/ 9987373 w 12192000"/>
              <a:gd name="connsiteY998" fmla="*/ 1607907 h 6858000"/>
              <a:gd name="connsiteX999" fmla="*/ 9989749 w 12192000"/>
              <a:gd name="connsiteY999" fmla="*/ 1609387 h 6858000"/>
              <a:gd name="connsiteX1000" fmla="*/ 9991875 w 12192000"/>
              <a:gd name="connsiteY1000" fmla="*/ 1610711 h 6858000"/>
              <a:gd name="connsiteX1001" fmla="*/ 9981711 w 12192000"/>
              <a:gd name="connsiteY1001" fmla="*/ 1612200 h 6858000"/>
              <a:gd name="connsiteX1002" fmla="*/ 8321002 w 12192000"/>
              <a:gd name="connsiteY1002" fmla="*/ 1594821 h 6858000"/>
              <a:gd name="connsiteX1003" fmla="*/ 8322971 w 12192000"/>
              <a:gd name="connsiteY1003" fmla="*/ 1594821 h 6858000"/>
              <a:gd name="connsiteX1004" fmla="*/ 8322795 w 12192000"/>
              <a:gd name="connsiteY1004" fmla="*/ 1594987 h 6858000"/>
              <a:gd name="connsiteX1005" fmla="*/ 8321002 w 12192000"/>
              <a:gd name="connsiteY1005" fmla="*/ 1594821 h 6858000"/>
              <a:gd name="connsiteX1006" fmla="*/ 9040051 w 12192000"/>
              <a:gd name="connsiteY1006" fmla="*/ 1592173 h 6858000"/>
              <a:gd name="connsiteX1007" fmla="*/ 9035202 w 12192000"/>
              <a:gd name="connsiteY1007" fmla="*/ 1596311 h 6858000"/>
              <a:gd name="connsiteX1008" fmla="*/ 9032790 w 12192000"/>
              <a:gd name="connsiteY1008" fmla="*/ 1597347 h 6858000"/>
              <a:gd name="connsiteX1009" fmla="*/ 9031016 w 12192000"/>
              <a:gd name="connsiteY1009" fmla="*/ 1594821 h 6858000"/>
              <a:gd name="connsiteX1010" fmla="*/ 9040051 w 12192000"/>
              <a:gd name="connsiteY1010" fmla="*/ 1592173 h 6858000"/>
              <a:gd name="connsiteX1011" fmla="*/ 8325785 w 12192000"/>
              <a:gd name="connsiteY1011" fmla="*/ 1592173 h 6858000"/>
              <a:gd name="connsiteX1012" fmla="*/ 8326383 w 12192000"/>
              <a:gd name="connsiteY1012" fmla="*/ 1593332 h 6858000"/>
              <a:gd name="connsiteX1013" fmla="*/ 8325719 w 12192000"/>
              <a:gd name="connsiteY1013" fmla="*/ 1594821 h 6858000"/>
              <a:gd name="connsiteX1014" fmla="*/ 8323659 w 12192000"/>
              <a:gd name="connsiteY1014" fmla="*/ 1594821 h 6858000"/>
              <a:gd name="connsiteX1015" fmla="*/ 8322971 w 12192000"/>
              <a:gd name="connsiteY1015" fmla="*/ 1594821 h 6858000"/>
              <a:gd name="connsiteX1016" fmla="*/ 10034050 w 12192000"/>
              <a:gd name="connsiteY1016" fmla="*/ 1573635 h 6858000"/>
              <a:gd name="connsiteX1017" fmla="*/ 10037048 w 12192000"/>
              <a:gd name="connsiteY1017" fmla="*/ 1573635 h 6858000"/>
              <a:gd name="connsiteX1018" fmla="*/ 10038642 w 12192000"/>
              <a:gd name="connsiteY1018" fmla="*/ 1573635 h 6858000"/>
              <a:gd name="connsiteX1019" fmla="*/ 10031468 w 12192000"/>
              <a:gd name="connsiteY1019" fmla="*/ 1579594 h 6858000"/>
              <a:gd name="connsiteX1020" fmla="*/ 10037641 w 12192000"/>
              <a:gd name="connsiteY1020" fmla="*/ 1565352 h 6858000"/>
              <a:gd name="connsiteX1021" fmla="*/ 10037672 w 12192000"/>
              <a:gd name="connsiteY1021" fmla="*/ 1565359 h 6858000"/>
              <a:gd name="connsiteX1022" fmla="*/ 10037048 w 12192000"/>
              <a:gd name="connsiteY1022" fmla="*/ 1566849 h 6858000"/>
              <a:gd name="connsiteX1023" fmla="*/ 10036997 w 12192000"/>
              <a:gd name="connsiteY1023" fmla="*/ 1566836 h 6858000"/>
              <a:gd name="connsiteX1024" fmla="*/ 10259725 w 12192000"/>
              <a:gd name="connsiteY1024" fmla="*/ 1557745 h 6858000"/>
              <a:gd name="connsiteX1025" fmla="*/ 10255938 w 12192000"/>
              <a:gd name="connsiteY1025" fmla="*/ 1564200 h 6858000"/>
              <a:gd name="connsiteX1026" fmla="*/ 10250467 w 12192000"/>
              <a:gd name="connsiteY1026" fmla="*/ 1562358 h 6858000"/>
              <a:gd name="connsiteX1027" fmla="*/ 10257068 w 12192000"/>
              <a:gd name="connsiteY1027" fmla="*/ 1559069 h 6858000"/>
              <a:gd name="connsiteX1028" fmla="*/ 10259725 w 12192000"/>
              <a:gd name="connsiteY1028" fmla="*/ 1557745 h 6858000"/>
              <a:gd name="connsiteX1029" fmla="*/ 10157687 w 12192000"/>
              <a:gd name="connsiteY1029" fmla="*/ 1441221 h 6858000"/>
              <a:gd name="connsiteX1030" fmla="*/ 10151841 w 12192000"/>
              <a:gd name="connsiteY1030" fmla="*/ 1448503 h 6858000"/>
              <a:gd name="connsiteX1031" fmla="*/ 10151178 w 12192000"/>
              <a:gd name="connsiteY1031" fmla="*/ 1443924 h 6858000"/>
              <a:gd name="connsiteX1032" fmla="*/ 10156093 w 12192000"/>
              <a:gd name="connsiteY1032" fmla="*/ 1441883 h 6858000"/>
              <a:gd name="connsiteX1033" fmla="*/ 10157687 w 12192000"/>
              <a:gd name="connsiteY1033" fmla="*/ 1441221 h 6858000"/>
              <a:gd name="connsiteX1034" fmla="*/ 8177840 w 12192000"/>
              <a:gd name="connsiteY1034" fmla="*/ 1428973 h 6858000"/>
              <a:gd name="connsiteX1035" fmla="*/ 8177892 w 12192000"/>
              <a:gd name="connsiteY1035" fmla="*/ 1430578 h 6858000"/>
              <a:gd name="connsiteX1036" fmla="*/ 8177702 w 12192000"/>
              <a:gd name="connsiteY1036" fmla="*/ 1430933 h 6858000"/>
              <a:gd name="connsiteX1037" fmla="*/ 10162337 w 12192000"/>
              <a:gd name="connsiteY1037" fmla="*/ 1420034 h 6858000"/>
              <a:gd name="connsiteX1038" fmla="*/ 10170442 w 12192000"/>
              <a:gd name="connsiteY1038" fmla="*/ 1420034 h 6858000"/>
              <a:gd name="connsiteX1039" fmla="*/ 10166124 w 12192000"/>
              <a:gd name="connsiteY1039" fmla="*/ 1423345 h 6858000"/>
              <a:gd name="connsiteX1040" fmla="*/ 10158644 w 12192000"/>
              <a:gd name="connsiteY1040" fmla="*/ 1427158 h 6858000"/>
              <a:gd name="connsiteX1041" fmla="*/ 10161730 w 12192000"/>
              <a:gd name="connsiteY1041" fmla="*/ 1420484 h 6858000"/>
              <a:gd name="connsiteX1042" fmla="*/ 9409408 w 12192000"/>
              <a:gd name="connsiteY1042" fmla="*/ 1420034 h 6858000"/>
              <a:gd name="connsiteX1043" fmla="*/ 9426414 w 12192000"/>
              <a:gd name="connsiteY1043" fmla="*/ 1420034 h 6858000"/>
              <a:gd name="connsiteX1044" fmla="*/ 9407813 w 12192000"/>
              <a:gd name="connsiteY1044" fmla="*/ 1429303 h 6858000"/>
              <a:gd name="connsiteX1045" fmla="*/ 9407823 w 12192000"/>
              <a:gd name="connsiteY1045" fmla="*/ 1427930 h 6858000"/>
              <a:gd name="connsiteX1046" fmla="*/ 9408876 w 12192000"/>
              <a:gd name="connsiteY1046" fmla="*/ 1422683 h 6858000"/>
              <a:gd name="connsiteX1047" fmla="*/ 9409408 w 12192000"/>
              <a:gd name="connsiteY1047" fmla="*/ 1420034 h 6858000"/>
              <a:gd name="connsiteX1048" fmla="*/ 5251356 w 12192000"/>
              <a:gd name="connsiteY1048" fmla="*/ 1420034 h 6858000"/>
              <a:gd name="connsiteX1049" fmla="*/ 5242388 w 12192000"/>
              <a:gd name="connsiteY1049" fmla="*/ 1427483 h 6858000"/>
              <a:gd name="connsiteX1050" fmla="*/ 5244674 w 12192000"/>
              <a:gd name="connsiteY1050" fmla="*/ 1421535 h 6858000"/>
              <a:gd name="connsiteX1051" fmla="*/ 9447672 w 12192000"/>
              <a:gd name="connsiteY1051" fmla="*/ 1377662 h 6858000"/>
              <a:gd name="connsiteX1052" fmla="*/ 9443420 w 12192000"/>
              <a:gd name="connsiteY1052" fmla="*/ 1382958 h 6858000"/>
              <a:gd name="connsiteX1053" fmla="*/ 9443420 w 12192000"/>
              <a:gd name="connsiteY1053" fmla="*/ 1382958 h 6858000"/>
              <a:gd name="connsiteX1054" fmla="*/ 9447140 w 12192000"/>
              <a:gd name="connsiteY1054" fmla="*/ 1378324 h 6858000"/>
              <a:gd name="connsiteX1055" fmla="*/ 9447672 w 12192000"/>
              <a:gd name="connsiteY1055" fmla="*/ 1377662 h 6858000"/>
              <a:gd name="connsiteX1056" fmla="*/ 9456279 w 12192000"/>
              <a:gd name="connsiteY1056" fmla="*/ 1372365 h 6858000"/>
              <a:gd name="connsiteX1057" fmla="*/ 9458792 w 12192000"/>
              <a:gd name="connsiteY1057" fmla="*/ 1372365 h 6858000"/>
              <a:gd name="connsiteX1058" fmla="*/ 9456175 w 12192000"/>
              <a:gd name="connsiteY1058" fmla="*/ 1375014 h 6858000"/>
              <a:gd name="connsiteX1059" fmla="*/ 9455113 w 12192000"/>
              <a:gd name="connsiteY1059" fmla="*/ 1375345 h 6858000"/>
              <a:gd name="connsiteX1060" fmla="*/ 9460427 w 12192000"/>
              <a:gd name="connsiteY1060" fmla="*/ 1370710 h 6858000"/>
              <a:gd name="connsiteX1061" fmla="*/ 9464678 w 12192000"/>
              <a:gd name="connsiteY1061" fmla="*/ 1372365 h 6858000"/>
              <a:gd name="connsiteX1062" fmla="*/ 9461489 w 12192000"/>
              <a:gd name="connsiteY1062" fmla="*/ 1372365 h 6858000"/>
              <a:gd name="connsiteX1063" fmla="*/ 9458792 w 12192000"/>
              <a:gd name="connsiteY1063" fmla="*/ 1372365 h 6858000"/>
              <a:gd name="connsiteX1064" fmla="*/ 9911095 w 12192000"/>
              <a:gd name="connsiteY1064" fmla="*/ 1367069 h 6858000"/>
              <a:gd name="connsiteX1065" fmla="*/ 9906843 w 12192000"/>
              <a:gd name="connsiteY1065" fmla="*/ 1371703 h 6858000"/>
              <a:gd name="connsiteX1066" fmla="*/ 9906456 w 12192000"/>
              <a:gd name="connsiteY1066" fmla="*/ 1369958 h 6858000"/>
              <a:gd name="connsiteX1067" fmla="*/ 9910032 w 12192000"/>
              <a:gd name="connsiteY1067" fmla="*/ 1367731 h 6858000"/>
              <a:gd name="connsiteX1068" fmla="*/ 9911095 w 12192000"/>
              <a:gd name="connsiteY1068" fmla="*/ 1367069 h 6858000"/>
              <a:gd name="connsiteX1069" fmla="*/ 5145067 w 12192000"/>
              <a:gd name="connsiteY1069" fmla="*/ 1361772 h 6858000"/>
              <a:gd name="connsiteX1070" fmla="*/ 5140815 w 12192000"/>
              <a:gd name="connsiteY1070" fmla="*/ 1371703 h 6858000"/>
              <a:gd name="connsiteX1071" fmla="*/ 5138314 w 12192000"/>
              <a:gd name="connsiteY1071" fmla="*/ 1370184 h 6858000"/>
              <a:gd name="connsiteX1072" fmla="*/ 5144004 w 12192000"/>
              <a:gd name="connsiteY1072" fmla="*/ 1363096 h 6858000"/>
              <a:gd name="connsiteX1073" fmla="*/ 5145067 w 12192000"/>
              <a:gd name="connsiteY1073" fmla="*/ 1361772 h 6858000"/>
              <a:gd name="connsiteX1074" fmla="*/ 5141651 w 12192000"/>
              <a:gd name="connsiteY1074" fmla="*/ 1351031 h 6858000"/>
              <a:gd name="connsiteX1075" fmla="*/ 5137626 w 12192000"/>
              <a:gd name="connsiteY1075" fmla="*/ 1356476 h 6858000"/>
              <a:gd name="connsiteX1076" fmla="*/ 5137759 w 12192000"/>
              <a:gd name="connsiteY1076" fmla="*/ 1354820 h 6858000"/>
              <a:gd name="connsiteX1077" fmla="*/ 9232185 w 12192000"/>
              <a:gd name="connsiteY1077" fmla="*/ 1346428 h 6858000"/>
              <a:gd name="connsiteX1078" fmla="*/ 9227652 w 12192000"/>
              <a:gd name="connsiteY1078" fmla="*/ 1347207 h 6858000"/>
              <a:gd name="connsiteX1079" fmla="*/ 9227778 w 12192000"/>
              <a:gd name="connsiteY1079" fmla="*/ 1346894 h 6858000"/>
              <a:gd name="connsiteX1080" fmla="*/ 9228183 w 12192000"/>
              <a:gd name="connsiteY1080" fmla="*/ 1346544 h 6858000"/>
              <a:gd name="connsiteX1081" fmla="*/ 9228192 w 12192000"/>
              <a:gd name="connsiteY1081" fmla="*/ 1346537 h 6858000"/>
              <a:gd name="connsiteX1082" fmla="*/ 7686928 w 12192000"/>
              <a:gd name="connsiteY1082" fmla="*/ 1318668 h 6858000"/>
              <a:gd name="connsiteX1083" fmla="*/ 7687110 w 12192000"/>
              <a:gd name="connsiteY1083" fmla="*/ 1318894 h 6858000"/>
              <a:gd name="connsiteX1084" fmla="*/ 7685852 w 12192000"/>
              <a:gd name="connsiteY1084" fmla="*/ 1319485 h 6858000"/>
              <a:gd name="connsiteX1085" fmla="*/ 9048023 w 12192000"/>
              <a:gd name="connsiteY1085" fmla="*/ 1314103 h 6858000"/>
              <a:gd name="connsiteX1086" fmla="*/ 9040051 w 12192000"/>
              <a:gd name="connsiteY1086" fmla="*/ 1319400 h 6858000"/>
              <a:gd name="connsiteX1087" fmla="*/ 9040353 w 12192000"/>
              <a:gd name="connsiteY1087" fmla="*/ 1317288 h 6858000"/>
              <a:gd name="connsiteX1088" fmla="*/ 9046429 w 12192000"/>
              <a:gd name="connsiteY1088" fmla="*/ 1314765 h 6858000"/>
              <a:gd name="connsiteX1089" fmla="*/ 9048023 w 12192000"/>
              <a:gd name="connsiteY1089" fmla="*/ 1314103 h 6858000"/>
              <a:gd name="connsiteX1090" fmla="*/ 8137802 w 12192000"/>
              <a:gd name="connsiteY1090" fmla="*/ 1309186 h 6858000"/>
              <a:gd name="connsiteX1091" fmla="*/ 8136390 w 12192000"/>
              <a:gd name="connsiteY1091" fmla="*/ 1312530 h 6858000"/>
              <a:gd name="connsiteX1092" fmla="*/ 8135526 w 12192000"/>
              <a:gd name="connsiteY1092" fmla="*/ 1313441 h 6858000"/>
              <a:gd name="connsiteX1093" fmla="*/ 8136724 w 12192000"/>
              <a:gd name="connsiteY1093" fmla="*/ 1310260 h 6858000"/>
              <a:gd name="connsiteX1094" fmla="*/ 8138183 w 12192000"/>
              <a:gd name="connsiteY1094" fmla="*/ 1308806 h 6858000"/>
              <a:gd name="connsiteX1095" fmla="*/ 8137802 w 12192000"/>
              <a:gd name="connsiteY1095" fmla="*/ 1309186 h 6858000"/>
              <a:gd name="connsiteX1096" fmla="*/ 8137901 w 12192000"/>
              <a:gd name="connsiteY1096" fmla="*/ 1308951 h 6858000"/>
              <a:gd name="connsiteX1097" fmla="*/ 5494760 w 12192000"/>
              <a:gd name="connsiteY1097" fmla="*/ 1234075 h 6858000"/>
              <a:gd name="connsiteX1098" fmla="*/ 5494836 w 12192000"/>
              <a:gd name="connsiteY1098" fmla="*/ 1234343 h 6858000"/>
              <a:gd name="connsiteX1099" fmla="*/ 5493697 w 12192000"/>
              <a:gd name="connsiteY1099" fmla="*/ 1234654 h 6858000"/>
              <a:gd name="connsiteX1100" fmla="*/ 5494159 w 12192000"/>
              <a:gd name="connsiteY1100" fmla="*/ 1234309 h 6858000"/>
              <a:gd name="connsiteX1101" fmla="*/ 5510039 w 12192000"/>
              <a:gd name="connsiteY1101" fmla="*/ 1230185 h 6858000"/>
              <a:gd name="connsiteX1102" fmla="*/ 5506451 w 12192000"/>
              <a:gd name="connsiteY1102" fmla="*/ 1234654 h 6858000"/>
              <a:gd name="connsiteX1103" fmla="*/ 5497948 w 12192000"/>
              <a:gd name="connsiteY1103" fmla="*/ 1245248 h 6858000"/>
              <a:gd name="connsiteX1104" fmla="*/ 5494836 w 12192000"/>
              <a:gd name="connsiteY1104" fmla="*/ 1234343 h 6858000"/>
              <a:gd name="connsiteX1105" fmla="*/ 9437043 w 12192000"/>
              <a:gd name="connsiteY1105" fmla="*/ 1221413 h 6858000"/>
              <a:gd name="connsiteX1106" fmla="*/ 9439667 w 12192000"/>
              <a:gd name="connsiteY1106" fmla="*/ 1225808 h 6858000"/>
              <a:gd name="connsiteX1107" fmla="*/ 9437575 w 12192000"/>
              <a:gd name="connsiteY1107" fmla="*/ 1227372 h 6858000"/>
              <a:gd name="connsiteX1108" fmla="*/ 9434918 w 12192000"/>
              <a:gd name="connsiteY1108" fmla="*/ 1229358 h 6858000"/>
              <a:gd name="connsiteX1109" fmla="*/ 9437043 w 12192000"/>
              <a:gd name="connsiteY1109" fmla="*/ 1221413 h 6858000"/>
              <a:gd name="connsiteX1110" fmla="*/ 9894088 w 12192000"/>
              <a:gd name="connsiteY1110" fmla="*/ 1208172 h 6858000"/>
              <a:gd name="connsiteX1111" fmla="*/ 9898340 w 12192000"/>
              <a:gd name="connsiteY1111" fmla="*/ 1213468 h 6858000"/>
              <a:gd name="connsiteX1112" fmla="*/ 9893292 w 12192000"/>
              <a:gd name="connsiteY1112" fmla="*/ 1213054 h 6858000"/>
              <a:gd name="connsiteX1113" fmla="*/ 9883760 w 12192000"/>
              <a:gd name="connsiteY1113" fmla="*/ 1216750 h 6858000"/>
              <a:gd name="connsiteX1114" fmla="*/ 9892494 w 12192000"/>
              <a:gd name="connsiteY1114" fmla="*/ 1209496 h 6858000"/>
              <a:gd name="connsiteX1115" fmla="*/ 9894088 w 12192000"/>
              <a:gd name="connsiteY1115" fmla="*/ 1208172 h 6858000"/>
              <a:gd name="connsiteX1116" fmla="*/ 9860377 w 12192000"/>
              <a:gd name="connsiteY1116" fmla="*/ 1202500 h 6858000"/>
              <a:gd name="connsiteX1117" fmla="*/ 9860363 w 12192000"/>
              <a:gd name="connsiteY1117" fmla="*/ 1202769 h 6858000"/>
              <a:gd name="connsiteX1118" fmla="*/ 9860076 w 12192000"/>
              <a:gd name="connsiteY1118" fmla="*/ 1202875 h 6858000"/>
              <a:gd name="connsiteX1119" fmla="*/ 9150352 w 12192000"/>
              <a:gd name="connsiteY1119" fmla="*/ 1200929 h 6858000"/>
              <a:gd name="connsiteX1120" fmla="*/ 9150859 w 12192000"/>
              <a:gd name="connsiteY1120" fmla="*/ 1201302 h 6858000"/>
              <a:gd name="connsiteX1121" fmla="*/ 9143418 w 12192000"/>
              <a:gd name="connsiteY1121" fmla="*/ 1202792 h 6858000"/>
              <a:gd name="connsiteX1122" fmla="*/ 9398164 w 12192000"/>
              <a:gd name="connsiteY1122" fmla="*/ 1197578 h 6858000"/>
              <a:gd name="connsiteX1123" fmla="*/ 9398788 w 12192000"/>
              <a:gd name="connsiteY1123" fmla="*/ 1197578 h 6858000"/>
              <a:gd name="connsiteX1124" fmla="*/ 9394461 w 12192000"/>
              <a:gd name="connsiteY1124" fmla="*/ 1202627 h 6858000"/>
              <a:gd name="connsiteX1125" fmla="*/ 9390807 w 12192000"/>
              <a:gd name="connsiteY1125" fmla="*/ 1206185 h 6858000"/>
              <a:gd name="connsiteX1126" fmla="*/ 9860674 w 12192000"/>
              <a:gd name="connsiteY1126" fmla="*/ 1196916 h 6858000"/>
              <a:gd name="connsiteX1127" fmla="*/ 9861671 w 12192000"/>
              <a:gd name="connsiteY1127" fmla="*/ 1197578 h 6858000"/>
              <a:gd name="connsiteX1128" fmla="*/ 9861806 w 12192000"/>
              <a:gd name="connsiteY1128" fmla="*/ 1200720 h 6858000"/>
              <a:gd name="connsiteX1129" fmla="*/ 9861139 w 12192000"/>
              <a:gd name="connsiteY1129" fmla="*/ 1201851 h 6858000"/>
              <a:gd name="connsiteX1130" fmla="*/ 9860377 w 12192000"/>
              <a:gd name="connsiteY1130" fmla="*/ 1202500 h 6858000"/>
              <a:gd name="connsiteX1131" fmla="*/ 9400904 w 12192000"/>
              <a:gd name="connsiteY1131" fmla="*/ 1195109 h 6858000"/>
              <a:gd name="connsiteX1132" fmla="*/ 9400904 w 12192000"/>
              <a:gd name="connsiteY1132" fmla="*/ 1197578 h 6858000"/>
              <a:gd name="connsiteX1133" fmla="*/ 9399310 w 12192000"/>
              <a:gd name="connsiteY1133" fmla="*/ 1197578 h 6858000"/>
              <a:gd name="connsiteX1134" fmla="*/ 9398788 w 12192000"/>
              <a:gd name="connsiteY1134" fmla="*/ 1197578 h 6858000"/>
              <a:gd name="connsiteX1135" fmla="*/ 5291635 w 12192000"/>
              <a:gd name="connsiteY1135" fmla="*/ 1194667 h 6858000"/>
              <a:gd name="connsiteX1136" fmla="*/ 5290284 w 12192000"/>
              <a:gd name="connsiteY1136" fmla="*/ 1197578 h 6858000"/>
              <a:gd name="connsiteX1137" fmla="*/ 5289621 w 12192000"/>
              <a:gd name="connsiteY1137" fmla="*/ 1197578 h 6858000"/>
              <a:gd name="connsiteX1138" fmla="*/ 5287761 w 12192000"/>
              <a:gd name="connsiteY1138" fmla="*/ 1196999 h 6858000"/>
              <a:gd name="connsiteX1139" fmla="*/ 5288895 w 12192000"/>
              <a:gd name="connsiteY1139" fmla="*/ 1195425 h 6858000"/>
              <a:gd name="connsiteX1140" fmla="*/ 9407753 w 12192000"/>
              <a:gd name="connsiteY1140" fmla="*/ 1186985 h 6858000"/>
              <a:gd name="connsiteX1141" fmla="*/ 9407867 w 12192000"/>
              <a:gd name="connsiteY1141" fmla="*/ 1186985 h 6858000"/>
              <a:gd name="connsiteX1142" fmla="*/ 9400904 w 12192000"/>
              <a:gd name="connsiteY1142" fmla="*/ 1195109 h 6858000"/>
              <a:gd name="connsiteX1143" fmla="*/ 9400904 w 12192000"/>
              <a:gd name="connsiteY1143" fmla="*/ 1194373 h 6858000"/>
              <a:gd name="connsiteX1144" fmla="*/ 9403894 w 12192000"/>
              <a:gd name="connsiteY1144" fmla="*/ 1190875 h 6858000"/>
              <a:gd name="connsiteX1145" fmla="*/ 9409117 w 12192000"/>
              <a:gd name="connsiteY1145" fmla="*/ 1185609 h 6858000"/>
              <a:gd name="connsiteX1146" fmla="*/ 9409408 w 12192000"/>
              <a:gd name="connsiteY1146" fmla="*/ 1186985 h 6858000"/>
              <a:gd name="connsiteX1147" fmla="*/ 9407867 w 12192000"/>
              <a:gd name="connsiteY1147" fmla="*/ 1186985 h 6858000"/>
              <a:gd name="connsiteX1148" fmla="*/ 9408594 w 12192000"/>
              <a:gd name="connsiteY1148" fmla="*/ 1186137 h 6858000"/>
              <a:gd name="connsiteX1149" fmla="*/ 7842167 w 12192000"/>
              <a:gd name="connsiteY1149" fmla="*/ 1183675 h 6858000"/>
              <a:gd name="connsiteX1150" fmla="*/ 7842366 w 12192000"/>
              <a:gd name="connsiteY1150" fmla="*/ 1184751 h 6858000"/>
              <a:gd name="connsiteX1151" fmla="*/ 7842145 w 12192000"/>
              <a:gd name="connsiteY1151" fmla="*/ 1185679 h 6858000"/>
              <a:gd name="connsiteX1152" fmla="*/ 7840572 w 12192000"/>
              <a:gd name="connsiteY1152" fmla="*/ 1186985 h 6858000"/>
              <a:gd name="connsiteX1153" fmla="*/ 7842167 w 12192000"/>
              <a:gd name="connsiteY1153" fmla="*/ 1183675 h 6858000"/>
              <a:gd name="connsiteX1154" fmla="*/ 9954674 w 12192000"/>
              <a:gd name="connsiteY1154" fmla="*/ 1174406 h 6858000"/>
              <a:gd name="connsiteX1155" fmla="*/ 9953478 w 12192000"/>
              <a:gd name="connsiteY1155" fmla="*/ 1177964 h 6858000"/>
              <a:gd name="connsiteX1156" fmla="*/ 9950451 w 12192000"/>
              <a:gd name="connsiteY1156" fmla="*/ 1181689 h 6858000"/>
              <a:gd name="connsiteX1157" fmla="*/ 9949359 w 12192000"/>
              <a:gd name="connsiteY1157" fmla="*/ 1181689 h 6858000"/>
              <a:gd name="connsiteX1158" fmla="*/ 9949359 w 12192000"/>
              <a:gd name="connsiteY1158" fmla="*/ 1183032 h 6858000"/>
              <a:gd name="connsiteX1159" fmla="*/ 9947763 w 12192000"/>
              <a:gd name="connsiteY1159" fmla="*/ 1184996 h 6858000"/>
              <a:gd name="connsiteX1160" fmla="*/ 9945639 w 12192000"/>
              <a:gd name="connsiteY1160" fmla="*/ 1182351 h 6858000"/>
              <a:gd name="connsiteX1161" fmla="*/ 9945108 w 12192000"/>
              <a:gd name="connsiteY1161" fmla="*/ 1181689 h 6858000"/>
              <a:gd name="connsiteX1162" fmla="*/ 9954674 w 12192000"/>
              <a:gd name="connsiteY1162" fmla="*/ 1174406 h 6858000"/>
              <a:gd name="connsiteX1163" fmla="*/ 10047428 w 12192000"/>
              <a:gd name="connsiteY1163" fmla="*/ 1160358 h 6858000"/>
              <a:gd name="connsiteX1164" fmla="*/ 10047388 w 12192000"/>
              <a:gd name="connsiteY1164" fmla="*/ 1160452 h 6858000"/>
              <a:gd name="connsiteX1165" fmla="*/ 10047146 w 12192000"/>
              <a:gd name="connsiteY1165" fmla="*/ 1160502 h 6858000"/>
              <a:gd name="connsiteX1166" fmla="*/ 10049803 w 12192000"/>
              <a:gd name="connsiteY1166" fmla="*/ 1155868 h 6858000"/>
              <a:gd name="connsiteX1167" fmla="*/ 10048275 w 12192000"/>
              <a:gd name="connsiteY1167" fmla="*/ 1159923 h 6858000"/>
              <a:gd name="connsiteX1168" fmla="*/ 10047428 w 12192000"/>
              <a:gd name="connsiteY1168" fmla="*/ 1160358 h 6858000"/>
              <a:gd name="connsiteX1169" fmla="*/ 10048939 w 12192000"/>
              <a:gd name="connsiteY1169" fmla="*/ 1156778 h 6858000"/>
              <a:gd name="connsiteX1170" fmla="*/ 10049803 w 12192000"/>
              <a:gd name="connsiteY1170" fmla="*/ 1155868 h 6858000"/>
              <a:gd name="connsiteX1171" fmla="*/ 5115837 w 12192000"/>
              <a:gd name="connsiteY1171" fmla="*/ 1153882 h 6858000"/>
              <a:gd name="connsiteX1172" fmla="*/ 5114043 w 12192000"/>
              <a:gd name="connsiteY1172" fmla="*/ 1155206 h 6858000"/>
              <a:gd name="connsiteX1173" fmla="*/ 5112392 w 12192000"/>
              <a:gd name="connsiteY1173" fmla="*/ 1155761 h 6858000"/>
              <a:gd name="connsiteX1174" fmla="*/ 5111054 w 12192000"/>
              <a:gd name="connsiteY1174" fmla="*/ 1155206 h 6858000"/>
              <a:gd name="connsiteX1175" fmla="*/ 5115837 w 12192000"/>
              <a:gd name="connsiteY1175" fmla="*/ 1153882 h 6858000"/>
              <a:gd name="connsiteX1176" fmla="*/ 5419825 w 12192000"/>
              <a:gd name="connsiteY1176" fmla="*/ 1147923 h 6858000"/>
              <a:gd name="connsiteX1177" fmla="*/ 5418544 w 12192000"/>
              <a:gd name="connsiteY1177" fmla="*/ 1149790 h 6858000"/>
              <a:gd name="connsiteX1178" fmla="*/ 5412917 w 12192000"/>
              <a:gd name="connsiteY1178" fmla="*/ 1149909 h 6858000"/>
              <a:gd name="connsiteX1179" fmla="*/ 5419825 w 12192000"/>
              <a:gd name="connsiteY1179" fmla="*/ 1147923 h 6858000"/>
              <a:gd name="connsiteX1180" fmla="*/ 9426414 w 12192000"/>
              <a:gd name="connsiteY1180" fmla="*/ 1128723 h 6858000"/>
              <a:gd name="connsiteX1181" fmla="*/ 9416250 w 12192000"/>
              <a:gd name="connsiteY1181" fmla="*/ 1132447 h 6858000"/>
              <a:gd name="connsiteX1182" fmla="*/ 9417276 w 12192000"/>
              <a:gd name="connsiteY1182" fmla="*/ 1131569 h 6858000"/>
              <a:gd name="connsiteX1183" fmla="*/ 9424288 w 12192000"/>
              <a:gd name="connsiteY1183" fmla="*/ 1129385 h 6858000"/>
              <a:gd name="connsiteX1184" fmla="*/ 9426414 w 12192000"/>
              <a:gd name="connsiteY1184" fmla="*/ 1128723 h 6858000"/>
              <a:gd name="connsiteX1185" fmla="*/ 5039179 w 12192000"/>
              <a:gd name="connsiteY1185" fmla="*/ 1118130 h 6858000"/>
              <a:gd name="connsiteX1186" fmla="*/ 5040298 w 12192000"/>
              <a:gd name="connsiteY1186" fmla="*/ 1118130 h 6858000"/>
              <a:gd name="connsiteX1187" fmla="*/ 5044598 w 12192000"/>
              <a:gd name="connsiteY1187" fmla="*/ 1120438 h 6858000"/>
              <a:gd name="connsiteX1188" fmla="*/ 5044490 w 12192000"/>
              <a:gd name="connsiteY1188" fmla="*/ 1120530 h 6858000"/>
              <a:gd name="connsiteX1189" fmla="*/ 6236662 w 12192000"/>
              <a:gd name="connsiteY1189" fmla="*/ 1102240 h 6858000"/>
              <a:gd name="connsiteX1190" fmla="*/ 6235974 w 12192000"/>
              <a:gd name="connsiteY1190" fmla="*/ 1105434 h 6858000"/>
              <a:gd name="connsiteX1191" fmla="*/ 6233473 w 12192000"/>
              <a:gd name="connsiteY1191" fmla="*/ 1106213 h 6858000"/>
              <a:gd name="connsiteX1192" fmla="*/ 6229221 w 12192000"/>
              <a:gd name="connsiteY1192" fmla="*/ 1107537 h 6858000"/>
              <a:gd name="connsiteX1193" fmla="*/ 6236662 w 12192000"/>
              <a:gd name="connsiteY1193" fmla="*/ 1102240 h 6858000"/>
              <a:gd name="connsiteX1194" fmla="*/ 6471562 w 12192000"/>
              <a:gd name="connsiteY1194" fmla="*/ 1096944 h 6858000"/>
              <a:gd name="connsiteX1195" fmla="*/ 6475813 w 12192000"/>
              <a:gd name="connsiteY1195" fmla="*/ 1096944 h 6858000"/>
              <a:gd name="connsiteX1196" fmla="*/ 6456083 w 12192000"/>
              <a:gd name="connsiteY1196" fmla="*/ 1102902 h 6858000"/>
              <a:gd name="connsiteX1197" fmla="*/ 6465448 w 12192000"/>
              <a:gd name="connsiteY1197" fmla="*/ 1098213 h 6858000"/>
              <a:gd name="connsiteX1198" fmla="*/ 6468373 w 12192000"/>
              <a:gd name="connsiteY1198" fmla="*/ 1097606 h 6858000"/>
              <a:gd name="connsiteX1199" fmla="*/ 6471562 w 12192000"/>
              <a:gd name="connsiteY1199" fmla="*/ 1096944 h 6858000"/>
              <a:gd name="connsiteX1200" fmla="*/ 7872933 w 12192000"/>
              <a:gd name="connsiteY1200" fmla="*/ 1084137 h 6858000"/>
              <a:gd name="connsiteX1201" fmla="*/ 7870267 w 12192000"/>
              <a:gd name="connsiteY1201" fmla="*/ 1088833 h 6858000"/>
              <a:gd name="connsiteX1202" fmla="*/ 7863636 w 12192000"/>
              <a:gd name="connsiteY1202" fmla="*/ 1097101 h 6858000"/>
              <a:gd name="connsiteX1203" fmla="*/ 7862694 w 12192000"/>
              <a:gd name="connsiteY1203" fmla="*/ 1095123 h 6858000"/>
              <a:gd name="connsiteX1204" fmla="*/ 7872933 w 12192000"/>
              <a:gd name="connsiteY1204" fmla="*/ 1084137 h 6858000"/>
              <a:gd name="connsiteX1205" fmla="*/ 6259999 w 12192000"/>
              <a:gd name="connsiteY1205" fmla="*/ 1037414 h 6858000"/>
              <a:gd name="connsiteX1206" fmla="*/ 6259605 w 12192000"/>
              <a:gd name="connsiteY1206" fmla="*/ 1038898 h 6858000"/>
              <a:gd name="connsiteX1207" fmla="*/ 6259574 w 12192000"/>
              <a:gd name="connsiteY1207" fmla="*/ 1038997 h 6858000"/>
              <a:gd name="connsiteX1208" fmla="*/ 6258982 w 12192000"/>
              <a:gd name="connsiteY1208" fmla="*/ 1038681 h 6858000"/>
              <a:gd name="connsiteX1209" fmla="*/ 6261049 w 12192000"/>
              <a:gd name="connsiteY1209" fmla="*/ 1033461 h 6858000"/>
              <a:gd name="connsiteX1210" fmla="*/ 6261972 w 12192000"/>
              <a:gd name="connsiteY1210" fmla="*/ 1033467 h 6858000"/>
              <a:gd name="connsiteX1211" fmla="*/ 6262702 w 12192000"/>
              <a:gd name="connsiteY1211" fmla="*/ 1034047 h 6858000"/>
              <a:gd name="connsiteX1212" fmla="*/ 6259999 w 12192000"/>
              <a:gd name="connsiteY1212" fmla="*/ 1037414 h 6858000"/>
              <a:gd name="connsiteX1213" fmla="*/ 6250479 w 12192000"/>
              <a:gd name="connsiteY1213" fmla="*/ 1033385 h 6858000"/>
              <a:gd name="connsiteX1214" fmla="*/ 6257164 w 12192000"/>
              <a:gd name="connsiteY1214" fmla="*/ 1033433 h 6858000"/>
              <a:gd name="connsiteX1215" fmla="*/ 6255329 w 12192000"/>
              <a:gd name="connsiteY1215" fmla="*/ 1035950 h 6858000"/>
              <a:gd name="connsiteX1216" fmla="*/ 6250479 w 12192000"/>
              <a:gd name="connsiteY1216" fmla="*/ 1038681 h 6858000"/>
              <a:gd name="connsiteX1217" fmla="*/ 6250479 w 12192000"/>
              <a:gd name="connsiteY1217" fmla="*/ 1033385 h 6858000"/>
              <a:gd name="connsiteX1218" fmla="*/ 6260577 w 12192000"/>
              <a:gd name="connsiteY1218" fmla="*/ 1028750 h 6858000"/>
              <a:gd name="connsiteX1219" fmla="*/ 6261839 w 12192000"/>
              <a:gd name="connsiteY1219" fmla="*/ 1030488 h 6858000"/>
              <a:gd name="connsiteX1220" fmla="*/ 6261049 w 12192000"/>
              <a:gd name="connsiteY1220" fmla="*/ 1033461 h 6858000"/>
              <a:gd name="connsiteX1221" fmla="*/ 6257164 w 12192000"/>
              <a:gd name="connsiteY1221" fmla="*/ 1033433 h 6858000"/>
              <a:gd name="connsiteX1222" fmla="*/ 5361898 w 12192000"/>
              <a:gd name="connsiteY1222" fmla="*/ 1017495 h 6858000"/>
              <a:gd name="connsiteX1223" fmla="*/ 5357248 w 12192000"/>
              <a:gd name="connsiteY1223" fmla="*/ 1020805 h 6858000"/>
              <a:gd name="connsiteX1224" fmla="*/ 5357044 w 12192000"/>
              <a:gd name="connsiteY1224" fmla="*/ 1018167 h 6858000"/>
              <a:gd name="connsiteX1225" fmla="*/ 5357115 w 12192000"/>
              <a:gd name="connsiteY1225" fmla="*/ 1018157 h 6858000"/>
              <a:gd name="connsiteX1226" fmla="*/ 5361898 w 12192000"/>
              <a:gd name="connsiteY1226" fmla="*/ 1017495 h 6858000"/>
              <a:gd name="connsiteX1227" fmla="*/ 5653228 w 12192000"/>
              <a:gd name="connsiteY1227" fmla="*/ 1005638 h 6858000"/>
              <a:gd name="connsiteX1228" fmla="*/ 5655257 w 12192000"/>
              <a:gd name="connsiteY1228" fmla="*/ 1006902 h 6858000"/>
              <a:gd name="connsiteX1229" fmla="*/ 5649278 w 12192000"/>
              <a:gd name="connsiteY1229" fmla="*/ 1009136 h 6858000"/>
              <a:gd name="connsiteX1230" fmla="*/ 8095668 w 12192000"/>
              <a:gd name="connsiteY1230" fmla="*/ 1001605 h 6858000"/>
              <a:gd name="connsiteX1231" fmla="*/ 8095269 w 12192000"/>
              <a:gd name="connsiteY1231" fmla="*/ 1004667 h 6858000"/>
              <a:gd name="connsiteX1232" fmla="*/ 8093372 w 12192000"/>
              <a:gd name="connsiteY1232" fmla="*/ 1003035 h 6858000"/>
              <a:gd name="connsiteX1233" fmla="*/ 8094605 w 12192000"/>
              <a:gd name="connsiteY1233" fmla="*/ 1002267 h 6858000"/>
              <a:gd name="connsiteX1234" fmla="*/ 8095668 w 12192000"/>
              <a:gd name="connsiteY1234" fmla="*/ 1001605 h 6858000"/>
              <a:gd name="connsiteX1235" fmla="*/ 7545367 w 12192000"/>
              <a:gd name="connsiteY1235" fmla="*/ 986176 h 6858000"/>
              <a:gd name="connsiteX1236" fmla="*/ 7544822 w 12192000"/>
              <a:gd name="connsiteY1236" fmla="*/ 989440 h 6858000"/>
              <a:gd name="connsiteX1237" fmla="*/ 7544024 w 12192000"/>
              <a:gd name="connsiteY1237" fmla="*/ 990350 h 6858000"/>
              <a:gd name="connsiteX1238" fmla="*/ 7544818 w 12192000"/>
              <a:gd name="connsiteY1238" fmla="*/ 986312 h 6858000"/>
              <a:gd name="connsiteX1239" fmla="*/ 7547213 w 12192000"/>
              <a:gd name="connsiteY1239" fmla="*/ 985715 h 6858000"/>
              <a:gd name="connsiteX1240" fmla="*/ 7545367 w 12192000"/>
              <a:gd name="connsiteY1240" fmla="*/ 986176 h 6858000"/>
              <a:gd name="connsiteX1241" fmla="*/ 7545369 w 12192000"/>
              <a:gd name="connsiteY1241" fmla="*/ 986162 h 6858000"/>
              <a:gd name="connsiteX1242" fmla="*/ 7619490 w 12192000"/>
              <a:gd name="connsiteY1242" fmla="*/ 948639 h 6858000"/>
              <a:gd name="connsiteX1243" fmla="*/ 7613511 w 12192000"/>
              <a:gd name="connsiteY1243" fmla="*/ 956833 h 6858000"/>
              <a:gd name="connsiteX1244" fmla="*/ 7614942 w 12192000"/>
              <a:gd name="connsiteY1244" fmla="*/ 951215 h 6858000"/>
              <a:gd name="connsiteX1245" fmla="*/ 7487691 w 12192000"/>
              <a:gd name="connsiteY1245" fmla="*/ 948639 h 6858000"/>
              <a:gd name="connsiteX1246" fmla="*/ 7493005 w 12192000"/>
              <a:gd name="connsiteY1246" fmla="*/ 957826 h 6858000"/>
              <a:gd name="connsiteX1247" fmla="*/ 7504697 w 12192000"/>
              <a:gd name="connsiteY1247" fmla="*/ 961532 h 6858000"/>
              <a:gd name="connsiteX1248" fmla="*/ 7504697 w 12192000"/>
              <a:gd name="connsiteY1248" fmla="*/ 963491 h 6858000"/>
              <a:gd name="connsiteX1249" fmla="*/ 7502040 w 12192000"/>
              <a:gd name="connsiteY1249" fmla="*/ 964281 h 6858000"/>
              <a:gd name="connsiteX1250" fmla="*/ 7494003 w 12192000"/>
              <a:gd name="connsiteY1250" fmla="*/ 964367 h 6858000"/>
              <a:gd name="connsiteX1251" fmla="*/ 7491278 w 12192000"/>
              <a:gd name="connsiteY1251" fmla="*/ 957577 h 6858000"/>
              <a:gd name="connsiteX1252" fmla="*/ 7487691 w 12192000"/>
              <a:gd name="connsiteY1252" fmla="*/ 948639 h 6858000"/>
              <a:gd name="connsiteX1253" fmla="*/ 9387081 w 12192000"/>
              <a:gd name="connsiteY1253" fmla="*/ 922770 h 6858000"/>
              <a:gd name="connsiteX1254" fmla="*/ 9386024 w 12192000"/>
              <a:gd name="connsiteY1254" fmla="*/ 924805 h 6858000"/>
              <a:gd name="connsiteX1255" fmla="*/ 9384978 w 12192000"/>
              <a:gd name="connsiteY1255" fmla="*/ 923976 h 6858000"/>
              <a:gd name="connsiteX1256" fmla="*/ 6824443 w 12192000"/>
              <a:gd name="connsiteY1256" fmla="*/ 922157 h 6858000"/>
              <a:gd name="connsiteX1257" fmla="*/ 6819660 w 12192000"/>
              <a:gd name="connsiteY1257" fmla="*/ 926626 h 6858000"/>
              <a:gd name="connsiteX1258" fmla="*/ 6823365 w 12192000"/>
              <a:gd name="connsiteY1258" fmla="*/ 922425 h 6858000"/>
              <a:gd name="connsiteX1259" fmla="*/ 9387486 w 12192000"/>
              <a:gd name="connsiteY1259" fmla="*/ 921991 h 6858000"/>
              <a:gd name="connsiteX1260" fmla="*/ 9388150 w 12192000"/>
              <a:gd name="connsiteY1260" fmla="*/ 922157 h 6858000"/>
              <a:gd name="connsiteX1261" fmla="*/ 9387081 w 12192000"/>
              <a:gd name="connsiteY1261" fmla="*/ 922770 h 6858000"/>
              <a:gd name="connsiteX1262" fmla="*/ 9569868 w 12192000"/>
              <a:gd name="connsiteY1262" fmla="*/ 887202 h 6858000"/>
              <a:gd name="connsiteX1263" fmla="*/ 9569243 w 12192000"/>
              <a:gd name="connsiteY1263" fmla="*/ 888882 h 6858000"/>
              <a:gd name="connsiteX1264" fmla="*/ 9565450 w 12192000"/>
              <a:gd name="connsiteY1264" fmla="*/ 891229 h 6858000"/>
              <a:gd name="connsiteX1265" fmla="*/ 9565255 w 12192000"/>
              <a:gd name="connsiteY1265" fmla="*/ 890543 h 6858000"/>
              <a:gd name="connsiteX1266" fmla="*/ 7824768 w 12192000"/>
              <a:gd name="connsiteY1266" fmla="*/ 875408 h 6858000"/>
              <a:gd name="connsiteX1267" fmla="*/ 7825293 w 12192000"/>
              <a:gd name="connsiteY1267" fmla="*/ 875812 h 6858000"/>
              <a:gd name="connsiteX1268" fmla="*/ 7827153 w 12192000"/>
              <a:gd name="connsiteY1268" fmla="*/ 880446 h 6858000"/>
              <a:gd name="connsiteX1269" fmla="*/ 7576974 w 12192000"/>
              <a:gd name="connsiteY1269" fmla="*/ 848005 h 6858000"/>
              <a:gd name="connsiteX1270" fmla="*/ 7579801 w 12192000"/>
              <a:gd name="connsiteY1270" fmla="*/ 848691 h 6858000"/>
              <a:gd name="connsiteX1271" fmla="*/ 7579299 w 12192000"/>
              <a:gd name="connsiteY1271" fmla="*/ 848915 h 6858000"/>
              <a:gd name="connsiteX1272" fmla="*/ 7576974 w 12192000"/>
              <a:gd name="connsiteY1272" fmla="*/ 848005 h 6858000"/>
              <a:gd name="connsiteX1273" fmla="*/ 7582820 w 12192000"/>
              <a:gd name="connsiteY1273" fmla="*/ 847343 h 6858000"/>
              <a:gd name="connsiteX1274" fmla="*/ 7582355 w 12192000"/>
              <a:gd name="connsiteY1274" fmla="*/ 848749 h 6858000"/>
              <a:gd name="connsiteX1275" fmla="*/ 7581911 w 12192000"/>
              <a:gd name="connsiteY1275" fmla="*/ 849203 h 6858000"/>
              <a:gd name="connsiteX1276" fmla="*/ 7579801 w 12192000"/>
              <a:gd name="connsiteY1276" fmla="*/ 848691 h 6858000"/>
              <a:gd name="connsiteX1277" fmla="*/ 5821691 w 12192000"/>
              <a:gd name="connsiteY1277" fmla="*/ 825993 h 6858000"/>
              <a:gd name="connsiteX1278" fmla="*/ 5822905 w 12192000"/>
              <a:gd name="connsiteY1278" fmla="*/ 828263 h 6858000"/>
              <a:gd name="connsiteX1279" fmla="*/ 5822862 w 12192000"/>
              <a:gd name="connsiteY1279" fmla="*/ 828474 h 6858000"/>
              <a:gd name="connsiteX1280" fmla="*/ 5822764 w 12192000"/>
              <a:gd name="connsiteY1280" fmla="*/ 828964 h 6858000"/>
              <a:gd name="connsiteX1281" fmla="*/ 5897500 w 12192000"/>
              <a:gd name="connsiteY1281" fmla="*/ 820695 h 6858000"/>
              <a:gd name="connsiteX1282" fmla="*/ 5901849 w 12192000"/>
              <a:gd name="connsiteY1282" fmla="*/ 821522 h 6858000"/>
              <a:gd name="connsiteX1283" fmla="*/ 5896468 w 12192000"/>
              <a:gd name="connsiteY1283" fmla="*/ 823011 h 6858000"/>
              <a:gd name="connsiteX1284" fmla="*/ 6152781 w 12192000"/>
              <a:gd name="connsiteY1284" fmla="*/ 816711 h 6858000"/>
              <a:gd name="connsiteX1285" fmla="*/ 6153623 w 12192000"/>
              <a:gd name="connsiteY1285" fmla="*/ 821356 h 6858000"/>
              <a:gd name="connsiteX1286" fmla="*/ 6150601 w 12192000"/>
              <a:gd name="connsiteY1286" fmla="*/ 821436 h 6858000"/>
              <a:gd name="connsiteX1287" fmla="*/ 6152161 w 12192000"/>
              <a:gd name="connsiteY1287" fmla="*/ 817549 h 6858000"/>
              <a:gd name="connsiteX1288" fmla="*/ 6152463 w 12192000"/>
              <a:gd name="connsiteY1288" fmla="*/ 816798 h 6858000"/>
              <a:gd name="connsiteX1289" fmla="*/ 7633307 w 12192000"/>
              <a:gd name="connsiteY1289" fmla="*/ 814901 h 6858000"/>
              <a:gd name="connsiteX1290" fmla="*/ 7636496 w 12192000"/>
              <a:gd name="connsiteY1290" fmla="*/ 814901 h 6858000"/>
              <a:gd name="connsiteX1291" fmla="*/ 7636496 w 12192000"/>
              <a:gd name="connsiteY1291" fmla="*/ 816225 h 6858000"/>
              <a:gd name="connsiteX1292" fmla="*/ 7623741 w 12192000"/>
              <a:gd name="connsiteY1292" fmla="*/ 810929 h 6858000"/>
              <a:gd name="connsiteX1293" fmla="*/ 7625336 w 12192000"/>
              <a:gd name="connsiteY1293" fmla="*/ 811591 h 6858000"/>
              <a:gd name="connsiteX1294" fmla="*/ 7633307 w 12192000"/>
              <a:gd name="connsiteY1294" fmla="*/ 814901 h 6858000"/>
              <a:gd name="connsiteX1295" fmla="*/ 7626332 w 12192000"/>
              <a:gd name="connsiteY1295" fmla="*/ 814901 h 6858000"/>
              <a:gd name="connsiteX1296" fmla="*/ 7623741 w 12192000"/>
              <a:gd name="connsiteY1296" fmla="*/ 810929 h 6858000"/>
              <a:gd name="connsiteX1297" fmla="*/ 6139583 w 12192000"/>
              <a:gd name="connsiteY1297" fmla="*/ 810929 h 6858000"/>
              <a:gd name="connsiteX1298" fmla="*/ 6140382 w 12192000"/>
              <a:gd name="connsiteY1298" fmla="*/ 810929 h 6858000"/>
              <a:gd name="connsiteX1299" fmla="*/ 6141144 w 12192000"/>
              <a:gd name="connsiteY1299" fmla="*/ 812432 h 6858000"/>
              <a:gd name="connsiteX1300" fmla="*/ 6140668 w 12192000"/>
              <a:gd name="connsiteY1300" fmla="*/ 812667 h 6858000"/>
              <a:gd name="connsiteX1301" fmla="*/ 7971625 w 12192000"/>
              <a:gd name="connsiteY1301" fmla="*/ 779149 h 6858000"/>
              <a:gd name="connsiteX1302" fmla="*/ 7972372 w 12192000"/>
              <a:gd name="connsiteY1302" fmla="*/ 779149 h 6858000"/>
              <a:gd name="connsiteX1303" fmla="*/ 7970627 w 12192000"/>
              <a:gd name="connsiteY1303" fmla="*/ 785669 h 6858000"/>
              <a:gd name="connsiteX1304" fmla="*/ 7961211 w 12192000"/>
              <a:gd name="connsiteY1304" fmla="*/ 792391 h 6858000"/>
              <a:gd name="connsiteX1305" fmla="*/ 7957836 w 12192000"/>
              <a:gd name="connsiteY1305" fmla="*/ 794179 h 6858000"/>
              <a:gd name="connsiteX1306" fmla="*/ 7958130 w 12192000"/>
              <a:gd name="connsiteY1306" fmla="*/ 793448 h 6858000"/>
              <a:gd name="connsiteX1307" fmla="*/ 7964998 w 12192000"/>
              <a:gd name="connsiteY1307" fmla="*/ 785770 h 6858000"/>
              <a:gd name="connsiteX1308" fmla="*/ 7983578 w 12192000"/>
              <a:gd name="connsiteY1308" fmla="*/ 776424 h 6858000"/>
              <a:gd name="connsiteX1309" fmla="*/ 7983532 w 12192000"/>
              <a:gd name="connsiteY1309" fmla="*/ 776501 h 6858000"/>
              <a:gd name="connsiteX1310" fmla="*/ 7972372 w 12192000"/>
              <a:gd name="connsiteY1310" fmla="*/ 795039 h 6858000"/>
              <a:gd name="connsiteX1311" fmla="*/ 7968120 w 12192000"/>
              <a:gd name="connsiteY1311" fmla="*/ 795039 h 6858000"/>
              <a:gd name="connsiteX1312" fmla="*/ 7968652 w 12192000"/>
              <a:gd name="connsiteY1312" fmla="*/ 793053 h 6858000"/>
              <a:gd name="connsiteX1313" fmla="*/ 7970627 w 12192000"/>
              <a:gd name="connsiteY1313" fmla="*/ 785669 h 6858000"/>
              <a:gd name="connsiteX1314" fmla="*/ 7985126 w 12192000"/>
              <a:gd name="connsiteY1314" fmla="*/ 773853 h 6858000"/>
              <a:gd name="connsiteX1315" fmla="*/ 7987955 w 12192000"/>
              <a:gd name="connsiteY1315" fmla="*/ 773853 h 6858000"/>
              <a:gd name="connsiteX1316" fmla="*/ 7985326 w 12192000"/>
              <a:gd name="connsiteY1316" fmla="*/ 775177 h 6858000"/>
              <a:gd name="connsiteX1317" fmla="*/ 7983578 w 12192000"/>
              <a:gd name="connsiteY1317" fmla="*/ 776424 h 6858000"/>
              <a:gd name="connsiteX1318" fmla="*/ 7995515 w 12192000"/>
              <a:gd name="connsiteY1318" fmla="*/ 770046 h 6858000"/>
              <a:gd name="connsiteX1319" fmla="*/ 7997881 w 12192000"/>
              <a:gd name="connsiteY1319" fmla="*/ 773853 h 6858000"/>
              <a:gd name="connsiteX1320" fmla="*/ 7996287 w 12192000"/>
              <a:gd name="connsiteY1320" fmla="*/ 773853 h 6858000"/>
              <a:gd name="connsiteX1321" fmla="*/ 7987955 w 12192000"/>
              <a:gd name="connsiteY1321" fmla="*/ 773853 h 6858000"/>
              <a:gd name="connsiteX1322" fmla="*/ 7671286 w 12192000"/>
              <a:gd name="connsiteY1322" fmla="*/ 735138 h 6858000"/>
              <a:gd name="connsiteX1323" fmla="*/ 7671041 w 12192000"/>
              <a:gd name="connsiteY1323" fmla="*/ 736115 h 6858000"/>
              <a:gd name="connsiteX1324" fmla="*/ 7670443 w 12192000"/>
              <a:gd name="connsiteY1324" fmla="*/ 736694 h 6858000"/>
              <a:gd name="connsiteX1325" fmla="*/ 7556779 w 12192000"/>
              <a:gd name="connsiteY1325" fmla="*/ 642100 h 6858000"/>
              <a:gd name="connsiteX1326" fmla="*/ 7559968 w 12192000"/>
              <a:gd name="connsiteY1326" fmla="*/ 645328 h 6858000"/>
              <a:gd name="connsiteX1327" fmla="*/ 7559968 w 12192000"/>
              <a:gd name="connsiteY1327" fmla="*/ 652032 h 6858000"/>
              <a:gd name="connsiteX1328" fmla="*/ 7556779 w 12192000"/>
              <a:gd name="connsiteY1328" fmla="*/ 642100 h 6858000"/>
              <a:gd name="connsiteX1329" fmla="*/ 9800554 w 12192000"/>
              <a:gd name="connsiteY1329" fmla="*/ 641545 h 6858000"/>
              <a:gd name="connsiteX1330" fmla="*/ 9800554 w 12192000"/>
              <a:gd name="connsiteY1330" fmla="*/ 646073 h 6858000"/>
              <a:gd name="connsiteX1331" fmla="*/ 9800554 w 12192000"/>
              <a:gd name="connsiteY1331" fmla="*/ 646735 h 6858000"/>
              <a:gd name="connsiteX1332" fmla="*/ 9799358 w 12192000"/>
              <a:gd name="connsiteY1332" fmla="*/ 644832 h 6858000"/>
              <a:gd name="connsiteX1333" fmla="*/ 9796986 w 12192000"/>
              <a:gd name="connsiteY1333" fmla="*/ 645883 h 6858000"/>
              <a:gd name="connsiteX1334" fmla="*/ 9798960 w 12192000"/>
              <a:gd name="connsiteY1334" fmla="*/ 643425 h 6858000"/>
              <a:gd name="connsiteX1335" fmla="*/ 9800397 w 12192000"/>
              <a:gd name="connsiteY1335" fmla="*/ 641634 h 6858000"/>
              <a:gd name="connsiteX1336" fmla="*/ 8227799 w 12192000"/>
              <a:gd name="connsiteY1336" fmla="*/ 639783 h 6858000"/>
              <a:gd name="connsiteX1337" fmla="*/ 8232183 w 12192000"/>
              <a:gd name="connsiteY1337" fmla="*/ 644418 h 6858000"/>
              <a:gd name="connsiteX1338" fmla="*/ 8225877 w 12192000"/>
              <a:gd name="connsiteY1338" fmla="*/ 640477 h 6858000"/>
              <a:gd name="connsiteX1339" fmla="*/ 9775045 w 12192000"/>
              <a:gd name="connsiteY1339" fmla="*/ 596418 h 6858000"/>
              <a:gd name="connsiteX1340" fmla="*/ 9777322 w 12192000"/>
              <a:gd name="connsiteY1340" fmla="*/ 601687 h 6858000"/>
              <a:gd name="connsiteX1341" fmla="*/ 9766010 w 12192000"/>
              <a:gd name="connsiteY1341" fmla="*/ 603700 h 6858000"/>
              <a:gd name="connsiteX1342" fmla="*/ 9762290 w 12192000"/>
              <a:gd name="connsiteY1342" fmla="*/ 604362 h 6858000"/>
              <a:gd name="connsiteX1343" fmla="*/ 9775045 w 12192000"/>
              <a:gd name="connsiteY1343" fmla="*/ 596418 h 6858000"/>
              <a:gd name="connsiteX1344" fmla="*/ 8274234 w 12192000"/>
              <a:gd name="connsiteY1344" fmla="*/ 546100 h 6858000"/>
              <a:gd name="connsiteX1345" fmla="*/ 8235970 w 12192000"/>
              <a:gd name="connsiteY1345" fmla="*/ 572583 h 6858000"/>
              <a:gd name="connsiteX1346" fmla="*/ 8231718 w 12192000"/>
              <a:gd name="connsiteY1346" fmla="*/ 572583 h 6858000"/>
              <a:gd name="connsiteX1347" fmla="*/ 8172196 w 12192000"/>
              <a:gd name="connsiteY1347" fmla="*/ 614956 h 6858000"/>
              <a:gd name="connsiteX1348" fmla="*/ 8167945 w 12192000"/>
              <a:gd name="connsiteY1348" fmla="*/ 625549 h 6858000"/>
              <a:gd name="connsiteX1349" fmla="*/ 8146687 w 12192000"/>
              <a:gd name="connsiteY1349" fmla="*/ 636142 h 6858000"/>
              <a:gd name="connsiteX1350" fmla="*/ 8146687 w 12192000"/>
              <a:gd name="connsiteY1350" fmla="*/ 652032 h 6858000"/>
              <a:gd name="connsiteX1351" fmla="*/ 8108422 w 12192000"/>
              <a:gd name="connsiteY1351" fmla="*/ 678514 h 6858000"/>
              <a:gd name="connsiteX1352" fmla="*/ 8112674 w 12192000"/>
              <a:gd name="connsiteY1352" fmla="*/ 689108 h 6858000"/>
              <a:gd name="connsiteX1353" fmla="*/ 8116926 w 12192000"/>
              <a:gd name="connsiteY1353" fmla="*/ 694404 h 6858000"/>
              <a:gd name="connsiteX1354" fmla="*/ 8091416 w 12192000"/>
              <a:gd name="connsiteY1354" fmla="*/ 694404 h 6858000"/>
              <a:gd name="connsiteX1355" fmla="*/ 8091416 w 12192000"/>
              <a:gd name="connsiteY1355" fmla="*/ 704997 h 6858000"/>
              <a:gd name="connsiteX1356" fmla="*/ 8082913 w 12192000"/>
              <a:gd name="connsiteY1356" fmla="*/ 704997 h 6858000"/>
              <a:gd name="connsiteX1357" fmla="*/ 8061655 w 12192000"/>
              <a:gd name="connsiteY1357" fmla="*/ 704997 h 6858000"/>
              <a:gd name="connsiteX1358" fmla="*/ 8070158 w 12192000"/>
              <a:gd name="connsiteY1358" fmla="*/ 699701 h 6858000"/>
              <a:gd name="connsiteX1359" fmla="*/ 8082913 w 12192000"/>
              <a:gd name="connsiteY1359" fmla="*/ 683811 h 6858000"/>
              <a:gd name="connsiteX1360" fmla="*/ 8078661 w 12192000"/>
              <a:gd name="connsiteY1360" fmla="*/ 678514 h 6858000"/>
              <a:gd name="connsiteX1361" fmla="*/ 8036145 w 12192000"/>
              <a:gd name="connsiteY1361" fmla="*/ 715590 h 6858000"/>
              <a:gd name="connsiteX1362" fmla="*/ 7989685 w 12192000"/>
              <a:gd name="connsiteY1362" fmla="*/ 761108 h 6858000"/>
              <a:gd name="connsiteX1363" fmla="*/ 7971625 w 12192000"/>
              <a:gd name="connsiteY1363" fmla="*/ 779149 h 6858000"/>
              <a:gd name="connsiteX1364" fmla="*/ 7963868 w 12192000"/>
              <a:gd name="connsiteY1364" fmla="*/ 779149 h 6858000"/>
              <a:gd name="connsiteX1365" fmla="*/ 7960281 w 12192000"/>
              <a:gd name="connsiteY1365" fmla="*/ 788087 h 6858000"/>
              <a:gd name="connsiteX1366" fmla="*/ 7958130 w 12192000"/>
              <a:gd name="connsiteY1366" fmla="*/ 793448 h 6858000"/>
              <a:gd name="connsiteX1367" fmla="*/ 7957151 w 12192000"/>
              <a:gd name="connsiteY1367" fmla="*/ 794542 h 6858000"/>
              <a:gd name="connsiteX1368" fmla="*/ 7957836 w 12192000"/>
              <a:gd name="connsiteY1368" fmla="*/ 794179 h 6858000"/>
              <a:gd name="connsiteX1369" fmla="*/ 7955365 w 12192000"/>
              <a:gd name="connsiteY1369" fmla="*/ 800336 h 6858000"/>
              <a:gd name="connsiteX1370" fmla="*/ 7934107 w 12192000"/>
              <a:gd name="connsiteY1370" fmla="*/ 810929 h 6858000"/>
              <a:gd name="connsiteX1371" fmla="*/ 7934107 w 12192000"/>
              <a:gd name="connsiteY1371" fmla="*/ 821522 h 6858000"/>
              <a:gd name="connsiteX1372" fmla="*/ 7938359 w 12192000"/>
              <a:gd name="connsiteY1372" fmla="*/ 826818 h 6858000"/>
              <a:gd name="connsiteX1373" fmla="*/ 7968120 w 12192000"/>
              <a:gd name="connsiteY1373" fmla="*/ 832115 h 6858000"/>
              <a:gd name="connsiteX1374" fmla="*/ 7959617 w 12192000"/>
              <a:gd name="connsiteY1374" fmla="*/ 842708 h 6858000"/>
              <a:gd name="connsiteX1375" fmla="*/ 7976623 w 12192000"/>
              <a:gd name="connsiteY1375" fmla="*/ 842708 h 6858000"/>
              <a:gd name="connsiteX1376" fmla="*/ 7976623 w 12192000"/>
              <a:gd name="connsiteY1376" fmla="*/ 863894 h 6858000"/>
              <a:gd name="connsiteX1377" fmla="*/ 7963868 w 12192000"/>
              <a:gd name="connsiteY1377" fmla="*/ 879784 h 6858000"/>
              <a:gd name="connsiteX1378" fmla="*/ 7955365 w 12192000"/>
              <a:gd name="connsiteY1378" fmla="*/ 869191 h 6858000"/>
              <a:gd name="connsiteX1379" fmla="*/ 7951114 w 12192000"/>
              <a:gd name="connsiteY1379" fmla="*/ 874487 h 6858000"/>
              <a:gd name="connsiteX1380" fmla="*/ 7934107 w 12192000"/>
              <a:gd name="connsiteY1380" fmla="*/ 863894 h 6858000"/>
              <a:gd name="connsiteX1381" fmla="*/ 7917101 w 12192000"/>
              <a:gd name="connsiteY1381" fmla="*/ 837411 h 6858000"/>
              <a:gd name="connsiteX1382" fmla="*/ 7921353 w 12192000"/>
              <a:gd name="connsiteY1382" fmla="*/ 832115 h 6858000"/>
              <a:gd name="connsiteX1383" fmla="*/ 7900095 w 12192000"/>
              <a:gd name="connsiteY1383" fmla="*/ 842708 h 6858000"/>
              <a:gd name="connsiteX1384" fmla="*/ 7883088 w 12192000"/>
              <a:gd name="connsiteY1384" fmla="*/ 832115 h 6858000"/>
              <a:gd name="connsiteX1385" fmla="*/ 7895843 w 12192000"/>
              <a:gd name="connsiteY1385" fmla="*/ 826818 h 6858000"/>
              <a:gd name="connsiteX1386" fmla="*/ 7895843 w 12192000"/>
              <a:gd name="connsiteY1386" fmla="*/ 805632 h 6858000"/>
              <a:gd name="connsiteX1387" fmla="*/ 7883088 w 12192000"/>
              <a:gd name="connsiteY1387" fmla="*/ 810929 h 6858000"/>
              <a:gd name="connsiteX1388" fmla="*/ 7874585 w 12192000"/>
              <a:gd name="connsiteY1388" fmla="*/ 832115 h 6858000"/>
              <a:gd name="connsiteX1389" fmla="*/ 7853327 w 12192000"/>
              <a:gd name="connsiteY1389" fmla="*/ 837411 h 6858000"/>
              <a:gd name="connsiteX1390" fmla="*/ 7832069 w 12192000"/>
              <a:gd name="connsiteY1390" fmla="*/ 858598 h 6858000"/>
              <a:gd name="connsiteX1391" fmla="*/ 7819314 w 12192000"/>
              <a:gd name="connsiteY1391" fmla="*/ 863894 h 6858000"/>
              <a:gd name="connsiteX1392" fmla="*/ 7824768 w 12192000"/>
              <a:gd name="connsiteY1392" fmla="*/ 875408 h 6858000"/>
              <a:gd name="connsiteX1393" fmla="*/ 7823566 w 12192000"/>
              <a:gd name="connsiteY1393" fmla="*/ 874487 h 6858000"/>
              <a:gd name="connsiteX1394" fmla="*/ 7810811 w 12192000"/>
              <a:gd name="connsiteY1394" fmla="*/ 879784 h 6858000"/>
              <a:gd name="connsiteX1395" fmla="*/ 7810811 w 12192000"/>
              <a:gd name="connsiteY1395" fmla="*/ 885081 h 6858000"/>
              <a:gd name="connsiteX1396" fmla="*/ 7793805 w 12192000"/>
              <a:gd name="connsiteY1396" fmla="*/ 906267 h 6858000"/>
              <a:gd name="connsiteX1397" fmla="*/ 7781050 w 12192000"/>
              <a:gd name="connsiteY1397" fmla="*/ 906267 h 6858000"/>
              <a:gd name="connsiteX1398" fmla="*/ 7759792 w 12192000"/>
              <a:gd name="connsiteY1398" fmla="*/ 895674 h 6858000"/>
              <a:gd name="connsiteX1399" fmla="*/ 7751289 w 12192000"/>
              <a:gd name="connsiteY1399" fmla="*/ 906267 h 6858000"/>
              <a:gd name="connsiteX1400" fmla="*/ 7742786 w 12192000"/>
              <a:gd name="connsiteY1400" fmla="*/ 906267 h 6858000"/>
              <a:gd name="connsiteX1401" fmla="*/ 7721528 w 12192000"/>
              <a:gd name="connsiteY1401" fmla="*/ 927453 h 6858000"/>
              <a:gd name="connsiteX1402" fmla="*/ 7704522 w 12192000"/>
              <a:gd name="connsiteY1402" fmla="*/ 932750 h 6858000"/>
              <a:gd name="connsiteX1403" fmla="*/ 7700270 w 12192000"/>
              <a:gd name="connsiteY1403" fmla="*/ 927453 h 6858000"/>
              <a:gd name="connsiteX1404" fmla="*/ 7674761 w 12192000"/>
              <a:gd name="connsiteY1404" fmla="*/ 916860 h 6858000"/>
              <a:gd name="connsiteX1405" fmla="*/ 7679012 w 12192000"/>
              <a:gd name="connsiteY1405" fmla="*/ 906267 h 6858000"/>
              <a:gd name="connsiteX1406" fmla="*/ 7674761 w 12192000"/>
              <a:gd name="connsiteY1406" fmla="*/ 906267 h 6858000"/>
              <a:gd name="connsiteX1407" fmla="*/ 7662006 w 12192000"/>
              <a:gd name="connsiteY1407" fmla="*/ 906267 h 6858000"/>
              <a:gd name="connsiteX1408" fmla="*/ 7666257 w 12192000"/>
              <a:gd name="connsiteY1408" fmla="*/ 927453 h 6858000"/>
              <a:gd name="connsiteX1409" fmla="*/ 7662006 w 12192000"/>
              <a:gd name="connsiteY1409" fmla="*/ 932750 h 6858000"/>
              <a:gd name="connsiteX1410" fmla="*/ 7662006 w 12192000"/>
              <a:gd name="connsiteY1410" fmla="*/ 927453 h 6858000"/>
              <a:gd name="connsiteX1411" fmla="*/ 7644999 w 12192000"/>
              <a:gd name="connsiteY1411" fmla="*/ 943343 h 6858000"/>
              <a:gd name="connsiteX1412" fmla="*/ 7619490 w 12192000"/>
              <a:gd name="connsiteY1412" fmla="*/ 932750 h 6858000"/>
              <a:gd name="connsiteX1413" fmla="*/ 7615654 w 12192000"/>
              <a:gd name="connsiteY1413" fmla="*/ 948422 h 6858000"/>
              <a:gd name="connsiteX1414" fmla="*/ 7614942 w 12192000"/>
              <a:gd name="connsiteY1414" fmla="*/ 951215 h 6858000"/>
              <a:gd name="connsiteX1415" fmla="*/ 7613644 w 12192000"/>
              <a:gd name="connsiteY1415" fmla="*/ 951950 h 6858000"/>
              <a:gd name="connsiteX1416" fmla="*/ 7572722 w 12192000"/>
              <a:gd name="connsiteY1416" fmla="*/ 975122 h 6858000"/>
              <a:gd name="connsiteX1417" fmla="*/ 7547213 w 12192000"/>
              <a:gd name="connsiteY1417" fmla="*/ 975122 h 6858000"/>
              <a:gd name="connsiteX1418" fmla="*/ 7545369 w 12192000"/>
              <a:gd name="connsiteY1418" fmla="*/ 986162 h 6858000"/>
              <a:gd name="connsiteX1419" fmla="*/ 7544822 w 12192000"/>
              <a:gd name="connsiteY1419" fmla="*/ 986295 h 6858000"/>
              <a:gd name="connsiteX1420" fmla="*/ 7544818 w 12192000"/>
              <a:gd name="connsiteY1420" fmla="*/ 986312 h 6858000"/>
              <a:gd name="connsiteX1421" fmla="*/ 7544556 w 12192000"/>
              <a:gd name="connsiteY1421" fmla="*/ 986378 h 6858000"/>
              <a:gd name="connsiteX1422" fmla="*/ 7525955 w 12192000"/>
              <a:gd name="connsiteY1422" fmla="*/ 991012 h 6858000"/>
              <a:gd name="connsiteX1423" fmla="*/ 7517452 w 12192000"/>
              <a:gd name="connsiteY1423" fmla="*/ 980419 h 6858000"/>
              <a:gd name="connsiteX1424" fmla="*/ 7508949 w 12192000"/>
              <a:gd name="connsiteY1424" fmla="*/ 991012 h 6858000"/>
              <a:gd name="connsiteX1425" fmla="*/ 7496194 w 12192000"/>
              <a:gd name="connsiteY1425" fmla="*/ 996309 h 6858000"/>
              <a:gd name="connsiteX1426" fmla="*/ 7483439 w 12192000"/>
              <a:gd name="connsiteY1426" fmla="*/ 985715 h 6858000"/>
              <a:gd name="connsiteX1427" fmla="*/ 7487691 w 12192000"/>
              <a:gd name="connsiteY1427" fmla="*/ 975122 h 6858000"/>
              <a:gd name="connsiteX1428" fmla="*/ 7483439 w 12192000"/>
              <a:gd name="connsiteY1428" fmla="*/ 975122 h 6858000"/>
              <a:gd name="connsiteX1429" fmla="*/ 7436672 w 12192000"/>
              <a:gd name="connsiteY1429" fmla="*/ 996309 h 6858000"/>
              <a:gd name="connsiteX1430" fmla="*/ 7436672 w 12192000"/>
              <a:gd name="connsiteY1430" fmla="*/ 991012 h 6858000"/>
              <a:gd name="connsiteX1431" fmla="*/ 7449426 w 12192000"/>
              <a:gd name="connsiteY1431" fmla="*/ 985715 h 6858000"/>
              <a:gd name="connsiteX1432" fmla="*/ 7445175 w 12192000"/>
              <a:gd name="connsiteY1432" fmla="*/ 964529 h 6858000"/>
              <a:gd name="connsiteX1433" fmla="*/ 7481878 w 12192000"/>
              <a:gd name="connsiteY1433" fmla="*/ 964498 h 6858000"/>
              <a:gd name="connsiteX1434" fmla="*/ 7494003 w 12192000"/>
              <a:gd name="connsiteY1434" fmla="*/ 964367 h 6858000"/>
              <a:gd name="connsiteX1435" fmla="*/ 7496194 w 12192000"/>
              <a:gd name="connsiteY1435" fmla="*/ 969826 h 6858000"/>
              <a:gd name="connsiteX1436" fmla="*/ 7504697 w 12192000"/>
              <a:gd name="connsiteY1436" fmla="*/ 975122 h 6858000"/>
              <a:gd name="connsiteX1437" fmla="*/ 7504697 w 12192000"/>
              <a:gd name="connsiteY1437" fmla="*/ 963950 h 6858000"/>
              <a:gd name="connsiteX1438" fmla="*/ 7504697 w 12192000"/>
              <a:gd name="connsiteY1438" fmla="*/ 963491 h 6858000"/>
              <a:gd name="connsiteX1439" fmla="*/ 7507886 w 12192000"/>
              <a:gd name="connsiteY1439" fmla="*/ 962543 h 6858000"/>
              <a:gd name="connsiteX1440" fmla="*/ 7504697 w 12192000"/>
              <a:gd name="connsiteY1440" fmla="*/ 961532 h 6858000"/>
              <a:gd name="connsiteX1441" fmla="*/ 7504697 w 12192000"/>
              <a:gd name="connsiteY1441" fmla="*/ 948639 h 6858000"/>
              <a:gd name="connsiteX1442" fmla="*/ 7521703 w 12192000"/>
              <a:gd name="connsiteY1442" fmla="*/ 964529 h 6858000"/>
              <a:gd name="connsiteX1443" fmla="*/ 7530207 w 12192000"/>
              <a:gd name="connsiteY1443" fmla="*/ 964529 h 6858000"/>
              <a:gd name="connsiteX1444" fmla="*/ 7531801 w 12192000"/>
              <a:gd name="connsiteY1444" fmla="*/ 964529 h 6858000"/>
              <a:gd name="connsiteX1445" fmla="*/ 7534458 w 12192000"/>
              <a:gd name="connsiteY1445" fmla="*/ 964529 h 6858000"/>
              <a:gd name="connsiteX1446" fmla="*/ 7542961 w 12192000"/>
              <a:gd name="connsiteY1446" fmla="*/ 964529 h 6858000"/>
              <a:gd name="connsiteX1447" fmla="*/ 7534458 w 12192000"/>
              <a:gd name="connsiteY1447" fmla="*/ 964529 h 6858000"/>
              <a:gd name="connsiteX1448" fmla="*/ 7525955 w 12192000"/>
              <a:gd name="connsiteY1448" fmla="*/ 948639 h 6858000"/>
              <a:gd name="connsiteX1449" fmla="*/ 7530207 w 12192000"/>
              <a:gd name="connsiteY1449" fmla="*/ 947977 h 6858000"/>
              <a:gd name="connsiteX1450" fmla="*/ 7534928 w 12192000"/>
              <a:gd name="connsiteY1450" fmla="*/ 947242 h 6858000"/>
              <a:gd name="connsiteX1451" fmla="*/ 7534923 w 12192000"/>
              <a:gd name="connsiteY1451" fmla="*/ 947646 h 6858000"/>
              <a:gd name="connsiteX1452" fmla="*/ 7559968 w 12192000"/>
              <a:gd name="connsiteY1452" fmla="*/ 943343 h 6858000"/>
              <a:gd name="connsiteX1453" fmla="*/ 7534928 w 12192000"/>
              <a:gd name="connsiteY1453" fmla="*/ 947242 h 6858000"/>
              <a:gd name="connsiteX1454" fmla="*/ 7534990 w 12192000"/>
              <a:gd name="connsiteY1454" fmla="*/ 942019 h 6858000"/>
              <a:gd name="connsiteX1455" fmla="*/ 7525955 w 12192000"/>
              <a:gd name="connsiteY1455" fmla="*/ 932750 h 6858000"/>
              <a:gd name="connsiteX1456" fmla="*/ 7525955 w 12192000"/>
              <a:gd name="connsiteY1456" fmla="*/ 927453 h 6858000"/>
              <a:gd name="connsiteX1457" fmla="*/ 7559968 w 12192000"/>
              <a:gd name="connsiteY1457" fmla="*/ 911564 h 6858000"/>
              <a:gd name="connsiteX1458" fmla="*/ 7559968 w 12192000"/>
              <a:gd name="connsiteY1458" fmla="*/ 922157 h 6858000"/>
              <a:gd name="connsiteX1459" fmla="*/ 7572722 w 12192000"/>
              <a:gd name="connsiteY1459" fmla="*/ 922157 h 6858000"/>
              <a:gd name="connsiteX1460" fmla="*/ 7572722 w 12192000"/>
              <a:gd name="connsiteY1460" fmla="*/ 906267 h 6858000"/>
              <a:gd name="connsiteX1461" fmla="*/ 7606735 w 12192000"/>
              <a:gd name="connsiteY1461" fmla="*/ 900970 h 6858000"/>
              <a:gd name="connsiteX1462" fmla="*/ 7619490 w 12192000"/>
              <a:gd name="connsiteY1462" fmla="*/ 922157 h 6858000"/>
              <a:gd name="connsiteX1463" fmla="*/ 7623741 w 12192000"/>
              <a:gd name="connsiteY1463" fmla="*/ 916860 h 6858000"/>
              <a:gd name="connsiteX1464" fmla="*/ 7615238 w 12192000"/>
              <a:gd name="connsiteY1464" fmla="*/ 906267 h 6858000"/>
              <a:gd name="connsiteX1465" fmla="*/ 7619490 w 12192000"/>
              <a:gd name="connsiteY1465" fmla="*/ 906267 h 6858000"/>
              <a:gd name="connsiteX1466" fmla="*/ 7642874 w 12192000"/>
              <a:gd name="connsiteY1466" fmla="*/ 906267 h 6858000"/>
              <a:gd name="connsiteX1467" fmla="*/ 7643405 w 12192000"/>
              <a:gd name="connsiteY1467" fmla="*/ 907591 h 6858000"/>
              <a:gd name="connsiteX1468" fmla="*/ 7649251 w 12192000"/>
              <a:gd name="connsiteY1468" fmla="*/ 906267 h 6858000"/>
              <a:gd name="connsiteX1469" fmla="*/ 7642874 w 12192000"/>
              <a:gd name="connsiteY1469" fmla="*/ 906267 h 6858000"/>
              <a:gd name="connsiteX1470" fmla="*/ 7640748 w 12192000"/>
              <a:gd name="connsiteY1470" fmla="*/ 900970 h 6858000"/>
              <a:gd name="connsiteX1471" fmla="*/ 7657754 w 12192000"/>
              <a:gd name="connsiteY1471" fmla="*/ 895674 h 6858000"/>
              <a:gd name="connsiteX1472" fmla="*/ 7636496 w 12192000"/>
              <a:gd name="connsiteY1472" fmla="*/ 885081 h 6858000"/>
              <a:gd name="connsiteX1473" fmla="*/ 7585477 w 12192000"/>
              <a:gd name="connsiteY1473" fmla="*/ 890377 h 6858000"/>
              <a:gd name="connsiteX1474" fmla="*/ 7585477 w 12192000"/>
              <a:gd name="connsiteY1474" fmla="*/ 879784 h 6858000"/>
              <a:gd name="connsiteX1475" fmla="*/ 7606735 w 12192000"/>
              <a:gd name="connsiteY1475" fmla="*/ 858598 h 6858000"/>
              <a:gd name="connsiteX1476" fmla="*/ 7572722 w 12192000"/>
              <a:gd name="connsiteY1476" fmla="*/ 858598 h 6858000"/>
              <a:gd name="connsiteX1477" fmla="*/ 7581911 w 12192000"/>
              <a:gd name="connsiteY1477" fmla="*/ 849203 h 6858000"/>
              <a:gd name="connsiteX1478" fmla="*/ 7588882 w 12192000"/>
              <a:gd name="connsiteY1478" fmla="*/ 850896 h 6858000"/>
              <a:gd name="connsiteX1479" fmla="*/ 7585477 w 12192000"/>
              <a:gd name="connsiteY1479" fmla="*/ 853301 h 6858000"/>
              <a:gd name="connsiteX1480" fmla="*/ 7592652 w 12192000"/>
              <a:gd name="connsiteY1480" fmla="*/ 851812 h 6858000"/>
              <a:gd name="connsiteX1481" fmla="*/ 7588882 w 12192000"/>
              <a:gd name="connsiteY1481" fmla="*/ 850896 h 6858000"/>
              <a:gd name="connsiteX1482" fmla="*/ 7603052 w 12192000"/>
              <a:gd name="connsiteY1482" fmla="*/ 840887 h 6858000"/>
              <a:gd name="connsiteX1483" fmla="*/ 7606204 w 12192000"/>
              <a:gd name="connsiteY1483" fmla="*/ 839398 h 6858000"/>
              <a:gd name="connsiteX1484" fmla="*/ 7604809 w 12192000"/>
              <a:gd name="connsiteY1484" fmla="*/ 839646 h 6858000"/>
              <a:gd name="connsiteX1485" fmla="*/ 7603052 w 12192000"/>
              <a:gd name="connsiteY1485" fmla="*/ 840887 h 6858000"/>
              <a:gd name="connsiteX1486" fmla="*/ 7600424 w 12192000"/>
              <a:gd name="connsiteY1486" fmla="*/ 842129 h 6858000"/>
              <a:gd name="connsiteX1487" fmla="*/ 7598232 w 12192000"/>
              <a:gd name="connsiteY1487" fmla="*/ 837411 h 6858000"/>
              <a:gd name="connsiteX1488" fmla="*/ 7615238 w 12192000"/>
              <a:gd name="connsiteY1488" fmla="*/ 832115 h 6858000"/>
              <a:gd name="connsiteX1489" fmla="*/ 7598232 w 12192000"/>
              <a:gd name="connsiteY1489" fmla="*/ 826818 h 6858000"/>
              <a:gd name="connsiteX1490" fmla="*/ 7638091 w 12192000"/>
              <a:gd name="connsiteY1490" fmla="*/ 814901 h 6858000"/>
              <a:gd name="connsiteX1491" fmla="*/ 7636496 w 12192000"/>
              <a:gd name="connsiteY1491" fmla="*/ 814901 h 6858000"/>
              <a:gd name="connsiteX1492" fmla="*/ 7636496 w 12192000"/>
              <a:gd name="connsiteY1492" fmla="*/ 814239 h 6858000"/>
              <a:gd name="connsiteX1493" fmla="*/ 7636496 w 12192000"/>
              <a:gd name="connsiteY1493" fmla="*/ 800336 h 6858000"/>
              <a:gd name="connsiteX1494" fmla="*/ 7606735 w 12192000"/>
              <a:gd name="connsiteY1494" fmla="*/ 795039 h 6858000"/>
              <a:gd name="connsiteX1495" fmla="*/ 7623741 w 12192000"/>
              <a:gd name="connsiteY1495" fmla="*/ 795039 h 6858000"/>
              <a:gd name="connsiteX1496" fmla="*/ 7632245 w 12192000"/>
              <a:gd name="connsiteY1496" fmla="*/ 773853 h 6858000"/>
              <a:gd name="connsiteX1497" fmla="*/ 7649251 w 12192000"/>
              <a:gd name="connsiteY1497" fmla="*/ 779149 h 6858000"/>
              <a:gd name="connsiteX1498" fmla="*/ 7649251 w 12192000"/>
              <a:gd name="connsiteY1498" fmla="*/ 773853 h 6858000"/>
              <a:gd name="connsiteX1499" fmla="*/ 7666257 w 12192000"/>
              <a:gd name="connsiteY1499" fmla="*/ 757963 h 6858000"/>
              <a:gd name="connsiteX1500" fmla="*/ 7662006 w 12192000"/>
              <a:gd name="connsiteY1500" fmla="*/ 752666 h 6858000"/>
              <a:gd name="connsiteX1501" fmla="*/ 7670509 w 12192000"/>
              <a:gd name="connsiteY1501" fmla="*/ 747370 h 6858000"/>
              <a:gd name="connsiteX1502" fmla="*/ 7674761 w 12192000"/>
              <a:gd name="connsiteY1502" fmla="*/ 747370 h 6858000"/>
              <a:gd name="connsiteX1503" fmla="*/ 7696018 w 12192000"/>
              <a:gd name="connsiteY1503" fmla="*/ 731480 h 6858000"/>
              <a:gd name="connsiteX1504" fmla="*/ 7696018 w 12192000"/>
              <a:gd name="connsiteY1504" fmla="*/ 720887 h 6858000"/>
              <a:gd name="connsiteX1505" fmla="*/ 7691767 w 12192000"/>
              <a:gd name="connsiteY1505" fmla="*/ 726183 h 6858000"/>
              <a:gd name="connsiteX1506" fmla="*/ 7683264 w 12192000"/>
              <a:gd name="connsiteY1506" fmla="*/ 720887 h 6858000"/>
              <a:gd name="connsiteX1507" fmla="*/ 7679012 w 12192000"/>
              <a:gd name="connsiteY1507" fmla="*/ 694404 h 6858000"/>
              <a:gd name="connsiteX1508" fmla="*/ 7705985 w 12192000"/>
              <a:gd name="connsiteY1508" fmla="*/ 687371 h 6858000"/>
              <a:gd name="connsiteX1509" fmla="*/ 7707710 w 12192000"/>
              <a:gd name="connsiteY1509" fmla="*/ 688445 h 6858000"/>
              <a:gd name="connsiteX1510" fmla="*/ 7708773 w 12192000"/>
              <a:gd name="connsiteY1510" fmla="*/ 689108 h 6858000"/>
              <a:gd name="connsiteX1511" fmla="*/ 7700270 w 12192000"/>
              <a:gd name="connsiteY1511" fmla="*/ 694404 h 6858000"/>
              <a:gd name="connsiteX1512" fmla="*/ 7710434 w 12192000"/>
              <a:gd name="connsiteY1512" fmla="*/ 686211 h 6858000"/>
              <a:gd name="connsiteX1513" fmla="*/ 7705985 w 12192000"/>
              <a:gd name="connsiteY1513" fmla="*/ 687371 h 6858000"/>
              <a:gd name="connsiteX1514" fmla="*/ 7700270 w 12192000"/>
              <a:gd name="connsiteY1514" fmla="*/ 683811 h 6858000"/>
              <a:gd name="connsiteX1515" fmla="*/ 7725780 w 12192000"/>
              <a:gd name="connsiteY1515" fmla="*/ 673218 h 6858000"/>
              <a:gd name="connsiteX1516" fmla="*/ 7721528 w 12192000"/>
              <a:gd name="connsiteY1516" fmla="*/ 667921 h 6858000"/>
              <a:gd name="connsiteX1517" fmla="*/ 7725780 w 12192000"/>
              <a:gd name="connsiteY1517" fmla="*/ 652032 h 6858000"/>
              <a:gd name="connsiteX1518" fmla="*/ 7738534 w 12192000"/>
              <a:gd name="connsiteY1518" fmla="*/ 630845 h 6858000"/>
              <a:gd name="connsiteX1519" fmla="*/ 7725780 w 12192000"/>
              <a:gd name="connsiteY1519" fmla="*/ 641438 h 6858000"/>
              <a:gd name="connsiteX1520" fmla="*/ 7708773 w 12192000"/>
              <a:gd name="connsiteY1520" fmla="*/ 652032 h 6858000"/>
              <a:gd name="connsiteX1521" fmla="*/ 7704522 w 12192000"/>
              <a:gd name="connsiteY1521" fmla="*/ 641438 h 6858000"/>
              <a:gd name="connsiteX1522" fmla="*/ 7674761 w 12192000"/>
              <a:gd name="connsiteY1522" fmla="*/ 636142 h 6858000"/>
              <a:gd name="connsiteX1523" fmla="*/ 7644999 w 12192000"/>
              <a:gd name="connsiteY1523" fmla="*/ 652032 h 6858000"/>
              <a:gd name="connsiteX1524" fmla="*/ 7644999 w 12192000"/>
              <a:gd name="connsiteY1524" fmla="*/ 630845 h 6858000"/>
              <a:gd name="connsiteX1525" fmla="*/ 7623741 w 12192000"/>
              <a:gd name="connsiteY1525" fmla="*/ 646735 h 6858000"/>
              <a:gd name="connsiteX1526" fmla="*/ 7585477 w 12192000"/>
              <a:gd name="connsiteY1526" fmla="*/ 641438 h 6858000"/>
              <a:gd name="connsiteX1527" fmla="*/ 7581226 w 12192000"/>
              <a:gd name="connsiteY1527" fmla="*/ 646735 h 6858000"/>
              <a:gd name="connsiteX1528" fmla="*/ 7585477 w 12192000"/>
              <a:gd name="connsiteY1528" fmla="*/ 652032 h 6858000"/>
              <a:gd name="connsiteX1529" fmla="*/ 7602484 w 12192000"/>
              <a:gd name="connsiteY1529" fmla="*/ 652032 h 6858000"/>
              <a:gd name="connsiteX1530" fmla="*/ 7602484 w 12192000"/>
              <a:gd name="connsiteY1530" fmla="*/ 657328 h 6858000"/>
              <a:gd name="connsiteX1531" fmla="*/ 7576974 w 12192000"/>
              <a:gd name="connsiteY1531" fmla="*/ 667921 h 6858000"/>
              <a:gd name="connsiteX1532" fmla="*/ 7564219 w 12192000"/>
              <a:gd name="connsiteY1532" fmla="*/ 673218 h 6858000"/>
              <a:gd name="connsiteX1533" fmla="*/ 7576974 w 12192000"/>
              <a:gd name="connsiteY1533" fmla="*/ 683811 h 6858000"/>
              <a:gd name="connsiteX1534" fmla="*/ 7589729 w 12192000"/>
              <a:gd name="connsiteY1534" fmla="*/ 678514 h 6858000"/>
              <a:gd name="connsiteX1535" fmla="*/ 7602484 w 12192000"/>
              <a:gd name="connsiteY1535" fmla="*/ 678514 h 6858000"/>
              <a:gd name="connsiteX1536" fmla="*/ 7615238 w 12192000"/>
              <a:gd name="connsiteY1536" fmla="*/ 662625 h 6858000"/>
              <a:gd name="connsiteX1537" fmla="*/ 7640748 w 12192000"/>
              <a:gd name="connsiteY1537" fmla="*/ 662625 h 6858000"/>
              <a:gd name="connsiteX1538" fmla="*/ 7649251 w 12192000"/>
              <a:gd name="connsiteY1538" fmla="*/ 673218 h 6858000"/>
              <a:gd name="connsiteX1539" fmla="*/ 7649251 w 12192000"/>
              <a:gd name="connsiteY1539" fmla="*/ 683811 h 6858000"/>
              <a:gd name="connsiteX1540" fmla="*/ 7640748 w 12192000"/>
              <a:gd name="connsiteY1540" fmla="*/ 683811 h 6858000"/>
              <a:gd name="connsiteX1541" fmla="*/ 7619490 w 12192000"/>
              <a:gd name="connsiteY1541" fmla="*/ 667921 h 6858000"/>
              <a:gd name="connsiteX1542" fmla="*/ 7615238 w 12192000"/>
              <a:gd name="connsiteY1542" fmla="*/ 673218 h 6858000"/>
              <a:gd name="connsiteX1543" fmla="*/ 7615238 w 12192000"/>
              <a:gd name="connsiteY1543" fmla="*/ 673218 h 6858000"/>
              <a:gd name="connsiteX1544" fmla="*/ 7613445 w 12192000"/>
              <a:gd name="connsiteY1544" fmla="*/ 675452 h 6858000"/>
              <a:gd name="connsiteX1545" fmla="*/ 7615238 w 12192000"/>
              <a:gd name="connsiteY1545" fmla="*/ 673218 h 6858000"/>
              <a:gd name="connsiteX1546" fmla="*/ 7617298 w 12192000"/>
              <a:gd name="connsiteY1546" fmla="*/ 685301 h 6858000"/>
              <a:gd name="connsiteX1547" fmla="*/ 7632245 w 12192000"/>
              <a:gd name="connsiteY1547" fmla="*/ 683811 h 6858000"/>
              <a:gd name="connsiteX1548" fmla="*/ 7640748 w 12192000"/>
              <a:gd name="connsiteY1548" fmla="*/ 689108 h 6858000"/>
              <a:gd name="connsiteX1549" fmla="*/ 7640748 w 12192000"/>
              <a:gd name="connsiteY1549" fmla="*/ 699701 h 6858000"/>
              <a:gd name="connsiteX1550" fmla="*/ 7640748 w 12192000"/>
              <a:gd name="connsiteY1550" fmla="*/ 710294 h 6858000"/>
              <a:gd name="connsiteX1551" fmla="*/ 7657754 w 12192000"/>
              <a:gd name="connsiteY1551" fmla="*/ 704997 h 6858000"/>
              <a:gd name="connsiteX1552" fmla="*/ 7679012 w 12192000"/>
              <a:gd name="connsiteY1552" fmla="*/ 720887 h 6858000"/>
              <a:gd name="connsiteX1553" fmla="*/ 7671286 w 12192000"/>
              <a:gd name="connsiteY1553" fmla="*/ 735138 h 6858000"/>
              <a:gd name="connsiteX1554" fmla="*/ 7672435 w 12192000"/>
              <a:gd name="connsiteY1554" fmla="*/ 730570 h 6858000"/>
              <a:gd name="connsiteX1555" fmla="*/ 7666257 w 12192000"/>
              <a:gd name="connsiteY1555" fmla="*/ 731480 h 6858000"/>
              <a:gd name="connsiteX1556" fmla="*/ 7662006 w 12192000"/>
              <a:gd name="connsiteY1556" fmla="*/ 726183 h 6858000"/>
              <a:gd name="connsiteX1557" fmla="*/ 7666257 w 12192000"/>
              <a:gd name="connsiteY1557" fmla="*/ 742073 h 6858000"/>
              <a:gd name="connsiteX1558" fmla="*/ 7653503 w 12192000"/>
              <a:gd name="connsiteY1558" fmla="*/ 736777 h 6858000"/>
              <a:gd name="connsiteX1559" fmla="*/ 7640748 w 12192000"/>
              <a:gd name="connsiteY1559" fmla="*/ 763260 h 6858000"/>
              <a:gd name="connsiteX1560" fmla="*/ 7632245 w 12192000"/>
              <a:gd name="connsiteY1560" fmla="*/ 763260 h 6858000"/>
              <a:gd name="connsiteX1561" fmla="*/ 7615238 w 12192000"/>
              <a:gd name="connsiteY1561" fmla="*/ 752666 h 6858000"/>
              <a:gd name="connsiteX1562" fmla="*/ 7589729 w 12192000"/>
              <a:gd name="connsiteY1562" fmla="*/ 763260 h 6858000"/>
              <a:gd name="connsiteX1563" fmla="*/ 7585477 w 12192000"/>
              <a:gd name="connsiteY1563" fmla="*/ 742073 h 6858000"/>
              <a:gd name="connsiteX1564" fmla="*/ 7564219 w 12192000"/>
              <a:gd name="connsiteY1564" fmla="*/ 747370 h 6858000"/>
              <a:gd name="connsiteX1565" fmla="*/ 7538710 w 12192000"/>
              <a:gd name="connsiteY1565" fmla="*/ 757963 h 6858000"/>
              <a:gd name="connsiteX1566" fmla="*/ 7534458 w 12192000"/>
              <a:gd name="connsiteY1566" fmla="*/ 773853 h 6858000"/>
              <a:gd name="connsiteX1567" fmla="*/ 7496194 w 12192000"/>
              <a:gd name="connsiteY1567" fmla="*/ 768556 h 6858000"/>
              <a:gd name="connsiteX1568" fmla="*/ 7462181 w 12192000"/>
              <a:gd name="connsiteY1568" fmla="*/ 779149 h 6858000"/>
              <a:gd name="connsiteX1569" fmla="*/ 7462181 w 12192000"/>
              <a:gd name="connsiteY1569" fmla="*/ 773853 h 6858000"/>
              <a:gd name="connsiteX1570" fmla="*/ 7513200 w 12192000"/>
              <a:gd name="connsiteY1570" fmla="*/ 742073 h 6858000"/>
              <a:gd name="connsiteX1571" fmla="*/ 7525955 w 12192000"/>
              <a:gd name="connsiteY1571" fmla="*/ 715590 h 6858000"/>
              <a:gd name="connsiteX1572" fmla="*/ 7530207 w 12192000"/>
              <a:gd name="connsiteY1572" fmla="*/ 720887 h 6858000"/>
              <a:gd name="connsiteX1573" fmla="*/ 7534458 w 12192000"/>
              <a:gd name="connsiteY1573" fmla="*/ 715590 h 6858000"/>
              <a:gd name="connsiteX1574" fmla="*/ 7559968 w 12192000"/>
              <a:gd name="connsiteY1574" fmla="*/ 715590 h 6858000"/>
              <a:gd name="connsiteX1575" fmla="*/ 7568471 w 12192000"/>
              <a:gd name="connsiteY1575" fmla="*/ 689108 h 6858000"/>
              <a:gd name="connsiteX1576" fmla="*/ 7547213 w 12192000"/>
              <a:gd name="connsiteY1576" fmla="*/ 699701 h 6858000"/>
              <a:gd name="connsiteX1577" fmla="*/ 7513200 w 12192000"/>
              <a:gd name="connsiteY1577" fmla="*/ 699701 h 6858000"/>
              <a:gd name="connsiteX1578" fmla="*/ 7496194 w 12192000"/>
              <a:gd name="connsiteY1578" fmla="*/ 715590 h 6858000"/>
              <a:gd name="connsiteX1579" fmla="*/ 7487691 w 12192000"/>
              <a:gd name="connsiteY1579" fmla="*/ 720887 h 6858000"/>
              <a:gd name="connsiteX1580" fmla="*/ 7483439 w 12192000"/>
              <a:gd name="connsiteY1580" fmla="*/ 715590 h 6858000"/>
              <a:gd name="connsiteX1581" fmla="*/ 7466433 w 12192000"/>
              <a:gd name="connsiteY1581" fmla="*/ 704997 h 6858000"/>
              <a:gd name="connsiteX1582" fmla="*/ 7466433 w 12192000"/>
              <a:gd name="connsiteY1582" fmla="*/ 699701 h 6858000"/>
              <a:gd name="connsiteX1583" fmla="*/ 7474936 w 12192000"/>
              <a:gd name="connsiteY1583" fmla="*/ 694404 h 6858000"/>
              <a:gd name="connsiteX1584" fmla="*/ 7496194 w 12192000"/>
              <a:gd name="connsiteY1584" fmla="*/ 689108 h 6858000"/>
              <a:gd name="connsiteX1585" fmla="*/ 7547213 w 12192000"/>
              <a:gd name="connsiteY1585" fmla="*/ 667921 h 6858000"/>
              <a:gd name="connsiteX1586" fmla="*/ 7559968 w 12192000"/>
              <a:gd name="connsiteY1586" fmla="*/ 667921 h 6858000"/>
              <a:gd name="connsiteX1587" fmla="*/ 7559968 w 12192000"/>
              <a:gd name="connsiteY1587" fmla="*/ 652032 h 6858000"/>
              <a:gd name="connsiteX1588" fmla="*/ 7564219 w 12192000"/>
              <a:gd name="connsiteY1588" fmla="*/ 646735 h 6858000"/>
              <a:gd name="connsiteX1589" fmla="*/ 7572722 w 12192000"/>
              <a:gd name="connsiteY1589" fmla="*/ 652032 h 6858000"/>
              <a:gd name="connsiteX1590" fmla="*/ 7572722 w 12192000"/>
              <a:gd name="connsiteY1590" fmla="*/ 641438 h 6858000"/>
              <a:gd name="connsiteX1591" fmla="*/ 7547213 w 12192000"/>
              <a:gd name="connsiteY1591" fmla="*/ 646735 h 6858000"/>
              <a:gd name="connsiteX1592" fmla="*/ 7440923 w 12192000"/>
              <a:gd name="connsiteY1592" fmla="*/ 636142 h 6858000"/>
              <a:gd name="connsiteX1593" fmla="*/ 7428169 w 12192000"/>
              <a:gd name="connsiteY1593" fmla="*/ 652032 h 6858000"/>
              <a:gd name="connsiteX1594" fmla="*/ 7402659 w 12192000"/>
              <a:gd name="connsiteY1594" fmla="*/ 646735 h 6858000"/>
              <a:gd name="connsiteX1595" fmla="*/ 7415414 w 12192000"/>
              <a:gd name="connsiteY1595" fmla="*/ 625549 h 6858000"/>
              <a:gd name="connsiteX1596" fmla="*/ 7445175 w 12192000"/>
              <a:gd name="connsiteY1596" fmla="*/ 620252 h 6858000"/>
              <a:gd name="connsiteX1597" fmla="*/ 7449426 w 12192000"/>
              <a:gd name="connsiteY1597" fmla="*/ 609659 h 6858000"/>
              <a:gd name="connsiteX1598" fmla="*/ 7445175 w 12192000"/>
              <a:gd name="connsiteY1598" fmla="*/ 614956 h 6858000"/>
              <a:gd name="connsiteX1599" fmla="*/ 7436672 w 12192000"/>
              <a:gd name="connsiteY1599" fmla="*/ 599066 h 6858000"/>
              <a:gd name="connsiteX1600" fmla="*/ 7440923 w 12192000"/>
              <a:gd name="connsiteY1600" fmla="*/ 588473 h 6858000"/>
              <a:gd name="connsiteX1601" fmla="*/ 7436672 w 12192000"/>
              <a:gd name="connsiteY1601" fmla="*/ 572583 h 6858000"/>
              <a:gd name="connsiteX1602" fmla="*/ 7402659 w 12192000"/>
              <a:gd name="connsiteY1602" fmla="*/ 577880 h 6858000"/>
              <a:gd name="connsiteX1603" fmla="*/ 7398407 w 12192000"/>
              <a:gd name="connsiteY1603" fmla="*/ 572583 h 6858000"/>
              <a:gd name="connsiteX1604" fmla="*/ 7398407 w 12192000"/>
              <a:gd name="connsiteY1604" fmla="*/ 567286 h 6858000"/>
              <a:gd name="connsiteX1605" fmla="*/ 7381401 w 12192000"/>
              <a:gd name="connsiteY1605" fmla="*/ 556693 h 6858000"/>
              <a:gd name="connsiteX1606" fmla="*/ 7385653 w 12192000"/>
              <a:gd name="connsiteY1606" fmla="*/ 561990 h 6858000"/>
              <a:gd name="connsiteX1607" fmla="*/ 7381401 w 12192000"/>
              <a:gd name="connsiteY1607" fmla="*/ 572583 h 6858000"/>
              <a:gd name="connsiteX1608" fmla="*/ 7300621 w 12192000"/>
              <a:gd name="connsiteY1608" fmla="*/ 588473 h 6858000"/>
              <a:gd name="connsiteX1609" fmla="*/ 7283615 w 12192000"/>
              <a:gd name="connsiteY1609" fmla="*/ 604362 h 6858000"/>
              <a:gd name="connsiteX1610" fmla="*/ 7300621 w 12192000"/>
              <a:gd name="connsiteY1610" fmla="*/ 604362 h 6858000"/>
              <a:gd name="connsiteX1611" fmla="*/ 7321879 w 12192000"/>
              <a:gd name="connsiteY1611" fmla="*/ 604362 h 6858000"/>
              <a:gd name="connsiteX1612" fmla="*/ 7351640 w 12192000"/>
              <a:gd name="connsiteY1612" fmla="*/ 620252 h 6858000"/>
              <a:gd name="connsiteX1613" fmla="*/ 7355892 w 12192000"/>
              <a:gd name="connsiteY1613" fmla="*/ 625549 h 6858000"/>
              <a:gd name="connsiteX1614" fmla="*/ 7343137 w 12192000"/>
              <a:gd name="connsiteY1614" fmla="*/ 646735 h 6858000"/>
              <a:gd name="connsiteX1615" fmla="*/ 7321879 w 12192000"/>
              <a:gd name="connsiteY1615" fmla="*/ 636142 h 6858000"/>
              <a:gd name="connsiteX1616" fmla="*/ 7300621 w 12192000"/>
              <a:gd name="connsiteY1616" fmla="*/ 646735 h 6858000"/>
              <a:gd name="connsiteX1617" fmla="*/ 7309124 w 12192000"/>
              <a:gd name="connsiteY1617" fmla="*/ 652032 h 6858000"/>
              <a:gd name="connsiteX1618" fmla="*/ 7283615 w 12192000"/>
              <a:gd name="connsiteY1618" fmla="*/ 678514 h 6858000"/>
              <a:gd name="connsiteX1619" fmla="*/ 7279363 w 12192000"/>
              <a:gd name="connsiteY1619" fmla="*/ 667921 h 6858000"/>
              <a:gd name="connsiteX1620" fmla="*/ 7275111 w 12192000"/>
              <a:gd name="connsiteY1620" fmla="*/ 689108 h 6858000"/>
              <a:gd name="connsiteX1621" fmla="*/ 7253853 w 12192000"/>
              <a:gd name="connsiteY1621" fmla="*/ 689108 h 6858000"/>
              <a:gd name="connsiteX1622" fmla="*/ 7253853 w 12192000"/>
              <a:gd name="connsiteY1622" fmla="*/ 704997 h 6858000"/>
              <a:gd name="connsiteX1623" fmla="*/ 7232596 w 12192000"/>
              <a:gd name="connsiteY1623" fmla="*/ 715590 h 6858000"/>
              <a:gd name="connsiteX1624" fmla="*/ 7228344 w 12192000"/>
              <a:gd name="connsiteY1624" fmla="*/ 699701 h 6858000"/>
              <a:gd name="connsiteX1625" fmla="*/ 7207086 w 12192000"/>
              <a:gd name="connsiteY1625" fmla="*/ 689108 h 6858000"/>
              <a:gd name="connsiteX1626" fmla="*/ 7190080 w 12192000"/>
              <a:gd name="connsiteY1626" fmla="*/ 694404 h 6858000"/>
              <a:gd name="connsiteX1627" fmla="*/ 7207086 w 12192000"/>
              <a:gd name="connsiteY1627" fmla="*/ 694404 h 6858000"/>
              <a:gd name="connsiteX1628" fmla="*/ 7224092 w 12192000"/>
              <a:gd name="connsiteY1628" fmla="*/ 710294 h 6858000"/>
              <a:gd name="connsiteX1629" fmla="*/ 7202834 w 12192000"/>
              <a:gd name="connsiteY1629" fmla="*/ 726183 h 6858000"/>
              <a:gd name="connsiteX1630" fmla="*/ 7168822 w 12192000"/>
              <a:gd name="connsiteY1630" fmla="*/ 731480 h 6858000"/>
              <a:gd name="connsiteX1631" fmla="*/ 7156067 w 12192000"/>
              <a:gd name="connsiteY1631" fmla="*/ 747370 h 6858000"/>
              <a:gd name="connsiteX1632" fmla="*/ 7143312 w 12192000"/>
              <a:gd name="connsiteY1632" fmla="*/ 747370 h 6858000"/>
              <a:gd name="connsiteX1633" fmla="*/ 7134809 w 12192000"/>
              <a:gd name="connsiteY1633" fmla="*/ 736777 h 6858000"/>
              <a:gd name="connsiteX1634" fmla="*/ 7105048 w 12192000"/>
              <a:gd name="connsiteY1634" fmla="*/ 757963 h 6858000"/>
              <a:gd name="connsiteX1635" fmla="*/ 7092293 w 12192000"/>
              <a:gd name="connsiteY1635" fmla="*/ 779149 h 6858000"/>
              <a:gd name="connsiteX1636" fmla="*/ 7066784 w 12192000"/>
              <a:gd name="connsiteY1636" fmla="*/ 789742 h 6858000"/>
              <a:gd name="connsiteX1637" fmla="*/ 7054029 w 12192000"/>
              <a:gd name="connsiteY1637" fmla="*/ 810929 h 6858000"/>
              <a:gd name="connsiteX1638" fmla="*/ 7037023 w 12192000"/>
              <a:gd name="connsiteY1638" fmla="*/ 810929 h 6858000"/>
              <a:gd name="connsiteX1639" fmla="*/ 7028519 w 12192000"/>
              <a:gd name="connsiteY1639" fmla="*/ 821522 h 6858000"/>
              <a:gd name="connsiteX1640" fmla="*/ 6990255 w 12192000"/>
              <a:gd name="connsiteY1640" fmla="*/ 826818 h 6858000"/>
              <a:gd name="connsiteX1641" fmla="*/ 6986003 w 12192000"/>
              <a:gd name="connsiteY1641" fmla="*/ 848005 h 6858000"/>
              <a:gd name="connsiteX1642" fmla="*/ 6975970 w 12192000"/>
              <a:gd name="connsiteY1642" fmla="*/ 848958 h 6858000"/>
              <a:gd name="connsiteX1643" fmla="*/ 6977500 w 12192000"/>
              <a:gd name="connsiteY1643" fmla="*/ 848005 h 6858000"/>
              <a:gd name="connsiteX1644" fmla="*/ 6970326 w 12192000"/>
              <a:gd name="connsiteY1644" fmla="*/ 849494 h 6858000"/>
              <a:gd name="connsiteX1645" fmla="*/ 6975970 w 12192000"/>
              <a:gd name="connsiteY1645" fmla="*/ 848958 h 6858000"/>
              <a:gd name="connsiteX1646" fmla="*/ 6974312 w 12192000"/>
              <a:gd name="connsiteY1646" fmla="*/ 849991 h 6858000"/>
              <a:gd name="connsiteX1647" fmla="*/ 6951991 w 12192000"/>
              <a:gd name="connsiteY1647" fmla="*/ 863894 h 6858000"/>
              <a:gd name="connsiteX1648" fmla="*/ 6947739 w 12192000"/>
              <a:gd name="connsiteY1648" fmla="*/ 858598 h 6858000"/>
              <a:gd name="connsiteX1649" fmla="*/ 6922230 w 12192000"/>
              <a:gd name="connsiteY1649" fmla="*/ 863894 h 6858000"/>
              <a:gd name="connsiteX1650" fmla="*/ 6905223 w 12192000"/>
              <a:gd name="connsiteY1650" fmla="*/ 874487 h 6858000"/>
              <a:gd name="connsiteX1651" fmla="*/ 6892469 w 12192000"/>
              <a:gd name="connsiteY1651" fmla="*/ 863894 h 6858000"/>
              <a:gd name="connsiteX1652" fmla="*/ 6879714 w 12192000"/>
              <a:gd name="connsiteY1652" fmla="*/ 874487 h 6858000"/>
              <a:gd name="connsiteX1653" fmla="*/ 6875462 w 12192000"/>
              <a:gd name="connsiteY1653" fmla="*/ 869191 h 6858000"/>
              <a:gd name="connsiteX1654" fmla="*/ 6858456 w 12192000"/>
              <a:gd name="connsiteY1654" fmla="*/ 874487 h 6858000"/>
              <a:gd name="connsiteX1655" fmla="*/ 6883965 w 12192000"/>
              <a:gd name="connsiteY1655" fmla="*/ 885081 h 6858000"/>
              <a:gd name="connsiteX1656" fmla="*/ 6879714 w 12192000"/>
              <a:gd name="connsiteY1656" fmla="*/ 890377 h 6858000"/>
              <a:gd name="connsiteX1657" fmla="*/ 6849953 w 12192000"/>
              <a:gd name="connsiteY1657" fmla="*/ 890377 h 6858000"/>
              <a:gd name="connsiteX1658" fmla="*/ 6837198 w 12192000"/>
              <a:gd name="connsiteY1658" fmla="*/ 916860 h 6858000"/>
              <a:gd name="connsiteX1659" fmla="*/ 6832946 w 12192000"/>
              <a:gd name="connsiteY1659" fmla="*/ 911564 h 6858000"/>
              <a:gd name="connsiteX1660" fmla="*/ 6823365 w 12192000"/>
              <a:gd name="connsiteY1660" fmla="*/ 922425 h 6858000"/>
              <a:gd name="connsiteX1661" fmla="*/ 6821786 w 12192000"/>
              <a:gd name="connsiteY1661" fmla="*/ 922819 h 6858000"/>
              <a:gd name="connsiteX1662" fmla="*/ 6803185 w 12192000"/>
              <a:gd name="connsiteY1662" fmla="*/ 927453 h 6858000"/>
              <a:gd name="connsiteX1663" fmla="*/ 6781927 w 12192000"/>
              <a:gd name="connsiteY1663" fmla="*/ 943343 h 6858000"/>
              <a:gd name="connsiteX1664" fmla="*/ 6777676 w 12192000"/>
              <a:gd name="connsiteY1664" fmla="*/ 932750 h 6858000"/>
              <a:gd name="connsiteX1665" fmla="*/ 6764921 w 12192000"/>
              <a:gd name="connsiteY1665" fmla="*/ 948639 h 6858000"/>
              <a:gd name="connsiteX1666" fmla="*/ 6752166 w 12192000"/>
              <a:gd name="connsiteY1666" fmla="*/ 938046 h 6858000"/>
              <a:gd name="connsiteX1667" fmla="*/ 6743663 w 12192000"/>
              <a:gd name="connsiteY1667" fmla="*/ 943343 h 6858000"/>
              <a:gd name="connsiteX1668" fmla="*/ 6743663 w 12192000"/>
              <a:gd name="connsiteY1668" fmla="*/ 959233 h 6858000"/>
              <a:gd name="connsiteX1669" fmla="*/ 6722405 w 12192000"/>
              <a:gd name="connsiteY1669" fmla="*/ 980419 h 6858000"/>
              <a:gd name="connsiteX1670" fmla="*/ 6696896 w 12192000"/>
              <a:gd name="connsiteY1670" fmla="*/ 985715 h 6858000"/>
              <a:gd name="connsiteX1671" fmla="*/ 6679889 w 12192000"/>
              <a:gd name="connsiteY1671" fmla="*/ 1006902 h 6858000"/>
              <a:gd name="connsiteX1672" fmla="*/ 6666853 w 12192000"/>
              <a:gd name="connsiteY1672" fmla="*/ 1000544 h 6858000"/>
              <a:gd name="connsiteX1673" fmla="*/ 6668128 w 12192000"/>
              <a:gd name="connsiteY1673" fmla="*/ 999353 h 6858000"/>
              <a:gd name="connsiteX1674" fmla="*/ 6668530 w 12192000"/>
              <a:gd name="connsiteY1674" fmla="*/ 999453 h 6858000"/>
              <a:gd name="connsiteX1675" fmla="*/ 6671386 w 12192000"/>
              <a:gd name="connsiteY1675" fmla="*/ 996309 h 6858000"/>
              <a:gd name="connsiteX1676" fmla="*/ 6669260 w 12192000"/>
              <a:gd name="connsiteY1676" fmla="*/ 998295 h 6858000"/>
              <a:gd name="connsiteX1677" fmla="*/ 6668128 w 12192000"/>
              <a:gd name="connsiteY1677" fmla="*/ 999353 h 6858000"/>
              <a:gd name="connsiteX1678" fmla="*/ 6661289 w 12192000"/>
              <a:gd name="connsiteY1678" fmla="*/ 997633 h 6858000"/>
              <a:gd name="connsiteX1679" fmla="*/ 6661222 w 12192000"/>
              <a:gd name="connsiteY1679" fmla="*/ 997798 h 6858000"/>
              <a:gd name="connsiteX1680" fmla="*/ 6666853 w 12192000"/>
              <a:gd name="connsiteY1680" fmla="*/ 1000544 h 6858000"/>
              <a:gd name="connsiteX1681" fmla="*/ 6654380 w 12192000"/>
              <a:gd name="connsiteY1681" fmla="*/ 1012198 h 6858000"/>
              <a:gd name="connsiteX1682" fmla="*/ 6641625 w 12192000"/>
              <a:gd name="connsiteY1682" fmla="*/ 1001605 h 6858000"/>
              <a:gd name="connsiteX1683" fmla="*/ 6620367 w 12192000"/>
              <a:gd name="connsiteY1683" fmla="*/ 1017495 h 6858000"/>
              <a:gd name="connsiteX1684" fmla="*/ 6611864 w 12192000"/>
              <a:gd name="connsiteY1684" fmla="*/ 996309 h 6858000"/>
              <a:gd name="connsiteX1685" fmla="*/ 6607612 w 12192000"/>
              <a:gd name="connsiteY1685" fmla="*/ 1001605 h 6858000"/>
              <a:gd name="connsiteX1686" fmla="*/ 6594858 w 12192000"/>
              <a:gd name="connsiteY1686" fmla="*/ 1043978 h 6858000"/>
              <a:gd name="connsiteX1687" fmla="*/ 6582103 w 12192000"/>
              <a:gd name="connsiteY1687" fmla="*/ 1038681 h 6858000"/>
              <a:gd name="connsiteX1688" fmla="*/ 6582103 w 12192000"/>
              <a:gd name="connsiteY1688" fmla="*/ 1028088 h 6858000"/>
              <a:gd name="connsiteX1689" fmla="*/ 6582103 w 12192000"/>
              <a:gd name="connsiteY1689" fmla="*/ 1017495 h 6858000"/>
              <a:gd name="connsiteX1690" fmla="*/ 6594858 w 12192000"/>
              <a:gd name="connsiteY1690" fmla="*/ 1006902 h 6858000"/>
              <a:gd name="connsiteX1691" fmla="*/ 6565096 w 12192000"/>
              <a:gd name="connsiteY1691" fmla="*/ 1012198 h 6858000"/>
              <a:gd name="connsiteX1692" fmla="*/ 6556593 w 12192000"/>
              <a:gd name="connsiteY1692" fmla="*/ 1012198 h 6858000"/>
              <a:gd name="connsiteX1693" fmla="*/ 6565096 w 12192000"/>
              <a:gd name="connsiteY1693" fmla="*/ 1033385 h 6858000"/>
              <a:gd name="connsiteX1694" fmla="*/ 6501323 w 12192000"/>
              <a:gd name="connsiteY1694" fmla="*/ 1081054 h 6858000"/>
              <a:gd name="connsiteX1695" fmla="*/ 6471454 w 12192000"/>
              <a:gd name="connsiteY1695" fmla="*/ 1095206 h 6858000"/>
              <a:gd name="connsiteX1696" fmla="*/ 6465448 w 12192000"/>
              <a:gd name="connsiteY1696" fmla="*/ 1098213 h 6858000"/>
              <a:gd name="connsiteX1697" fmla="*/ 6446052 w 12192000"/>
              <a:gd name="connsiteY1697" fmla="*/ 1102240 h 6858000"/>
              <a:gd name="connsiteX1698" fmla="*/ 6424794 w 12192000"/>
              <a:gd name="connsiteY1698" fmla="*/ 1086350 h 6858000"/>
              <a:gd name="connsiteX1699" fmla="*/ 6407788 w 12192000"/>
              <a:gd name="connsiteY1699" fmla="*/ 1102240 h 6858000"/>
              <a:gd name="connsiteX1700" fmla="*/ 6420543 w 12192000"/>
              <a:gd name="connsiteY1700" fmla="*/ 1112833 h 6858000"/>
              <a:gd name="connsiteX1701" fmla="*/ 6407788 w 12192000"/>
              <a:gd name="connsiteY1701" fmla="*/ 1112833 h 6858000"/>
              <a:gd name="connsiteX1702" fmla="*/ 6382278 w 12192000"/>
              <a:gd name="connsiteY1702" fmla="*/ 1102240 h 6858000"/>
              <a:gd name="connsiteX1703" fmla="*/ 6382278 w 12192000"/>
              <a:gd name="connsiteY1703" fmla="*/ 1096944 h 6858000"/>
              <a:gd name="connsiteX1704" fmla="*/ 6373775 w 12192000"/>
              <a:gd name="connsiteY1704" fmla="*/ 1118130 h 6858000"/>
              <a:gd name="connsiteX1705" fmla="*/ 6369523 w 12192000"/>
              <a:gd name="connsiteY1705" fmla="*/ 1139316 h 6858000"/>
              <a:gd name="connsiteX1706" fmla="*/ 6339762 w 12192000"/>
              <a:gd name="connsiteY1706" fmla="*/ 1139316 h 6858000"/>
              <a:gd name="connsiteX1707" fmla="*/ 6331259 w 12192000"/>
              <a:gd name="connsiteY1707" fmla="*/ 1165799 h 6858000"/>
              <a:gd name="connsiteX1708" fmla="*/ 6297247 w 12192000"/>
              <a:gd name="connsiteY1708" fmla="*/ 1176392 h 6858000"/>
              <a:gd name="connsiteX1709" fmla="*/ 6284492 w 12192000"/>
              <a:gd name="connsiteY1709" fmla="*/ 1176392 h 6858000"/>
              <a:gd name="connsiteX1710" fmla="*/ 6263234 w 12192000"/>
              <a:gd name="connsiteY1710" fmla="*/ 1192282 h 6858000"/>
              <a:gd name="connsiteX1711" fmla="*/ 6263234 w 12192000"/>
              <a:gd name="connsiteY1711" fmla="*/ 1171096 h 6858000"/>
              <a:gd name="connsiteX1712" fmla="*/ 6250479 w 12192000"/>
              <a:gd name="connsiteY1712" fmla="*/ 1171096 h 6858000"/>
              <a:gd name="connsiteX1713" fmla="*/ 6250479 w 12192000"/>
              <a:gd name="connsiteY1713" fmla="*/ 1165799 h 6858000"/>
              <a:gd name="connsiteX1714" fmla="*/ 6224970 w 12192000"/>
              <a:gd name="connsiteY1714" fmla="*/ 1149909 h 6858000"/>
              <a:gd name="connsiteX1715" fmla="*/ 6224970 w 12192000"/>
              <a:gd name="connsiteY1715" fmla="*/ 1139316 h 6858000"/>
              <a:gd name="connsiteX1716" fmla="*/ 6203712 w 12192000"/>
              <a:gd name="connsiteY1716" fmla="*/ 1134020 h 6858000"/>
              <a:gd name="connsiteX1717" fmla="*/ 6199460 w 12192000"/>
              <a:gd name="connsiteY1717" fmla="*/ 1149909 h 6858000"/>
              <a:gd name="connsiteX1718" fmla="*/ 6186705 w 12192000"/>
              <a:gd name="connsiteY1718" fmla="*/ 1149909 h 6858000"/>
              <a:gd name="connsiteX1719" fmla="*/ 6195208 w 12192000"/>
              <a:gd name="connsiteY1719" fmla="*/ 1134020 h 6858000"/>
              <a:gd name="connsiteX1720" fmla="*/ 6173951 w 12192000"/>
              <a:gd name="connsiteY1720" fmla="*/ 1128723 h 6858000"/>
              <a:gd name="connsiteX1721" fmla="*/ 6195208 w 12192000"/>
              <a:gd name="connsiteY1721" fmla="*/ 1118130 h 6858000"/>
              <a:gd name="connsiteX1722" fmla="*/ 6212215 w 12192000"/>
              <a:gd name="connsiteY1722" fmla="*/ 1128723 h 6858000"/>
              <a:gd name="connsiteX1723" fmla="*/ 6235200 w 12192000"/>
              <a:gd name="connsiteY1723" fmla="*/ 1109026 h 6858000"/>
              <a:gd name="connsiteX1724" fmla="*/ 6235974 w 12192000"/>
              <a:gd name="connsiteY1724" fmla="*/ 1105434 h 6858000"/>
              <a:gd name="connsiteX1725" fmla="*/ 6263234 w 12192000"/>
              <a:gd name="connsiteY1725" fmla="*/ 1096944 h 6858000"/>
              <a:gd name="connsiteX1726" fmla="*/ 6263234 w 12192000"/>
              <a:gd name="connsiteY1726" fmla="*/ 1070461 h 6858000"/>
              <a:gd name="connsiteX1727" fmla="*/ 6250479 w 12192000"/>
              <a:gd name="connsiteY1727" fmla="*/ 1065164 h 6858000"/>
              <a:gd name="connsiteX1728" fmla="*/ 6254731 w 12192000"/>
              <a:gd name="connsiteY1728" fmla="*/ 1054571 h 6858000"/>
              <a:gd name="connsiteX1729" fmla="*/ 6259574 w 12192000"/>
              <a:gd name="connsiteY1729" fmla="*/ 1038997 h 6858000"/>
              <a:gd name="connsiteX1730" fmla="*/ 6262702 w 12192000"/>
              <a:gd name="connsiteY1730" fmla="*/ 1040667 h 6858000"/>
              <a:gd name="connsiteX1731" fmla="*/ 6288743 w 12192000"/>
              <a:gd name="connsiteY1731" fmla="*/ 1054571 h 6858000"/>
              <a:gd name="connsiteX1732" fmla="*/ 6267485 w 12192000"/>
              <a:gd name="connsiteY1732" fmla="*/ 1033385 h 6858000"/>
              <a:gd name="connsiteX1733" fmla="*/ 6280240 w 12192000"/>
              <a:gd name="connsiteY1733" fmla="*/ 1017495 h 6858000"/>
              <a:gd name="connsiteX1734" fmla="*/ 6254731 w 12192000"/>
              <a:gd name="connsiteY1734" fmla="*/ 1006902 h 6858000"/>
              <a:gd name="connsiteX1735" fmla="*/ 6212215 w 12192000"/>
              <a:gd name="connsiteY1735" fmla="*/ 1012198 h 6858000"/>
              <a:gd name="connsiteX1736" fmla="*/ 6212215 w 12192000"/>
              <a:gd name="connsiteY1736" fmla="*/ 1006902 h 6858000"/>
              <a:gd name="connsiteX1737" fmla="*/ 6182454 w 12192000"/>
              <a:gd name="connsiteY1737" fmla="*/ 1006902 h 6858000"/>
              <a:gd name="connsiteX1738" fmla="*/ 6178202 w 12192000"/>
              <a:gd name="connsiteY1738" fmla="*/ 1001605 h 6858000"/>
              <a:gd name="connsiteX1739" fmla="*/ 6182454 w 12192000"/>
              <a:gd name="connsiteY1739" fmla="*/ 985715 h 6858000"/>
              <a:gd name="connsiteX1740" fmla="*/ 6203712 w 12192000"/>
              <a:gd name="connsiteY1740" fmla="*/ 969826 h 6858000"/>
              <a:gd name="connsiteX1741" fmla="*/ 6199460 w 12192000"/>
              <a:gd name="connsiteY1741" fmla="*/ 969826 h 6858000"/>
              <a:gd name="connsiteX1742" fmla="*/ 6169699 w 12192000"/>
              <a:gd name="connsiteY1742" fmla="*/ 991012 h 6858000"/>
              <a:gd name="connsiteX1743" fmla="*/ 6118680 w 12192000"/>
              <a:gd name="connsiteY1743" fmla="*/ 996309 h 6858000"/>
              <a:gd name="connsiteX1744" fmla="*/ 6101674 w 12192000"/>
              <a:gd name="connsiteY1744" fmla="*/ 1017495 h 6858000"/>
              <a:gd name="connsiteX1745" fmla="*/ 6071913 w 12192000"/>
              <a:gd name="connsiteY1745" fmla="*/ 1028088 h 6858000"/>
              <a:gd name="connsiteX1746" fmla="*/ 6071913 w 12192000"/>
              <a:gd name="connsiteY1746" fmla="*/ 1022792 h 6858000"/>
              <a:gd name="connsiteX1747" fmla="*/ 6084667 w 12192000"/>
              <a:gd name="connsiteY1747" fmla="*/ 1001605 h 6858000"/>
              <a:gd name="connsiteX1748" fmla="*/ 6067661 w 12192000"/>
              <a:gd name="connsiteY1748" fmla="*/ 1001605 h 6858000"/>
              <a:gd name="connsiteX1749" fmla="*/ 6071913 w 12192000"/>
              <a:gd name="connsiteY1749" fmla="*/ 996309 h 6858000"/>
              <a:gd name="connsiteX1750" fmla="*/ 6054906 w 12192000"/>
              <a:gd name="connsiteY1750" fmla="*/ 985715 h 6858000"/>
              <a:gd name="connsiteX1751" fmla="*/ 6071913 w 12192000"/>
              <a:gd name="connsiteY1751" fmla="*/ 964529 h 6858000"/>
              <a:gd name="connsiteX1752" fmla="*/ 6093170 w 12192000"/>
              <a:gd name="connsiteY1752" fmla="*/ 964529 h 6858000"/>
              <a:gd name="connsiteX1753" fmla="*/ 6088919 w 12192000"/>
              <a:gd name="connsiteY1753" fmla="*/ 975122 h 6858000"/>
              <a:gd name="connsiteX1754" fmla="*/ 6105925 w 12192000"/>
              <a:gd name="connsiteY1754" fmla="*/ 964529 h 6858000"/>
              <a:gd name="connsiteX1755" fmla="*/ 6118680 w 12192000"/>
              <a:gd name="connsiteY1755" fmla="*/ 959233 h 6858000"/>
              <a:gd name="connsiteX1756" fmla="*/ 6105925 w 12192000"/>
              <a:gd name="connsiteY1756" fmla="*/ 953936 h 6858000"/>
              <a:gd name="connsiteX1757" fmla="*/ 6110177 w 12192000"/>
              <a:gd name="connsiteY1757" fmla="*/ 948639 h 6858000"/>
              <a:gd name="connsiteX1758" fmla="*/ 6135686 w 12192000"/>
              <a:gd name="connsiteY1758" fmla="*/ 932750 h 6858000"/>
              <a:gd name="connsiteX1759" fmla="*/ 6144189 w 12192000"/>
              <a:gd name="connsiteY1759" fmla="*/ 943343 h 6858000"/>
              <a:gd name="connsiteX1760" fmla="*/ 6169699 w 12192000"/>
              <a:gd name="connsiteY1760" fmla="*/ 916860 h 6858000"/>
              <a:gd name="connsiteX1761" fmla="*/ 6156944 w 12192000"/>
              <a:gd name="connsiteY1761" fmla="*/ 916860 h 6858000"/>
              <a:gd name="connsiteX1762" fmla="*/ 6139938 w 12192000"/>
              <a:gd name="connsiteY1762" fmla="*/ 895674 h 6858000"/>
              <a:gd name="connsiteX1763" fmla="*/ 6144189 w 12192000"/>
              <a:gd name="connsiteY1763" fmla="*/ 890377 h 6858000"/>
              <a:gd name="connsiteX1764" fmla="*/ 6139938 w 12192000"/>
              <a:gd name="connsiteY1764" fmla="*/ 879784 h 6858000"/>
              <a:gd name="connsiteX1765" fmla="*/ 6165447 w 12192000"/>
              <a:gd name="connsiteY1765" fmla="*/ 869191 h 6858000"/>
              <a:gd name="connsiteX1766" fmla="*/ 6178202 w 12192000"/>
              <a:gd name="connsiteY1766" fmla="*/ 853301 h 6858000"/>
              <a:gd name="connsiteX1767" fmla="*/ 6152693 w 12192000"/>
              <a:gd name="connsiteY1767" fmla="*/ 826818 h 6858000"/>
              <a:gd name="connsiteX1768" fmla="*/ 6182454 w 12192000"/>
              <a:gd name="connsiteY1768" fmla="*/ 821522 h 6858000"/>
              <a:gd name="connsiteX1769" fmla="*/ 6173951 w 12192000"/>
              <a:gd name="connsiteY1769" fmla="*/ 805632 h 6858000"/>
              <a:gd name="connsiteX1770" fmla="*/ 6173951 w 12192000"/>
              <a:gd name="connsiteY1770" fmla="*/ 810929 h 6858000"/>
              <a:gd name="connsiteX1771" fmla="*/ 6152781 w 12192000"/>
              <a:gd name="connsiteY1771" fmla="*/ 816711 h 6858000"/>
              <a:gd name="connsiteX1772" fmla="*/ 6152693 w 12192000"/>
              <a:gd name="connsiteY1772" fmla="*/ 816225 h 6858000"/>
              <a:gd name="connsiteX1773" fmla="*/ 6152463 w 12192000"/>
              <a:gd name="connsiteY1773" fmla="*/ 816798 h 6858000"/>
              <a:gd name="connsiteX1774" fmla="*/ 6149105 w 12192000"/>
              <a:gd name="connsiteY1774" fmla="*/ 817715 h 6858000"/>
              <a:gd name="connsiteX1775" fmla="*/ 6147378 w 12192000"/>
              <a:gd name="connsiteY1775" fmla="*/ 821522 h 6858000"/>
              <a:gd name="connsiteX1776" fmla="*/ 6150601 w 12192000"/>
              <a:gd name="connsiteY1776" fmla="*/ 821436 h 6858000"/>
              <a:gd name="connsiteX1777" fmla="*/ 6148441 w 12192000"/>
              <a:gd name="connsiteY1777" fmla="*/ 826818 h 6858000"/>
              <a:gd name="connsiteX1778" fmla="*/ 6141144 w 12192000"/>
              <a:gd name="connsiteY1778" fmla="*/ 812432 h 6858000"/>
              <a:gd name="connsiteX1779" fmla="*/ 6144189 w 12192000"/>
              <a:gd name="connsiteY1779" fmla="*/ 810929 h 6858000"/>
              <a:gd name="connsiteX1780" fmla="*/ 6140382 w 12192000"/>
              <a:gd name="connsiteY1780" fmla="*/ 810929 h 6858000"/>
              <a:gd name="connsiteX1781" fmla="*/ 6140004 w 12192000"/>
              <a:gd name="connsiteY1781" fmla="*/ 810184 h 6858000"/>
              <a:gd name="connsiteX1782" fmla="*/ 6138343 w 12192000"/>
              <a:gd name="connsiteY1782" fmla="*/ 808942 h 6858000"/>
              <a:gd name="connsiteX1783" fmla="*/ 6139583 w 12192000"/>
              <a:gd name="connsiteY1783" fmla="*/ 810929 h 6858000"/>
              <a:gd name="connsiteX1784" fmla="*/ 6135686 w 12192000"/>
              <a:gd name="connsiteY1784" fmla="*/ 810929 h 6858000"/>
              <a:gd name="connsiteX1785" fmla="*/ 6122931 w 12192000"/>
              <a:gd name="connsiteY1785" fmla="*/ 821522 h 6858000"/>
              <a:gd name="connsiteX1786" fmla="*/ 6105925 w 12192000"/>
              <a:gd name="connsiteY1786" fmla="*/ 826818 h 6858000"/>
              <a:gd name="connsiteX1787" fmla="*/ 6080416 w 12192000"/>
              <a:gd name="connsiteY1787" fmla="*/ 821522 h 6858000"/>
              <a:gd name="connsiteX1788" fmla="*/ 6088919 w 12192000"/>
              <a:gd name="connsiteY1788" fmla="*/ 800336 h 6858000"/>
              <a:gd name="connsiteX1789" fmla="*/ 6105925 w 12192000"/>
              <a:gd name="connsiteY1789" fmla="*/ 805632 h 6858000"/>
              <a:gd name="connsiteX1790" fmla="*/ 6110177 w 12192000"/>
              <a:gd name="connsiteY1790" fmla="*/ 795039 h 6858000"/>
              <a:gd name="connsiteX1791" fmla="*/ 6097422 w 12192000"/>
              <a:gd name="connsiteY1791" fmla="*/ 795039 h 6858000"/>
              <a:gd name="connsiteX1792" fmla="*/ 6097422 w 12192000"/>
              <a:gd name="connsiteY1792" fmla="*/ 789742 h 6858000"/>
              <a:gd name="connsiteX1793" fmla="*/ 6080416 w 12192000"/>
              <a:gd name="connsiteY1793" fmla="*/ 768556 h 6858000"/>
              <a:gd name="connsiteX1794" fmla="*/ 6105925 w 12192000"/>
              <a:gd name="connsiteY1794" fmla="*/ 747370 h 6858000"/>
              <a:gd name="connsiteX1795" fmla="*/ 6110177 w 12192000"/>
              <a:gd name="connsiteY1795" fmla="*/ 736777 h 6858000"/>
              <a:gd name="connsiteX1796" fmla="*/ 6080416 w 12192000"/>
              <a:gd name="connsiteY1796" fmla="*/ 752666 h 6858000"/>
              <a:gd name="connsiteX1797" fmla="*/ 6076164 w 12192000"/>
              <a:gd name="connsiteY1797" fmla="*/ 773853 h 6858000"/>
              <a:gd name="connsiteX1798" fmla="*/ 6063409 w 12192000"/>
              <a:gd name="connsiteY1798" fmla="*/ 768556 h 6858000"/>
              <a:gd name="connsiteX1799" fmla="*/ 6033648 w 12192000"/>
              <a:gd name="connsiteY1799" fmla="*/ 773853 h 6858000"/>
              <a:gd name="connsiteX1800" fmla="*/ 6042151 w 12192000"/>
              <a:gd name="connsiteY1800" fmla="*/ 779149 h 6858000"/>
              <a:gd name="connsiteX1801" fmla="*/ 6037900 w 12192000"/>
              <a:gd name="connsiteY1801" fmla="*/ 784446 h 6858000"/>
              <a:gd name="connsiteX1802" fmla="*/ 6025145 w 12192000"/>
              <a:gd name="connsiteY1802" fmla="*/ 779149 h 6858000"/>
              <a:gd name="connsiteX1803" fmla="*/ 6012390 w 12192000"/>
              <a:gd name="connsiteY1803" fmla="*/ 784446 h 6858000"/>
              <a:gd name="connsiteX1804" fmla="*/ 5995384 w 12192000"/>
              <a:gd name="connsiteY1804" fmla="*/ 800336 h 6858000"/>
              <a:gd name="connsiteX1805" fmla="*/ 6003887 w 12192000"/>
              <a:gd name="connsiteY1805" fmla="*/ 800336 h 6858000"/>
              <a:gd name="connsiteX1806" fmla="*/ 5999635 w 12192000"/>
              <a:gd name="connsiteY1806" fmla="*/ 810929 h 6858000"/>
              <a:gd name="connsiteX1807" fmla="*/ 5991132 w 12192000"/>
              <a:gd name="connsiteY1807" fmla="*/ 800336 h 6858000"/>
              <a:gd name="connsiteX1808" fmla="*/ 5944365 w 12192000"/>
              <a:gd name="connsiteY1808" fmla="*/ 811508 h 6858000"/>
              <a:gd name="connsiteX1809" fmla="*/ 5932444 w 12192000"/>
              <a:gd name="connsiteY1809" fmla="*/ 810513 h 6858000"/>
              <a:gd name="connsiteX1810" fmla="*/ 5938696 w 12192000"/>
              <a:gd name="connsiteY1810" fmla="*/ 807398 h 6858000"/>
              <a:gd name="connsiteX1811" fmla="*/ 5944365 w 12192000"/>
              <a:gd name="connsiteY1811" fmla="*/ 810929 h 6858000"/>
              <a:gd name="connsiteX1812" fmla="*/ 5939582 w 12192000"/>
              <a:gd name="connsiteY1812" fmla="*/ 806956 h 6858000"/>
              <a:gd name="connsiteX1813" fmla="*/ 5938696 w 12192000"/>
              <a:gd name="connsiteY1813" fmla="*/ 807398 h 6858000"/>
              <a:gd name="connsiteX1814" fmla="*/ 5933617 w 12192000"/>
              <a:gd name="connsiteY1814" fmla="*/ 804234 h 6858000"/>
              <a:gd name="connsiteX1815" fmla="*/ 5933736 w 12192000"/>
              <a:gd name="connsiteY1815" fmla="*/ 804060 h 6858000"/>
              <a:gd name="connsiteX1816" fmla="*/ 5944365 w 12192000"/>
              <a:gd name="connsiteY1816" fmla="*/ 800336 h 6858000"/>
              <a:gd name="connsiteX1817" fmla="*/ 5944365 w 12192000"/>
              <a:gd name="connsiteY1817" fmla="*/ 789742 h 6858000"/>
              <a:gd name="connsiteX1818" fmla="*/ 5941708 w 12192000"/>
              <a:gd name="connsiteY1818" fmla="*/ 789742 h 6858000"/>
              <a:gd name="connsiteX1819" fmla="*/ 5935862 w 12192000"/>
              <a:gd name="connsiteY1819" fmla="*/ 789742 h 6858000"/>
              <a:gd name="connsiteX1820" fmla="*/ 5935862 w 12192000"/>
              <a:gd name="connsiteY1820" fmla="*/ 795039 h 6858000"/>
              <a:gd name="connsiteX1821" fmla="*/ 5927358 w 12192000"/>
              <a:gd name="connsiteY1821" fmla="*/ 800336 h 6858000"/>
              <a:gd name="connsiteX1822" fmla="*/ 5929484 w 12192000"/>
              <a:gd name="connsiteY1822" fmla="*/ 801660 h 6858000"/>
              <a:gd name="connsiteX1823" fmla="*/ 5933617 w 12192000"/>
              <a:gd name="connsiteY1823" fmla="*/ 804234 h 6858000"/>
              <a:gd name="connsiteX1824" fmla="*/ 5929485 w 12192000"/>
              <a:gd name="connsiteY1824" fmla="*/ 810267 h 6858000"/>
              <a:gd name="connsiteX1825" fmla="*/ 5932444 w 12192000"/>
              <a:gd name="connsiteY1825" fmla="*/ 810513 h 6858000"/>
              <a:gd name="connsiteX1826" fmla="*/ 5931610 w 12192000"/>
              <a:gd name="connsiteY1826" fmla="*/ 810929 h 6858000"/>
              <a:gd name="connsiteX1827" fmla="*/ 5927358 w 12192000"/>
              <a:gd name="connsiteY1827" fmla="*/ 826818 h 6858000"/>
              <a:gd name="connsiteX1828" fmla="*/ 5910352 w 12192000"/>
              <a:gd name="connsiteY1828" fmla="*/ 826818 h 6858000"/>
              <a:gd name="connsiteX1829" fmla="*/ 5901849 w 12192000"/>
              <a:gd name="connsiteY1829" fmla="*/ 810929 h 6858000"/>
              <a:gd name="connsiteX1830" fmla="*/ 5897500 w 12192000"/>
              <a:gd name="connsiteY1830" fmla="*/ 820695 h 6858000"/>
              <a:gd name="connsiteX1831" fmla="*/ 5885308 w 12192000"/>
              <a:gd name="connsiteY1831" fmla="*/ 818377 h 6858000"/>
              <a:gd name="connsiteX1832" fmla="*/ 5877934 w 12192000"/>
              <a:gd name="connsiteY1832" fmla="*/ 820198 h 6858000"/>
              <a:gd name="connsiteX1833" fmla="*/ 5876339 w 12192000"/>
              <a:gd name="connsiteY1833" fmla="*/ 820051 h 6858000"/>
              <a:gd name="connsiteX1834" fmla="*/ 5876339 w 12192000"/>
              <a:gd name="connsiteY1834" fmla="*/ 812915 h 6858000"/>
              <a:gd name="connsiteX1835" fmla="*/ 5876339 w 12192000"/>
              <a:gd name="connsiteY1835" fmla="*/ 810929 h 6858000"/>
              <a:gd name="connsiteX1836" fmla="*/ 5876140 w 12192000"/>
              <a:gd name="connsiteY1836" fmla="*/ 820032 h 6858000"/>
              <a:gd name="connsiteX1837" fmla="*/ 5876339 w 12192000"/>
              <a:gd name="connsiteY1837" fmla="*/ 820051 h 6858000"/>
              <a:gd name="connsiteX1838" fmla="*/ 5876339 w 12192000"/>
              <a:gd name="connsiteY1838" fmla="*/ 826818 h 6858000"/>
              <a:gd name="connsiteX1839" fmla="*/ 5829572 w 12192000"/>
              <a:gd name="connsiteY1839" fmla="*/ 842708 h 6858000"/>
              <a:gd name="connsiteX1840" fmla="*/ 5821069 w 12192000"/>
              <a:gd name="connsiteY1840" fmla="*/ 837411 h 6858000"/>
              <a:gd name="connsiteX1841" fmla="*/ 5821600 w 12192000"/>
              <a:gd name="connsiteY1841" fmla="*/ 834763 h 6858000"/>
              <a:gd name="connsiteX1842" fmla="*/ 5822764 w 12192000"/>
              <a:gd name="connsiteY1842" fmla="*/ 828964 h 6858000"/>
              <a:gd name="connsiteX1843" fmla="*/ 5822796 w 12192000"/>
              <a:gd name="connsiteY1843" fmla="*/ 829053 h 6858000"/>
              <a:gd name="connsiteX1844" fmla="*/ 5823195 w 12192000"/>
              <a:gd name="connsiteY1844" fmla="*/ 828805 h 6858000"/>
              <a:gd name="connsiteX1845" fmla="*/ 5822905 w 12192000"/>
              <a:gd name="connsiteY1845" fmla="*/ 828263 h 6858000"/>
              <a:gd name="connsiteX1846" fmla="*/ 5825320 w 12192000"/>
              <a:gd name="connsiteY1846" fmla="*/ 816225 h 6858000"/>
              <a:gd name="connsiteX1847" fmla="*/ 5821069 w 12192000"/>
              <a:gd name="connsiteY1847" fmla="*/ 810929 h 6858000"/>
              <a:gd name="connsiteX1848" fmla="*/ 5816817 w 12192000"/>
              <a:gd name="connsiteY1848" fmla="*/ 810929 h 6858000"/>
              <a:gd name="connsiteX1849" fmla="*/ 5820654 w 12192000"/>
              <a:gd name="connsiteY1849" fmla="*/ 823125 h 6858000"/>
              <a:gd name="connsiteX1850" fmla="*/ 5821691 w 12192000"/>
              <a:gd name="connsiteY1850" fmla="*/ 825993 h 6858000"/>
              <a:gd name="connsiteX1851" fmla="*/ 5820405 w 12192000"/>
              <a:gd name="connsiteY1851" fmla="*/ 823591 h 6858000"/>
              <a:gd name="connsiteX1852" fmla="*/ 5816817 w 12192000"/>
              <a:gd name="connsiteY1852" fmla="*/ 826818 h 6858000"/>
              <a:gd name="connsiteX1853" fmla="*/ 5795559 w 12192000"/>
              <a:gd name="connsiteY1853" fmla="*/ 832115 h 6858000"/>
              <a:gd name="connsiteX1854" fmla="*/ 5738695 w 12192000"/>
              <a:gd name="connsiteY1854" fmla="*/ 844032 h 6858000"/>
              <a:gd name="connsiteX1855" fmla="*/ 5743808 w 12192000"/>
              <a:gd name="connsiteY1855" fmla="*/ 840334 h 6858000"/>
              <a:gd name="connsiteX1856" fmla="*/ 5745072 w 12192000"/>
              <a:gd name="connsiteY1856" fmla="*/ 840060 h 6858000"/>
              <a:gd name="connsiteX1857" fmla="*/ 5757295 w 12192000"/>
              <a:gd name="connsiteY1857" fmla="*/ 837411 h 6858000"/>
              <a:gd name="connsiteX1858" fmla="*/ 5761547 w 12192000"/>
              <a:gd name="connsiteY1858" fmla="*/ 832115 h 6858000"/>
              <a:gd name="connsiteX1859" fmla="*/ 5753110 w 12192000"/>
              <a:gd name="connsiteY1859" fmla="*/ 833605 h 6858000"/>
              <a:gd name="connsiteX1860" fmla="*/ 5743808 w 12192000"/>
              <a:gd name="connsiteY1860" fmla="*/ 840334 h 6858000"/>
              <a:gd name="connsiteX1861" fmla="*/ 5716042 w 12192000"/>
              <a:gd name="connsiteY1861" fmla="*/ 846349 h 6858000"/>
              <a:gd name="connsiteX1862" fmla="*/ 5659509 w 12192000"/>
              <a:gd name="connsiteY1862" fmla="*/ 858598 h 6858000"/>
              <a:gd name="connsiteX1863" fmla="*/ 5651005 w 12192000"/>
              <a:gd name="connsiteY1863" fmla="*/ 863894 h 6858000"/>
              <a:gd name="connsiteX1864" fmla="*/ 5612741 w 12192000"/>
              <a:gd name="connsiteY1864" fmla="*/ 869191 h 6858000"/>
              <a:gd name="connsiteX1865" fmla="*/ 5608490 w 12192000"/>
              <a:gd name="connsiteY1865" fmla="*/ 890377 h 6858000"/>
              <a:gd name="connsiteX1866" fmla="*/ 5659509 w 12192000"/>
              <a:gd name="connsiteY1866" fmla="*/ 885081 h 6858000"/>
              <a:gd name="connsiteX1867" fmla="*/ 5685018 w 12192000"/>
              <a:gd name="connsiteY1867" fmla="*/ 869191 h 6858000"/>
              <a:gd name="connsiteX1868" fmla="*/ 5693521 w 12192000"/>
              <a:gd name="connsiteY1868" fmla="*/ 874487 h 6858000"/>
              <a:gd name="connsiteX1869" fmla="*/ 5697773 w 12192000"/>
              <a:gd name="connsiteY1869" fmla="*/ 869191 h 6858000"/>
              <a:gd name="connsiteX1870" fmla="*/ 5723282 w 12192000"/>
              <a:gd name="connsiteY1870" fmla="*/ 869191 h 6858000"/>
              <a:gd name="connsiteX1871" fmla="*/ 5731786 w 12192000"/>
              <a:gd name="connsiteY1871" fmla="*/ 869191 h 6858000"/>
              <a:gd name="connsiteX1872" fmla="*/ 5744540 w 12192000"/>
              <a:gd name="connsiteY1872" fmla="*/ 858598 h 6858000"/>
              <a:gd name="connsiteX1873" fmla="*/ 5757295 w 12192000"/>
              <a:gd name="connsiteY1873" fmla="*/ 863894 h 6858000"/>
              <a:gd name="connsiteX1874" fmla="*/ 5774301 w 12192000"/>
              <a:gd name="connsiteY1874" fmla="*/ 858598 h 6858000"/>
              <a:gd name="connsiteX1875" fmla="*/ 5761547 w 12192000"/>
              <a:gd name="connsiteY1875" fmla="*/ 885081 h 6858000"/>
              <a:gd name="connsiteX1876" fmla="*/ 5736037 w 12192000"/>
              <a:gd name="connsiteY1876" fmla="*/ 911564 h 6858000"/>
              <a:gd name="connsiteX1877" fmla="*/ 5731786 w 12192000"/>
              <a:gd name="connsiteY1877" fmla="*/ 948639 h 6858000"/>
              <a:gd name="connsiteX1878" fmla="*/ 5719031 w 12192000"/>
              <a:gd name="connsiteY1878" fmla="*/ 948639 h 6858000"/>
              <a:gd name="connsiteX1879" fmla="*/ 5710528 w 12192000"/>
              <a:gd name="connsiteY1879" fmla="*/ 938046 h 6858000"/>
              <a:gd name="connsiteX1880" fmla="*/ 5719031 w 12192000"/>
              <a:gd name="connsiteY1880" fmla="*/ 916860 h 6858000"/>
              <a:gd name="connsiteX1881" fmla="*/ 5731786 w 12192000"/>
              <a:gd name="connsiteY1881" fmla="*/ 900970 h 6858000"/>
              <a:gd name="connsiteX1882" fmla="*/ 5723282 w 12192000"/>
              <a:gd name="connsiteY1882" fmla="*/ 900970 h 6858000"/>
              <a:gd name="connsiteX1883" fmla="*/ 5706276 w 12192000"/>
              <a:gd name="connsiteY1883" fmla="*/ 906267 h 6858000"/>
              <a:gd name="connsiteX1884" fmla="*/ 5685018 w 12192000"/>
              <a:gd name="connsiteY1884" fmla="*/ 895674 h 6858000"/>
              <a:gd name="connsiteX1885" fmla="*/ 5668012 w 12192000"/>
              <a:gd name="connsiteY1885" fmla="*/ 906267 h 6858000"/>
              <a:gd name="connsiteX1886" fmla="*/ 5655257 w 12192000"/>
              <a:gd name="connsiteY1886" fmla="*/ 900970 h 6858000"/>
              <a:gd name="connsiteX1887" fmla="*/ 5646754 w 12192000"/>
              <a:gd name="connsiteY1887" fmla="*/ 916860 h 6858000"/>
              <a:gd name="connsiteX1888" fmla="*/ 5633999 w 12192000"/>
              <a:gd name="connsiteY1888" fmla="*/ 922157 h 6858000"/>
              <a:gd name="connsiteX1889" fmla="*/ 5621244 w 12192000"/>
              <a:gd name="connsiteY1889" fmla="*/ 932750 h 6858000"/>
              <a:gd name="connsiteX1890" fmla="*/ 5599986 w 12192000"/>
              <a:gd name="connsiteY1890" fmla="*/ 922157 h 6858000"/>
              <a:gd name="connsiteX1891" fmla="*/ 5599986 w 12192000"/>
              <a:gd name="connsiteY1891" fmla="*/ 932750 h 6858000"/>
              <a:gd name="connsiteX1892" fmla="*/ 5587232 w 12192000"/>
              <a:gd name="connsiteY1892" fmla="*/ 932750 h 6858000"/>
              <a:gd name="connsiteX1893" fmla="*/ 5582981 w 12192000"/>
              <a:gd name="connsiteY1893" fmla="*/ 938046 h 6858000"/>
              <a:gd name="connsiteX1894" fmla="*/ 5565974 w 12192000"/>
              <a:gd name="connsiteY1894" fmla="*/ 932750 h 6858000"/>
              <a:gd name="connsiteX1895" fmla="*/ 5565974 w 12192000"/>
              <a:gd name="connsiteY1895" fmla="*/ 922157 h 6858000"/>
              <a:gd name="connsiteX1896" fmla="*/ 5561722 w 12192000"/>
              <a:gd name="connsiteY1896" fmla="*/ 927453 h 6858000"/>
              <a:gd name="connsiteX1897" fmla="*/ 5544716 w 12192000"/>
              <a:gd name="connsiteY1897" fmla="*/ 927453 h 6858000"/>
              <a:gd name="connsiteX1898" fmla="*/ 5536213 w 12192000"/>
              <a:gd name="connsiteY1898" fmla="*/ 938046 h 6858000"/>
              <a:gd name="connsiteX1899" fmla="*/ 5527709 w 12192000"/>
              <a:gd name="connsiteY1899" fmla="*/ 932750 h 6858000"/>
              <a:gd name="connsiteX1900" fmla="*/ 5506451 w 12192000"/>
              <a:gd name="connsiteY1900" fmla="*/ 959233 h 6858000"/>
              <a:gd name="connsiteX1901" fmla="*/ 5502200 w 12192000"/>
              <a:gd name="connsiteY1901" fmla="*/ 948639 h 6858000"/>
              <a:gd name="connsiteX1902" fmla="*/ 5502200 w 12192000"/>
              <a:gd name="connsiteY1902" fmla="*/ 943343 h 6858000"/>
              <a:gd name="connsiteX1903" fmla="*/ 5485194 w 12192000"/>
              <a:gd name="connsiteY1903" fmla="*/ 938046 h 6858000"/>
              <a:gd name="connsiteX1904" fmla="*/ 5485194 w 12192000"/>
              <a:gd name="connsiteY1904" fmla="*/ 969826 h 6858000"/>
              <a:gd name="connsiteX1905" fmla="*/ 5476690 w 12192000"/>
              <a:gd name="connsiteY1905" fmla="*/ 969826 h 6858000"/>
              <a:gd name="connsiteX1906" fmla="*/ 5446929 w 12192000"/>
              <a:gd name="connsiteY1906" fmla="*/ 959233 h 6858000"/>
              <a:gd name="connsiteX1907" fmla="*/ 5443608 w 12192000"/>
              <a:gd name="connsiteY1907" fmla="*/ 973395 h 6858000"/>
              <a:gd name="connsiteX1908" fmla="*/ 5440722 w 12192000"/>
              <a:gd name="connsiteY1908" fmla="*/ 980146 h 6858000"/>
              <a:gd name="connsiteX1909" fmla="*/ 5434972 w 12192000"/>
              <a:gd name="connsiteY1909" fmla="*/ 979343 h 6858000"/>
              <a:gd name="connsiteX1910" fmla="*/ 5440286 w 12192000"/>
              <a:gd name="connsiteY1910" fmla="*/ 981164 h 6858000"/>
              <a:gd name="connsiteX1911" fmla="*/ 5440722 w 12192000"/>
              <a:gd name="connsiteY1911" fmla="*/ 980146 h 6858000"/>
              <a:gd name="connsiteX1912" fmla="*/ 5442678 w 12192000"/>
              <a:gd name="connsiteY1912" fmla="*/ 980419 h 6858000"/>
              <a:gd name="connsiteX1913" fmla="*/ 5451181 w 12192000"/>
              <a:gd name="connsiteY1913" fmla="*/ 985715 h 6858000"/>
              <a:gd name="connsiteX1914" fmla="*/ 5476690 w 12192000"/>
              <a:gd name="connsiteY1914" fmla="*/ 975122 h 6858000"/>
              <a:gd name="connsiteX1915" fmla="*/ 5476690 w 12192000"/>
              <a:gd name="connsiteY1915" fmla="*/ 980419 h 6858000"/>
              <a:gd name="connsiteX1916" fmla="*/ 5523458 w 12192000"/>
              <a:gd name="connsiteY1916" fmla="*/ 964529 h 6858000"/>
              <a:gd name="connsiteX1917" fmla="*/ 5544716 w 12192000"/>
              <a:gd name="connsiteY1917" fmla="*/ 969826 h 6858000"/>
              <a:gd name="connsiteX1918" fmla="*/ 5548968 w 12192000"/>
              <a:gd name="connsiteY1918" fmla="*/ 953936 h 6858000"/>
              <a:gd name="connsiteX1919" fmla="*/ 5561722 w 12192000"/>
              <a:gd name="connsiteY1919" fmla="*/ 943343 h 6858000"/>
              <a:gd name="connsiteX1920" fmla="*/ 5565974 w 12192000"/>
              <a:gd name="connsiteY1920" fmla="*/ 959233 h 6858000"/>
              <a:gd name="connsiteX1921" fmla="*/ 5595735 w 12192000"/>
              <a:gd name="connsiteY1921" fmla="*/ 959233 h 6858000"/>
              <a:gd name="connsiteX1922" fmla="*/ 5599986 w 12192000"/>
              <a:gd name="connsiteY1922" fmla="*/ 969826 h 6858000"/>
              <a:gd name="connsiteX1923" fmla="*/ 5608490 w 12192000"/>
              <a:gd name="connsiteY1923" fmla="*/ 959233 h 6858000"/>
              <a:gd name="connsiteX1924" fmla="*/ 5621244 w 12192000"/>
              <a:gd name="connsiteY1924" fmla="*/ 964529 h 6858000"/>
              <a:gd name="connsiteX1925" fmla="*/ 5621244 w 12192000"/>
              <a:gd name="connsiteY1925" fmla="*/ 959233 h 6858000"/>
              <a:gd name="connsiteX1926" fmla="*/ 5616993 w 12192000"/>
              <a:gd name="connsiteY1926" fmla="*/ 948639 h 6858000"/>
              <a:gd name="connsiteX1927" fmla="*/ 5629747 w 12192000"/>
              <a:gd name="connsiteY1927" fmla="*/ 943343 h 6858000"/>
              <a:gd name="connsiteX1928" fmla="*/ 5646754 w 12192000"/>
              <a:gd name="connsiteY1928" fmla="*/ 948639 h 6858000"/>
              <a:gd name="connsiteX1929" fmla="*/ 5676515 w 12192000"/>
              <a:gd name="connsiteY1929" fmla="*/ 948639 h 6858000"/>
              <a:gd name="connsiteX1930" fmla="*/ 5676515 w 12192000"/>
              <a:gd name="connsiteY1930" fmla="*/ 943343 h 6858000"/>
              <a:gd name="connsiteX1931" fmla="*/ 5693521 w 12192000"/>
              <a:gd name="connsiteY1931" fmla="*/ 953936 h 6858000"/>
              <a:gd name="connsiteX1932" fmla="*/ 5689270 w 12192000"/>
              <a:gd name="connsiteY1932" fmla="*/ 932750 h 6858000"/>
              <a:gd name="connsiteX1933" fmla="*/ 5702024 w 12192000"/>
              <a:gd name="connsiteY1933" fmla="*/ 927453 h 6858000"/>
              <a:gd name="connsiteX1934" fmla="*/ 5706276 w 12192000"/>
              <a:gd name="connsiteY1934" fmla="*/ 932750 h 6858000"/>
              <a:gd name="connsiteX1935" fmla="*/ 5706276 w 12192000"/>
              <a:gd name="connsiteY1935" fmla="*/ 938046 h 6858000"/>
              <a:gd name="connsiteX1936" fmla="*/ 5702024 w 12192000"/>
              <a:gd name="connsiteY1936" fmla="*/ 948639 h 6858000"/>
              <a:gd name="connsiteX1937" fmla="*/ 5719031 w 12192000"/>
              <a:gd name="connsiteY1937" fmla="*/ 959233 h 6858000"/>
              <a:gd name="connsiteX1938" fmla="*/ 5714780 w 12192000"/>
              <a:gd name="connsiteY1938" fmla="*/ 964529 h 6858000"/>
              <a:gd name="connsiteX1939" fmla="*/ 5714780 w 12192000"/>
              <a:gd name="connsiteY1939" fmla="*/ 996309 h 6858000"/>
              <a:gd name="connsiteX1940" fmla="*/ 5680767 w 12192000"/>
              <a:gd name="connsiteY1940" fmla="*/ 1001605 h 6858000"/>
              <a:gd name="connsiteX1941" fmla="*/ 5663760 w 12192000"/>
              <a:gd name="connsiteY1941" fmla="*/ 996309 h 6858000"/>
              <a:gd name="connsiteX1942" fmla="*/ 5653228 w 12192000"/>
              <a:gd name="connsiteY1942" fmla="*/ 1005638 h 6858000"/>
              <a:gd name="connsiteX1943" fmla="*/ 5653132 w 12192000"/>
              <a:gd name="connsiteY1943" fmla="*/ 1005578 h 6858000"/>
              <a:gd name="connsiteX1944" fmla="*/ 5638251 w 12192000"/>
              <a:gd name="connsiteY1944" fmla="*/ 996309 h 6858000"/>
              <a:gd name="connsiteX1945" fmla="*/ 5642502 w 12192000"/>
              <a:gd name="connsiteY1945" fmla="*/ 991012 h 6858000"/>
              <a:gd name="connsiteX1946" fmla="*/ 5659509 w 12192000"/>
              <a:gd name="connsiteY1946" fmla="*/ 996309 h 6858000"/>
              <a:gd name="connsiteX1947" fmla="*/ 5663760 w 12192000"/>
              <a:gd name="connsiteY1947" fmla="*/ 985715 h 6858000"/>
              <a:gd name="connsiteX1948" fmla="*/ 5702024 w 12192000"/>
              <a:gd name="connsiteY1948" fmla="*/ 975122 h 6858000"/>
              <a:gd name="connsiteX1949" fmla="*/ 5706276 w 12192000"/>
              <a:gd name="connsiteY1949" fmla="*/ 959233 h 6858000"/>
              <a:gd name="connsiteX1950" fmla="*/ 5676515 w 12192000"/>
              <a:gd name="connsiteY1950" fmla="*/ 964529 h 6858000"/>
              <a:gd name="connsiteX1951" fmla="*/ 5668012 w 12192000"/>
              <a:gd name="connsiteY1951" fmla="*/ 980419 h 6858000"/>
              <a:gd name="connsiteX1952" fmla="*/ 5663760 w 12192000"/>
              <a:gd name="connsiteY1952" fmla="*/ 975122 h 6858000"/>
              <a:gd name="connsiteX1953" fmla="*/ 5591483 w 12192000"/>
              <a:gd name="connsiteY1953" fmla="*/ 991012 h 6858000"/>
              <a:gd name="connsiteX1954" fmla="*/ 5587232 w 12192000"/>
              <a:gd name="connsiteY1954" fmla="*/ 996309 h 6858000"/>
              <a:gd name="connsiteX1955" fmla="*/ 5599986 w 12192000"/>
              <a:gd name="connsiteY1955" fmla="*/ 1006902 h 6858000"/>
              <a:gd name="connsiteX1956" fmla="*/ 5599986 w 12192000"/>
              <a:gd name="connsiteY1956" fmla="*/ 1012198 h 6858000"/>
              <a:gd name="connsiteX1957" fmla="*/ 5582981 w 12192000"/>
              <a:gd name="connsiteY1957" fmla="*/ 1006902 h 6858000"/>
              <a:gd name="connsiteX1958" fmla="*/ 5578728 w 12192000"/>
              <a:gd name="connsiteY1958" fmla="*/ 991012 h 6858000"/>
              <a:gd name="connsiteX1959" fmla="*/ 5570225 w 12192000"/>
              <a:gd name="connsiteY1959" fmla="*/ 991012 h 6858000"/>
              <a:gd name="connsiteX1960" fmla="*/ 5565974 w 12192000"/>
              <a:gd name="connsiteY1960" fmla="*/ 996309 h 6858000"/>
              <a:gd name="connsiteX1961" fmla="*/ 5565974 w 12192000"/>
              <a:gd name="connsiteY1961" fmla="*/ 1001605 h 6858000"/>
              <a:gd name="connsiteX1962" fmla="*/ 5561722 w 12192000"/>
              <a:gd name="connsiteY1962" fmla="*/ 996309 h 6858000"/>
              <a:gd name="connsiteX1963" fmla="*/ 5548968 w 12192000"/>
              <a:gd name="connsiteY1963" fmla="*/ 1001605 h 6858000"/>
              <a:gd name="connsiteX1964" fmla="*/ 5531961 w 12192000"/>
              <a:gd name="connsiteY1964" fmla="*/ 985715 h 6858000"/>
              <a:gd name="connsiteX1965" fmla="*/ 5523458 w 12192000"/>
              <a:gd name="connsiteY1965" fmla="*/ 991012 h 6858000"/>
              <a:gd name="connsiteX1966" fmla="*/ 5531961 w 12192000"/>
              <a:gd name="connsiteY1966" fmla="*/ 996309 h 6858000"/>
              <a:gd name="connsiteX1967" fmla="*/ 5523458 w 12192000"/>
              <a:gd name="connsiteY1967" fmla="*/ 1012198 h 6858000"/>
              <a:gd name="connsiteX1968" fmla="*/ 5514955 w 12192000"/>
              <a:gd name="connsiteY1968" fmla="*/ 1012198 h 6858000"/>
              <a:gd name="connsiteX1969" fmla="*/ 5502200 w 12192000"/>
              <a:gd name="connsiteY1969" fmla="*/ 1022792 h 6858000"/>
              <a:gd name="connsiteX1970" fmla="*/ 5497948 w 12192000"/>
              <a:gd name="connsiteY1970" fmla="*/ 1012198 h 6858000"/>
              <a:gd name="connsiteX1971" fmla="*/ 5483640 w 12192000"/>
              <a:gd name="connsiteY1971" fmla="*/ 1015050 h 6858000"/>
              <a:gd name="connsiteX1972" fmla="*/ 5482736 w 12192000"/>
              <a:gd name="connsiteY1972" fmla="*/ 1010543 h 6858000"/>
              <a:gd name="connsiteX1973" fmla="*/ 5480942 w 12192000"/>
              <a:gd name="connsiteY1973" fmla="*/ 1001605 h 6858000"/>
              <a:gd name="connsiteX1974" fmla="*/ 5479627 w 12192000"/>
              <a:gd name="connsiteY1974" fmla="*/ 1002424 h 6858000"/>
              <a:gd name="connsiteX1975" fmla="*/ 5472439 w 12192000"/>
              <a:gd name="connsiteY1975" fmla="*/ 996309 h 6858000"/>
              <a:gd name="connsiteX1976" fmla="*/ 5472439 w 12192000"/>
              <a:gd name="connsiteY1976" fmla="*/ 1006902 h 6858000"/>
              <a:gd name="connsiteX1977" fmla="*/ 5473502 w 12192000"/>
              <a:gd name="connsiteY1977" fmla="*/ 1006240 h 6858000"/>
              <a:gd name="connsiteX1978" fmla="*/ 5479627 w 12192000"/>
              <a:gd name="connsiteY1978" fmla="*/ 1002424 h 6858000"/>
              <a:gd name="connsiteX1979" fmla="*/ 5480610 w 12192000"/>
              <a:gd name="connsiteY1979" fmla="*/ 1003260 h 6858000"/>
              <a:gd name="connsiteX1980" fmla="*/ 5473037 w 12192000"/>
              <a:gd name="connsiteY1980" fmla="*/ 1017164 h 6858000"/>
              <a:gd name="connsiteX1981" fmla="*/ 5483640 w 12192000"/>
              <a:gd name="connsiteY1981" fmla="*/ 1015050 h 6858000"/>
              <a:gd name="connsiteX1982" fmla="*/ 5485194 w 12192000"/>
              <a:gd name="connsiteY1982" fmla="*/ 1022792 h 6858000"/>
              <a:gd name="connsiteX1983" fmla="*/ 5459684 w 12192000"/>
              <a:gd name="connsiteY1983" fmla="*/ 1028088 h 6858000"/>
              <a:gd name="connsiteX1984" fmla="*/ 5455433 w 12192000"/>
              <a:gd name="connsiteY1984" fmla="*/ 1022792 h 6858000"/>
              <a:gd name="connsiteX1985" fmla="*/ 5468187 w 12192000"/>
              <a:gd name="connsiteY1985" fmla="*/ 1022792 h 6858000"/>
              <a:gd name="connsiteX1986" fmla="*/ 5455433 w 12192000"/>
              <a:gd name="connsiteY1986" fmla="*/ 1012198 h 6858000"/>
              <a:gd name="connsiteX1987" fmla="*/ 5459684 w 12192000"/>
              <a:gd name="connsiteY1987" fmla="*/ 996309 h 6858000"/>
              <a:gd name="connsiteX1988" fmla="*/ 5446929 w 12192000"/>
              <a:gd name="connsiteY1988" fmla="*/ 1001605 h 6858000"/>
              <a:gd name="connsiteX1989" fmla="*/ 5416438 w 12192000"/>
              <a:gd name="connsiteY1989" fmla="*/ 1010543 h 6858000"/>
              <a:gd name="connsiteX1990" fmla="*/ 5403563 w 12192000"/>
              <a:gd name="connsiteY1990" fmla="*/ 1014317 h 6858000"/>
              <a:gd name="connsiteX1991" fmla="*/ 5403351 w 12192000"/>
              <a:gd name="connsiteY1991" fmla="*/ 1014185 h 6858000"/>
              <a:gd name="connsiteX1992" fmla="*/ 5400162 w 12192000"/>
              <a:gd name="connsiteY1992" fmla="*/ 1012198 h 6858000"/>
              <a:gd name="connsiteX1993" fmla="*/ 5384978 w 12192000"/>
              <a:gd name="connsiteY1993" fmla="*/ 1019765 h 6858000"/>
              <a:gd name="connsiteX1994" fmla="*/ 5374652 w 12192000"/>
              <a:gd name="connsiteY1994" fmla="*/ 1022792 h 6858000"/>
              <a:gd name="connsiteX1995" fmla="*/ 5378904 w 12192000"/>
              <a:gd name="connsiteY1995" fmla="*/ 1022792 h 6858000"/>
              <a:gd name="connsiteX1996" fmla="*/ 5381561 w 12192000"/>
              <a:gd name="connsiteY1996" fmla="*/ 1021467 h 6858000"/>
              <a:gd name="connsiteX1997" fmla="*/ 5384978 w 12192000"/>
              <a:gd name="connsiteY1997" fmla="*/ 1019765 h 6858000"/>
              <a:gd name="connsiteX1998" fmla="*/ 5403563 w 12192000"/>
              <a:gd name="connsiteY1998" fmla="*/ 1014317 h 6858000"/>
              <a:gd name="connsiteX1999" fmla="*/ 5425671 w 12192000"/>
              <a:gd name="connsiteY1999" fmla="*/ 1028088 h 6858000"/>
              <a:gd name="connsiteX2000" fmla="*/ 5412917 w 12192000"/>
              <a:gd name="connsiteY2000" fmla="*/ 1033385 h 6858000"/>
              <a:gd name="connsiteX2001" fmla="*/ 5408665 w 12192000"/>
              <a:gd name="connsiteY2001" fmla="*/ 1028088 h 6858000"/>
              <a:gd name="connsiteX2002" fmla="*/ 5370401 w 12192000"/>
              <a:gd name="connsiteY2002" fmla="*/ 1038681 h 6858000"/>
              <a:gd name="connsiteX2003" fmla="*/ 5356583 w 12192000"/>
              <a:gd name="connsiteY2003" fmla="*/ 1012198 h 6858000"/>
              <a:gd name="connsiteX2004" fmla="*/ 5357044 w 12192000"/>
              <a:gd name="connsiteY2004" fmla="*/ 1018167 h 6858000"/>
              <a:gd name="connsiteX2005" fmla="*/ 5345755 w 12192000"/>
              <a:gd name="connsiteY2005" fmla="*/ 1019729 h 6858000"/>
              <a:gd name="connsiteX2006" fmla="*/ 5323634 w 12192000"/>
              <a:gd name="connsiteY2006" fmla="*/ 1022792 h 6858000"/>
              <a:gd name="connsiteX2007" fmla="*/ 5276866 w 12192000"/>
              <a:gd name="connsiteY2007" fmla="*/ 1028088 h 6858000"/>
              <a:gd name="connsiteX2008" fmla="*/ 5259859 w 12192000"/>
              <a:gd name="connsiteY2008" fmla="*/ 1038681 h 6858000"/>
              <a:gd name="connsiteX2009" fmla="*/ 5264111 w 12192000"/>
              <a:gd name="connsiteY2009" fmla="*/ 1054571 h 6858000"/>
              <a:gd name="connsiteX2010" fmla="*/ 5259859 w 12192000"/>
              <a:gd name="connsiteY2010" fmla="*/ 1054571 h 6858000"/>
              <a:gd name="connsiteX2011" fmla="*/ 5251356 w 12192000"/>
              <a:gd name="connsiteY2011" fmla="*/ 1049274 h 6858000"/>
              <a:gd name="connsiteX2012" fmla="*/ 5251356 w 12192000"/>
              <a:gd name="connsiteY2012" fmla="*/ 1038681 h 6858000"/>
              <a:gd name="connsiteX2013" fmla="*/ 5234350 w 12192000"/>
              <a:gd name="connsiteY2013" fmla="*/ 1038681 h 6858000"/>
              <a:gd name="connsiteX2014" fmla="*/ 5204589 w 12192000"/>
              <a:gd name="connsiteY2014" fmla="*/ 1038681 h 6858000"/>
              <a:gd name="connsiteX2018" fmla="*/ 5196086 w 12192000"/>
              <a:gd name="connsiteY2018" fmla="*/ 1033385 h 6858000"/>
              <a:gd name="connsiteX2018-1" fmla="*/ 5179079 w 12192000"/>
              <a:gd name="connsiteY2018-2" fmla="*/ 1038681 h 6858000"/>
              <a:gd name="connsiteX2018-3" fmla="*/ 5234350 w 12192000"/>
              <a:gd name="connsiteY2018-4" fmla="*/ 1049274 h 6858000"/>
              <a:gd name="connsiteX2018-5" fmla="*/ 5238601 w 12192000"/>
              <a:gd name="connsiteY2018-6" fmla="*/ 1065164 h 6858000"/>
              <a:gd name="connsiteX2019" fmla="*/ 5234350 w 12192000"/>
              <a:gd name="connsiteY2019" fmla="*/ 1081054 h 6858000"/>
              <a:gd name="connsiteX2020" fmla="*/ 5196086 w 12192000"/>
              <a:gd name="connsiteY2020" fmla="*/ 1091647 h 6858000"/>
              <a:gd name="connsiteX2021" fmla="*/ 5170576 w 12192000"/>
              <a:gd name="connsiteY2021" fmla="*/ 1102240 h 6858000"/>
              <a:gd name="connsiteX2022" fmla="*/ 5136563 w 12192000"/>
              <a:gd name="connsiteY2022" fmla="*/ 1091647 h 6858000"/>
              <a:gd name="connsiteX2023" fmla="*/ 5132312 w 12192000"/>
              <a:gd name="connsiteY2023" fmla="*/ 1065164 h 6858000"/>
              <a:gd name="connsiteX2024" fmla="*/ 5111054 w 12192000"/>
              <a:gd name="connsiteY2024" fmla="*/ 1065164 h 6858000"/>
              <a:gd name="connsiteX2025" fmla="*/ 5098300 w 12192000"/>
              <a:gd name="connsiteY2025" fmla="*/ 1070461 h 6858000"/>
              <a:gd name="connsiteX2026" fmla="*/ 5094048 w 12192000"/>
              <a:gd name="connsiteY2026" fmla="*/ 1065164 h 6858000"/>
              <a:gd name="connsiteX2027" fmla="*/ 5089796 w 12192000"/>
              <a:gd name="connsiteY2027" fmla="*/ 1054571 h 6858000"/>
              <a:gd name="connsiteX2028" fmla="*/ 5051532 w 12192000"/>
              <a:gd name="connsiteY2028" fmla="*/ 1065164 h 6858000"/>
              <a:gd name="connsiteX2029" fmla="*/ 5060035 w 12192000"/>
              <a:gd name="connsiteY2029" fmla="*/ 1075757 h 6858000"/>
              <a:gd name="connsiteX2030" fmla="*/ 5060035 w 12192000"/>
              <a:gd name="connsiteY2030" fmla="*/ 1091647 h 6858000"/>
              <a:gd name="connsiteX2031" fmla="*/ 5077041 w 12192000"/>
              <a:gd name="connsiteY2031" fmla="*/ 1112833 h 6858000"/>
              <a:gd name="connsiteX2032" fmla="*/ 5072790 w 12192000"/>
              <a:gd name="connsiteY2032" fmla="*/ 1118130 h 6858000"/>
              <a:gd name="connsiteX2033" fmla="*/ 5060035 w 12192000"/>
              <a:gd name="connsiteY2033" fmla="*/ 1128723 h 6858000"/>
              <a:gd name="connsiteX2034" fmla="*/ 5044598 w 12192000"/>
              <a:gd name="connsiteY2034" fmla="*/ 1120438 h 6858000"/>
              <a:gd name="connsiteX2035" fmla="*/ 5047280 w 12192000"/>
              <a:gd name="connsiteY2035" fmla="*/ 1118130 h 6858000"/>
              <a:gd name="connsiteX2036" fmla="*/ 5044623 w 12192000"/>
              <a:gd name="connsiteY2036" fmla="*/ 1118130 h 6858000"/>
              <a:gd name="connsiteX2037" fmla="*/ 5040298 w 12192000"/>
              <a:gd name="connsiteY2037" fmla="*/ 1118130 h 6858000"/>
              <a:gd name="connsiteX2038" fmla="*/ 5038910 w 12192000"/>
              <a:gd name="connsiteY2038" fmla="*/ 1117385 h 6858000"/>
              <a:gd name="connsiteX2039" fmla="*/ 5037714 w 12192000"/>
              <a:gd name="connsiteY2039" fmla="*/ 1117468 h 6858000"/>
              <a:gd name="connsiteX2040" fmla="*/ 5039179 w 12192000"/>
              <a:gd name="connsiteY2040" fmla="*/ 1118130 h 6858000"/>
              <a:gd name="connsiteX2041" fmla="*/ 5026023 w 12192000"/>
              <a:gd name="connsiteY2041" fmla="*/ 1118130 h 6858000"/>
              <a:gd name="connsiteX2042" fmla="*/ 5038777 w 12192000"/>
              <a:gd name="connsiteY2042" fmla="*/ 1134020 h 6858000"/>
              <a:gd name="connsiteX2043" fmla="*/ 5024710 w 12192000"/>
              <a:gd name="connsiteY2043" fmla="*/ 1145608 h 6858000"/>
              <a:gd name="connsiteX2044" fmla="*/ 5022302 w 12192000"/>
              <a:gd name="connsiteY2044" fmla="*/ 1145275 h 6858000"/>
              <a:gd name="connsiteX2045" fmla="*/ 5019180 w 12192000"/>
              <a:gd name="connsiteY2045" fmla="*/ 1144843 h 6858000"/>
              <a:gd name="connsiteX2046" fmla="*/ 5019645 w 12192000"/>
              <a:gd name="connsiteY2046" fmla="*/ 1142957 h 6858000"/>
              <a:gd name="connsiteX2047" fmla="*/ 5017519 w 12192000"/>
              <a:gd name="connsiteY2047" fmla="*/ 1144613 h 6858000"/>
              <a:gd name="connsiteX2048" fmla="*/ 5019180 w 12192000"/>
              <a:gd name="connsiteY2048" fmla="*/ 1144843 h 6858000"/>
              <a:gd name="connsiteX2049" fmla="*/ 5018582 w 12192000"/>
              <a:gd name="connsiteY2049" fmla="*/ 1147261 h 6858000"/>
              <a:gd name="connsiteX2050" fmla="*/ 5022302 w 12192000"/>
              <a:gd name="connsiteY2050" fmla="*/ 1147592 h 6858000"/>
              <a:gd name="connsiteX2051" fmla="*/ 5024710 w 12192000"/>
              <a:gd name="connsiteY2051" fmla="*/ 1145608 h 6858000"/>
              <a:gd name="connsiteX2052" fmla="*/ 5033662 w 12192000"/>
              <a:gd name="connsiteY2052" fmla="*/ 1146847 h 6858000"/>
              <a:gd name="connsiteX2053" fmla="*/ 5055783 w 12192000"/>
              <a:gd name="connsiteY2053" fmla="*/ 1149909 h 6858000"/>
              <a:gd name="connsiteX2054" fmla="*/ 5089796 w 12192000"/>
              <a:gd name="connsiteY2054" fmla="*/ 1165799 h 6858000"/>
              <a:gd name="connsiteX2055" fmla="*/ 5089796 w 12192000"/>
              <a:gd name="connsiteY2055" fmla="*/ 1171096 h 6858000"/>
              <a:gd name="connsiteX2056" fmla="*/ 5098300 w 12192000"/>
              <a:gd name="connsiteY2056" fmla="*/ 1171096 h 6858000"/>
              <a:gd name="connsiteX2057" fmla="*/ 5098300 w 12192000"/>
              <a:gd name="connsiteY2057" fmla="*/ 1160502 h 6858000"/>
              <a:gd name="connsiteX2058" fmla="*/ 5112392 w 12192000"/>
              <a:gd name="connsiteY2058" fmla="*/ 1155761 h 6858000"/>
              <a:gd name="connsiteX2059" fmla="*/ 5114243 w 12192000"/>
              <a:gd name="connsiteY2059" fmla="*/ 1156530 h 6858000"/>
              <a:gd name="connsiteX2060" fmla="*/ 5136563 w 12192000"/>
              <a:gd name="connsiteY2060" fmla="*/ 1165799 h 6858000"/>
              <a:gd name="connsiteX2061" fmla="*/ 5157822 w 12192000"/>
              <a:gd name="connsiteY2061" fmla="*/ 1155206 h 6858000"/>
              <a:gd name="connsiteX2062" fmla="*/ 5157822 w 12192000"/>
              <a:gd name="connsiteY2062" fmla="*/ 1160502 h 6858000"/>
              <a:gd name="connsiteX2063" fmla="*/ 5166325 w 12192000"/>
              <a:gd name="connsiteY2063" fmla="*/ 1155206 h 6858000"/>
              <a:gd name="connsiteX2064" fmla="*/ 5183331 w 12192000"/>
              <a:gd name="connsiteY2064" fmla="*/ 1139316 h 6858000"/>
              <a:gd name="connsiteX2065" fmla="*/ 5179079 w 12192000"/>
              <a:gd name="connsiteY2065" fmla="*/ 1149909 h 6858000"/>
              <a:gd name="connsiteX2066" fmla="*/ 5192034 w 12192000"/>
              <a:gd name="connsiteY2066" fmla="*/ 1152469 h 6858000"/>
              <a:gd name="connsiteX2067" fmla="*/ 5194492 w 12192000"/>
              <a:gd name="connsiteY2067" fmla="*/ 1153882 h 6858000"/>
              <a:gd name="connsiteX2068" fmla="*/ 5194159 w 12192000"/>
              <a:gd name="connsiteY2068" fmla="*/ 1152889 h 6858000"/>
              <a:gd name="connsiteX2069" fmla="*/ 5192034 w 12192000"/>
              <a:gd name="connsiteY2069" fmla="*/ 1152469 h 6858000"/>
              <a:gd name="connsiteX2070" fmla="*/ 5187582 w 12192000"/>
              <a:gd name="connsiteY2070" fmla="*/ 1149909 h 6858000"/>
              <a:gd name="connsiteX2071" fmla="*/ 5204589 w 12192000"/>
              <a:gd name="connsiteY2071" fmla="*/ 1144613 h 6858000"/>
              <a:gd name="connsiteX2072" fmla="*/ 5204589 w 12192000"/>
              <a:gd name="connsiteY2072" fmla="*/ 1139316 h 6858000"/>
              <a:gd name="connsiteX2073" fmla="*/ 5208840 w 12192000"/>
              <a:gd name="connsiteY2073" fmla="*/ 1134020 h 6858000"/>
              <a:gd name="connsiteX2074" fmla="*/ 5230098 w 12192000"/>
              <a:gd name="connsiteY2074" fmla="*/ 1139316 h 6858000"/>
              <a:gd name="connsiteX2075" fmla="*/ 5234350 w 12192000"/>
              <a:gd name="connsiteY2075" fmla="*/ 1134020 h 6858000"/>
              <a:gd name="connsiteX2076" fmla="*/ 5276866 w 12192000"/>
              <a:gd name="connsiteY2076" fmla="*/ 1128723 h 6858000"/>
              <a:gd name="connsiteX2077" fmla="*/ 5259859 w 12192000"/>
              <a:gd name="connsiteY2077" fmla="*/ 1144613 h 6858000"/>
              <a:gd name="connsiteX2078" fmla="*/ 5259859 w 12192000"/>
              <a:gd name="connsiteY2078" fmla="*/ 1155206 h 6858000"/>
              <a:gd name="connsiteX2079" fmla="*/ 5264111 w 12192000"/>
              <a:gd name="connsiteY2079" fmla="*/ 1165799 h 6858000"/>
              <a:gd name="connsiteX2080" fmla="*/ 5242853 w 12192000"/>
              <a:gd name="connsiteY2080" fmla="*/ 1181689 h 6858000"/>
              <a:gd name="connsiteX2081" fmla="*/ 5264111 w 12192000"/>
              <a:gd name="connsiteY2081" fmla="*/ 1181689 h 6858000"/>
              <a:gd name="connsiteX2082" fmla="*/ 5251356 w 12192000"/>
              <a:gd name="connsiteY2082" fmla="*/ 1197578 h 6858000"/>
              <a:gd name="connsiteX2083" fmla="*/ 5264111 w 12192000"/>
              <a:gd name="connsiteY2083" fmla="*/ 1197578 h 6858000"/>
              <a:gd name="connsiteX2084" fmla="*/ 5285369 w 12192000"/>
              <a:gd name="connsiteY2084" fmla="*/ 1208172 h 6858000"/>
              <a:gd name="connsiteX2085" fmla="*/ 5290284 w 12192000"/>
              <a:gd name="connsiteY2085" fmla="*/ 1197578 h 6858000"/>
              <a:gd name="connsiteX2086" fmla="*/ 5293872 w 12192000"/>
              <a:gd name="connsiteY2086" fmla="*/ 1197578 h 6858000"/>
              <a:gd name="connsiteX2087" fmla="*/ 5323634 w 12192000"/>
              <a:gd name="connsiteY2087" fmla="*/ 1197578 h 6858000"/>
              <a:gd name="connsiteX2088" fmla="*/ 5323634 w 12192000"/>
              <a:gd name="connsiteY2088" fmla="*/ 1192282 h 6858000"/>
              <a:gd name="connsiteX2089" fmla="*/ 5319382 w 12192000"/>
              <a:gd name="connsiteY2089" fmla="*/ 1186985 h 6858000"/>
              <a:gd name="connsiteX2090" fmla="*/ 5303239 w 12192000"/>
              <a:gd name="connsiteY2090" fmla="*/ 1191454 h 6858000"/>
              <a:gd name="connsiteX2091" fmla="*/ 5291635 w 12192000"/>
              <a:gd name="connsiteY2091" fmla="*/ 1194667 h 6858000"/>
              <a:gd name="connsiteX2092" fmla="*/ 5292012 w 12192000"/>
              <a:gd name="connsiteY2092" fmla="*/ 1193854 h 6858000"/>
              <a:gd name="connsiteX2093" fmla="*/ 5290683 w 12192000"/>
              <a:gd name="connsiteY2093" fmla="*/ 1192944 h 6858000"/>
              <a:gd name="connsiteX2094" fmla="*/ 5288895 w 12192000"/>
              <a:gd name="connsiteY2094" fmla="*/ 1195425 h 6858000"/>
              <a:gd name="connsiteX2095" fmla="*/ 5281117 w 12192000"/>
              <a:gd name="connsiteY2095" fmla="*/ 1197578 h 6858000"/>
              <a:gd name="connsiteX2096" fmla="*/ 5264111 w 12192000"/>
              <a:gd name="connsiteY2096" fmla="*/ 1181689 h 6858000"/>
              <a:gd name="connsiteX2097" fmla="*/ 5268363 w 12192000"/>
              <a:gd name="connsiteY2097" fmla="*/ 1171096 h 6858000"/>
              <a:gd name="connsiteX2098" fmla="*/ 5276866 w 12192000"/>
              <a:gd name="connsiteY2098" fmla="*/ 1176392 h 6858000"/>
              <a:gd name="connsiteX2099" fmla="*/ 5285369 w 12192000"/>
              <a:gd name="connsiteY2099" fmla="*/ 1160502 h 6858000"/>
              <a:gd name="connsiteX2100" fmla="*/ 5319382 w 12192000"/>
              <a:gd name="connsiteY2100" fmla="*/ 1160502 h 6858000"/>
              <a:gd name="connsiteX2101" fmla="*/ 5323634 w 12192000"/>
              <a:gd name="connsiteY2101" fmla="*/ 1176392 h 6858000"/>
              <a:gd name="connsiteX2102" fmla="*/ 5361898 w 12192000"/>
              <a:gd name="connsiteY2102" fmla="*/ 1160502 h 6858000"/>
              <a:gd name="connsiteX2103" fmla="*/ 5383155 w 12192000"/>
              <a:gd name="connsiteY2103" fmla="*/ 1171096 h 6858000"/>
              <a:gd name="connsiteX2104" fmla="*/ 5383155 w 12192000"/>
              <a:gd name="connsiteY2104" fmla="*/ 1155206 h 6858000"/>
              <a:gd name="connsiteX2105" fmla="*/ 5404413 w 12192000"/>
              <a:gd name="connsiteY2105" fmla="*/ 1165799 h 6858000"/>
              <a:gd name="connsiteX2106" fmla="*/ 5415906 w 12192000"/>
              <a:gd name="connsiteY2106" fmla="*/ 1153633 h 6858000"/>
              <a:gd name="connsiteX2107" fmla="*/ 5418544 w 12192000"/>
              <a:gd name="connsiteY2107" fmla="*/ 1149790 h 6858000"/>
              <a:gd name="connsiteX2108" fmla="*/ 5444273 w 12192000"/>
              <a:gd name="connsiteY2108" fmla="*/ 1149243 h 6858000"/>
              <a:gd name="connsiteX2109" fmla="*/ 5443209 w 12192000"/>
              <a:gd name="connsiteY2109" fmla="*/ 1153220 h 6858000"/>
              <a:gd name="connsiteX2110" fmla="*/ 5442678 w 12192000"/>
              <a:gd name="connsiteY2110" fmla="*/ 1155206 h 6858000"/>
              <a:gd name="connsiteX2111" fmla="*/ 5450866 w 12192000"/>
              <a:gd name="connsiteY2111" fmla="*/ 1155206 h 6858000"/>
              <a:gd name="connsiteX2112" fmla="*/ 5450941 w 12192000"/>
              <a:gd name="connsiteY2112" fmla="*/ 1155363 h 6858000"/>
              <a:gd name="connsiteX2113" fmla="*/ 5448666 w 12192000"/>
              <a:gd name="connsiteY2113" fmla="*/ 1156847 h 6858000"/>
              <a:gd name="connsiteX2114" fmla="*/ 5441615 w 12192000"/>
              <a:gd name="connsiteY2114" fmla="*/ 1159592 h 6858000"/>
              <a:gd name="connsiteX2115" fmla="*/ 5438426 w 12192000"/>
              <a:gd name="connsiteY2115" fmla="*/ 1149909 h 6858000"/>
              <a:gd name="connsiteX2116" fmla="*/ 5421420 w 12192000"/>
              <a:gd name="connsiteY2116" fmla="*/ 1160502 h 6858000"/>
              <a:gd name="connsiteX2117" fmla="*/ 5425671 w 12192000"/>
              <a:gd name="connsiteY2117" fmla="*/ 1165799 h 6858000"/>
              <a:gd name="connsiteX2118" fmla="*/ 5440020 w 12192000"/>
              <a:gd name="connsiteY2118" fmla="*/ 1162489 h 6858000"/>
              <a:gd name="connsiteX2119" fmla="*/ 5448666 w 12192000"/>
              <a:gd name="connsiteY2119" fmla="*/ 1156847 h 6858000"/>
              <a:gd name="connsiteX2120" fmla="*/ 5451181 w 12192000"/>
              <a:gd name="connsiteY2120" fmla="*/ 1155868 h 6858000"/>
              <a:gd name="connsiteX2121" fmla="*/ 5450941 w 12192000"/>
              <a:gd name="connsiteY2121" fmla="*/ 1155363 h 6858000"/>
              <a:gd name="connsiteX2122" fmla="*/ 5451181 w 12192000"/>
              <a:gd name="connsiteY2122" fmla="*/ 1155206 h 6858000"/>
              <a:gd name="connsiteX2123" fmla="*/ 5450866 w 12192000"/>
              <a:gd name="connsiteY2123" fmla="*/ 1155206 h 6858000"/>
              <a:gd name="connsiteX2124" fmla="*/ 5447993 w 12192000"/>
              <a:gd name="connsiteY2124" fmla="*/ 1149164 h 6858000"/>
              <a:gd name="connsiteX2125" fmla="*/ 5444273 w 12192000"/>
              <a:gd name="connsiteY2125" fmla="*/ 1149243 h 6858000"/>
              <a:gd name="connsiteX2126" fmla="*/ 5446929 w 12192000"/>
              <a:gd name="connsiteY2126" fmla="*/ 1139316 h 6858000"/>
              <a:gd name="connsiteX2127" fmla="*/ 5476690 w 12192000"/>
              <a:gd name="connsiteY2127" fmla="*/ 1144613 h 6858000"/>
              <a:gd name="connsiteX2128" fmla="*/ 5472439 w 12192000"/>
              <a:gd name="connsiteY2128" fmla="*/ 1160502 h 6858000"/>
              <a:gd name="connsiteX2129" fmla="*/ 5502200 w 12192000"/>
              <a:gd name="connsiteY2129" fmla="*/ 1155206 h 6858000"/>
              <a:gd name="connsiteX2130" fmla="*/ 5502200 w 12192000"/>
              <a:gd name="connsiteY2130" fmla="*/ 1171096 h 6858000"/>
              <a:gd name="connsiteX2131" fmla="*/ 5578728 w 12192000"/>
              <a:gd name="connsiteY2131" fmla="*/ 1165799 h 6858000"/>
              <a:gd name="connsiteX2132" fmla="*/ 5604238 w 12192000"/>
              <a:gd name="connsiteY2132" fmla="*/ 1160502 h 6858000"/>
              <a:gd name="connsiteX2133" fmla="*/ 5616993 w 12192000"/>
              <a:gd name="connsiteY2133" fmla="*/ 1160502 h 6858000"/>
              <a:gd name="connsiteX2134" fmla="*/ 5633999 w 12192000"/>
              <a:gd name="connsiteY2134" fmla="*/ 1155206 h 6858000"/>
              <a:gd name="connsiteX2135" fmla="*/ 5646754 w 12192000"/>
              <a:gd name="connsiteY2135" fmla="*/ 1155206 h 6858000"/>
              <a:gd name="connsiteX2136" fmla="*/ 5659509 w 12192000"/>
              <a:gd name="connsiteY2136" fmla="*/ 1144613 h 6858000"/>
              <a:gd name="connsiteX2137" fmla="*/ 5676515 w 12192000"/>
              <a:gd name="connsiteY2137" fmla="*/ 1155206 h 6858000"/>
              <a:gd name="connsiteX2138" fmla="*/ 5693521 w 12192000"/>
              <a:gd name="connsiteY2138" fmla="*/ 1149909 h 6858000"/>
              <a:gd name="connsiteX2139" fmla="*/ 5719031 w 12192000"/>
              <a:gd name="connsiteY2139" fmla="*/ 1149909 h 6858000"/>
              <a:gd name="connsiteX2140" fmla="*/ 5731786 w 12192000"/>
              <a:gd name="connsiteY2140" fmla="*/ 1144613 h 6858000"/>
              <a:gd name="connsiteX2141" fmla="*/ 5791308 w 12192000"/>
              <a:gd name="connsiteY2141" fmla="*/ 1134020 h 6858000"/>
              <a:gd name="connsiteX2142" fmla="*/ 5850830 w 12192000"/>
              <a:gd name="connsiteY2142" fmla="*/ 1123426 h 6858000"/>
              <a:gd name="connsiteX2143" fmla="*/ 5884843 w 12192000"/>
              <a:gd name="connsiteY2143" fmla="*/ 1123426 h 6858000"/>
              <a:gd name="connsiteX2144" fmla="*/ 5884843 w 12192000"/>
              <a:gd name="connsiteY2144" fmla="*/ 1128723 h 6858000"/>
              <a:gd name="connsiteX2145" fmla="*/ 5842327 w 12192000"/>
              <a:gd name="connsiteY2145" fmla="*/ 1134020 h 6858000"/>
              <a:gd name="connsiteX2146" fmla="*/ 5825320 w 12192000"/>
              <a:gd name="connsiteY2146" fmla="*/ 1144613 h 6858000"/>
              <a:gd name="connsiteX2147" fmla="*/ 5825320 w 12192000"/>
              <a:gd name="connsiteY2147" fmla="*/ 1149909 h 6858000"/>
              <a:gd name="connsiteX2148" fmla="*/ 5808315 w 12192000"/>
              <a:gd name="connsiteY2148" fmla="*/ 1160502 h 6858000"/>
              <a:gd name="connsiteX2149" fmla="*/ 5804062 w 12192000"/>
              <a:gd name="connsiteY2149" fmla="*/ 1149909 h 6858000"/>
              <a:gd name="connsiteX2150" fmla="*/ 5812566 w 12192000"/>
              <a:gd name="connsiteY2150" fmla="*/ 1139316 h 6858000"/>
              <a:gd name="connsiteX2151" fmla="*/ 5774301 w 12192000"/>
              <a:gd name="connsiteY2151" fmla="*/ 1165799 h 6858000"/>
              <a:gd name="connsiteX2152" fmla="*/ 5757295 w 12192000"/>
              <a:gd name="connsiteY2152" fmla="*/ 1165799 h 6858000"/>
              <a:gd name="connsiteX2153" fmla="*/ 5744540 w 12192000"/>
              <a:gd name="connsiteY2153" fmla="*/ 1186985 h 6858000"/>
              <a:gd name="connsiteX2154" fmla="*/ 5719031 w 12192000"/>
              <a:gd name="connsiteY2154" fmla="*/ 1186985 h 6858000"/>
              <a:gd name="connsiteX2155" fmla="*/ 5723282 w 12192000"/>
              <a:gd name="connsiteY2155" fmla="*/ 1181689 h 6858000"/>
              <a:gd name="connsiteX2156" fmla="*/ 5702024 w 12192000"/>
              <a:gd name="connsiteY2156" fmla="*/ 1186985 h 6858000"/>
              <a:gd name="connsiteX2157" fmla="*/ 5706276 w 12192000"/>
              <a:gd name="connsiteY2157" fmla="*/ 1192282 h 6858000"/>
              <a:gd name="connsiteX2158" fmla="*/ 5697773 w 12192000"/>
              <a:gd name="connsiteY2158" fmla="*/ 1202875 h 6858000"/>
              <a:gd name="connsiteX2159" fmla="*/ 5621244 w 12192000"/>
              <a:gd name="connsiteY2159" fmla="*/ 1224061 h 6858000"/>
              <a:gd name="connsiteX2160" fmla="*/ 5582981 w 12192000"/>
              <a:gd name="connsiteY2160" fmla="*/ 1229358 h 6858000"/>
              <a:gd name="connsiteX2161" fmla="*/ 5557470 w 12192000"/>
              <a:gd name="connsiteY2161" fmla="*/ 1234654 h 6858000"/>
              <a:gd name="connsiteX2162" fmla="*/ 5514955 w 12192000"/>
              <a:gd name="connsiteY2162" fmla="*/ 1234654 h 6858000"/>
              <a:gd name="connsiteX2163" fmla="*/ 5514955 w 12192000"/>
              <a:gd name="connsiteY2163" fmla="*/ 1229358 h 6858000"/>
              <a:gd name="connsiteX2164" fmla="*/ 5527709 w 12192000"/>
              <a:gd name="connsiteY2164" fmla="*/ 1218765 h 6858000"/>
              <a:gd name="connsiteX2165" fmla="*/ 5531961 w 12192000"/>
              <a:gd name="connsiteY2165" fmla="*/ 1224061 h 6858000"/>
              <a:gd name="connsiteX2166" fmla="*/ 5540464 w 12192000"/>
              <a:gd name="connsiteY2166" fmla="*/ 1213468 h 6858000"/>
              <a:gd name="connsiteX2167" fmla="*/ 5523458 w 12192000"/>
              <a:gd name="connsiteY2167" fmla="*/ 1208172 h 6858000"/>
              <a:gd name="connsiteX2168" fmla="*/ 5510703 w 12192000"/>
              <a:gd name="connsiteY2168" fmla="*/ 1213468 h 6858000"/>
              <a:gd name="connsiteX2169" fmla="*/ 5514955 w 12192000"/>
              <a:gd name="connsiteY2169" fmla="*/ 1218765 h 6858000"/>
              <a:gd name="connsiteX2170" fmla="*/ 5512298 w 12192000"/>
              <a:gd name="connsiteY2170" fmla="*/ 1220751 h 6858000"/>
              <a:gd name="connsiteX2171" fmla="*/ 5494159 w 12192000"/>
              <a:gd name="connsiteY2171" fmla="*/ 1234309 h 6858000"/>
              <a:gd name="connsiteX2172" fmla="*/ 5491571 w 12192000"/>
              <a:gd name="connsiteY2172" fmla="*/ 1235317 h 6858000"/>
              <a:gd name="connsiteX2173" fmla="*/ 5485194 w 12192000"/>
              <a:gd name="connsiteY2173" fmla="*/ 1245248 h 6858000"/>
              <a:gd name="connsiteX2174" fmla="*/ 5455433 w 12192000"/>
              <a:gd name="connsiteY2174" fmla="*/ 1234654 h 6858000"/>
              <a:gd name="connsiteX2175" fmla="*/ 5463936 w 12192000"/>
              <a:gd name="connsiteY2175" fmla="*/ 1229358 h 6858000"/>
              <a:gd name="connsiteX2176" fmla="*/ 5446929 w 12192000"/>
              <a:gd name="connsiteY2176" fmla="*/ 1234654 h 6858000"/>
              <a:gd name="connsiteX2177" fmla="*/ 5459684 w 12192000"/>
              <a:gd name="connsiteY2177" fmla="*/ 1245248 h 6858000"/>
              <a:gd name="connsiteX2178" fmla="*/ 5442678 w 12192000"/>
              <a:gd name="connsiteY2178" fmla="*/ 1255841 h 6858000"/>
              <a:gd name="connsiteX2179" fmla="*/ 5412917 w 12192000"/>
              <a:gd name="connsiteY2179" fmla="*/ 1261137 h 6858000"/>
              <a:gd name="connsiteX2180" fmla="*/ 5408665 w 12192000"/>
              <a:gd name="connsiteY2180" fmla="*/ 1250544 h 6858000"/>
              <a:gd name="connsiteX2181" fmla="*/ 5408665 w 12192000"/>
              <a:gd name="connsiteY2181" fmla="*/ 1255841 h 6858000"/>
              <a:gd name="connsiteX2182" fmla="*/ 5404413 w 12192000"/>
              <a:gd name="connsiteY2182" fmla="*/ 1266434 h 6858000"/>
              <a:gd name="connsiteX2183" fmla="*/ 5387407 w 12192000"/>
              <a:gd name="connsiteY2183" fmla="*/ 1250544 h 6858000"/>
              <a:gd name="connsiteX2184" fmla="*/ 5349143 w 12192000"/>
              <a:gd name="connsiteY2184" fmla="*/ 1250544 h 6858000"/>
              <a:gd name="connsiteX2185" fmla="*/ 5353394 w 12192000"/>
              <a:gd name="connsiteY2185" fmla="*/ 1245248 h 6858000"/>
              <a:gd name="connsiteX2186" fmla="*/ 5306627 w 12192000"/>
              <a:gd name="connsiteY2186" fmla="*/ 1255841 h 6858000"/>
              <a:gd name="connsiteX2187" fmla="*/ 5272614 w 12192000"/>
              <a:gd name="connsiteY2187" fmla="*/ 1255841 h 6858000"/>
              <a:gd name="connsiteX2188" fmla="*/ 5268363 w 12192000"/>
              <a:gd name="connsiteY2188" fmla="*/ 1271730 h 6858000"/>
              <a:gd name="connsiteX2189" fmla="*/ 5264643 w 12192000"/>
              <a:gd name="connsiteY2189" fmla="*/ 1268420 h 6858000"/>
              <a:gd name="connsiteX2190" fmla="*/ 5263458 w 12192000"/>
              <a:gd name="connsiteY2190" fmla="*/ 1267248 h 6858000"/>
              <a:gd name="connsiteX2191" fmla="*/ 5263580 w 12192000"/>
              <a:gd name="connsiteY2191" fmla="*/ 1267096 h 6858000"/>
              <a:gd name="connsiteX2192" fmla="*/ 5262849 w 12192000"/>
              <a:gd name="connsiteY2192" fmla="*/ 1266517 h 6858000"/>
              <a:gd name="connsiteX2193" fmla="*/ 5262717 w 12192000"/>
              <a:gd name="connsiteY2193" fmla="*/ 1266516 h 6858000"/>
              <a:gd name="connsiteX2194" fmla="*/ 5258199 w 12192000"/>
              <a:gd name="connsiteY2194" fmla="*/ 1262048 h 6858000"/>
              <a:gd name="connsiteX2195" fmla="*/ 5251356 w 12192000"/>
              <a:gd name="connsiteY2195" fmla="*/ 1261137 h 6858000"/>
              <a:gd name="connsiteX2196" fmla="*/ 5251356 w 12192000"/>
              <a:gd name="connsiteY2196" fmla="*/ 1266434 h 6858000"/>
              <a:gd name="connsiteX2197" fmla="*/ 5262717 w 12192000"/>
              <a:gd name="connsiteY2197" fmla="*/ 1266516 h 6858000"/>
              <a:gd name="connsiteX2198" fmla="*/ 5263458 w 12192000"/>
              <a:gd name="connsiteY2198" fmla="*/ 1267248 h 6858000"/>
              <a:gd name="connsiteX2199" fmla="*/ 5259859 w 12192000"/>
              <a:gd name="connsiteY2199" fmla="*/ 1271730 h 6858000"/>
              <a:gd name="connsiteX2200" fmla="*/ 5225847 w 12192000"/>
              <a:gd name="connsiteY2200" fmla="*/ 1282324 h 6858000"/>
              <a:gd name="connsiteX2201" fmla="*/ 5213092 w 12192000"/>
              <a:gd name="connsiteY2201" fmla="*/ 1298213 h 6858000"/>
              <a:gd name="connsiteX2202" fmla="*/ 5208840 w 12192000"/>
              <a:gd name="connsiteY2202" fmla="*/ 1271730 h 6858000"/>
              <a:gd name="connsiteX2203" fmla="*/ 5196086 w 12192000"/>
              <a:gd name="connsiteY2203" fmla="*/ 1287620 h 6858000"/>
              <a:gd name="connsiteX2204" fmla="*/ 5191835 w 12192000"/>
              <a:gd name="connsiteY2204" fmla="*/ 1287620 h 6858000"/>
              <a:gd name="connsiteX2205" fmla="*/ 5187582 w 12192000"/>
              <a:gd name="connsiteY2205" fmla="*/ 1277027 h 6858000"/>
              <a:gd name="connsiteX2206" fmla="*/ 5180669 w 12192000"/>
              <a:gd name="connsiteY2206" fmla="*/ 1289600 h 6858000"/>
              <a:gd name="connsiteX2207" fmla="*/ 5179611 w 12192000"/>
              <a:gd name="connsiteY2207" fmla="*/ 1288282 h 6858000"/>
              <a:gd name="connsiteX2208" fmla="*/ 5179079 w 12192000"/>
              <a:gd name="connsiteY2208" fmla="*/ 1287620 h 6858000"/>
              <a:gd name="connsiteX2209" fmla="*/ 5178482 w 12192000"/>
              <a:gd name="connsiteY2209" fmla="*/ 1293579 h 6858000"/>
              <a:gd name="connsiteX2210" fmla="*/ 5180669 w 12192000"/>
              <a:gd name="connsiteY2210" fmla="*/ 1289600 h 6858000"/>
              <a:gd name="connsiteX2211" fmla="*/ 5183331 w 12192000"/>
              <a:gd name="connsiteY2211" fmla="*/ 1292917 h 6858000"/>
              <a:gd name="connsiteX2212" fmla="*/ 5153570 w 12192000"/>
              <a:gd name="connsiteY2212" fmla="*/ 1303510 h 6858000"/>
              <a:gd name="connsiteX2213" fmla="*/ 5119557 w 12192000"/>
              <a:gd name="connsiteY2213" fmla="*/ 1292917 h 6858000"/>
              <a:gd name="connsiteX2214" fmla="*/ 5115305 w 12192000"/>
              <a:gd name="connsiteY2214" fmla="*/ 1298213 h 6858000"/>
              <a:gd name="connsiteX2215" fmla="*/ 5026023 w 12192000"/>
              <a:gd name="connsiteY2215" fmla="*/ 1282324 h 6858000"/>
              <a:gd name="connsiteX2216" fmla="*/ 5009016 w 12192000"/>
              <a:gd name="connsiteY2216" fmla="*/ 1282324 h 6858000"/>
              <a:gd name="connsiteX2217" fmla="*/ 4966500 w 12192000"/>
              <a:gd name="connsiteY2217" fmla="*/ 1298213 h 6858000"/>
              <a:gd name="connsiteX2218" fmla="*/ 4975003 w 12192000"/>
              <a:gd name="connsiteY2218" fmla="*/ 1298213 h 6858000"/>
              <a:gd name="connsiteX2219" fmla="*/ 5000513 w 12192000"/>
              <a:gd name="connsiteY2219" fmla="*/ 1292917 h 6858000"/>
              <a:gd name="connsiteX2220" fmla="*/ 5021771 w 12192000"/>
              <a:gd name="connsiteY2220" fmla="*/ 1303510 h 6858000"/>
              <a:gd name="connsiteX2221" fmla="*/ 5017519 w 12192000"/>
              <a:gd name="connsiteY2221" fmla="*/ 1314103 h 6858000"/>
              <a:gd name="connsiteX2222" fmla="*/ 5013267 w 12192000"/>
              <a:gd name="connsiteY2222" fmla="*/ 1303510 h 6858000"/>
              <a:gd name="connsiteX2223" fmla="*/ 4996261 w 12192000"/>
              <a:gd name="connsiteY2223" fmla="*/ 1314103 h 6858000"/>
              <a:gd name="connsiteX2224" fmla="*/ 5013267 w 12192000"/>
              <a:gd name="connsiteY2224" fmla="*/ 1308806 h 6858000"/>
              <a:gd name="connsiteX2225" fmla="*/ 5017519 w 12192000"/>
              <a:gd name="connsiteY2225" fmla="*/ 1319400 h 6858000"/>
              <a:gd name="connsiteX2226" fmla="*/ 5089796 w 12192000"/>
              <a:gd name="connsiteY2226" fmla="*/ 1319400 h 6858000"/>
              <a:gd name="connsiteX2227" fmla="*/ 5106802 w 12192000"/>
              <a:gd name="connsiteY2227" fmla="*/ 1329993 h 6858000"/>
              <a:gd name="connsiteX2228" fmla="*/ 5136563 w 12192000"/>
              <a:gd name="connsiteY2228" fmla="*/ 1324696 h 6858000"/>
              <a:gd name="connsiteX2229" fmla="*/ 5157822 w 12192000"/>
              <a:gd name="connsiteY2229" fmla="*/ 1335289 h 6858000"/>
              <a:gd name="connsiteX2230" fmla="*/ 5141651 w 12192000"/>
              <a:gd name="connsiteY2230" fmla="*/ 1351031 h 6858000"/>
              <a:gd name="connsiteX2231" fmla="*/ 5142276 w 12192000"/>
              <a:gd name="connsiteY2231" fmla="*/ 1350186 h 6858000"/>
              <a:gd name="connsiteX2232" fmla="*/ 5136563 w 12192000"/>
              <a:gd name="connsiteY2232" fmla="*/ 1345882 h 6858000"/>
              <a:gd name="connsiteX2233" fmla="*/ 5135501 w 12192000"/>
              <a:gd name="connsiteY2233" fmla="*/ 1368476 h 6858000"/>
              <a:gd name="connsiteX2234" fmla="*/ 5138314 w 12192000"/>
              <a:gd name="connsiteY2234" fmla="*/ 1370184 h 6858000"/>
              <a:gd name="connsiteX2235" fmla="*/ 5136563 w 12192000"/>
              <a:gd name="connsiteY2235" fmla="*/ 1372365 h 6858000"/>
              <a:gd name="connsiteX2236" fmla="*/ 5170576 w 12192000"/>
              <a:gd name="connsiteY2236" fmla="*/ 1367069 h 6858000"/>
              <a:gd name="connsiteX2237" fmla="*/ 5191835 w 12192000"/>
              <a:gd name="connsiteY2237" fmla="*/ 1393552 h 6858000"/>
              <a:gd name="connsiteX2238" fmla="*/ 5183331 w 12192000"/>
              <a:gd name="connsiteY2238" fmla="*/ 1393552 h 6858000"/>
              <a:gd name="connsiteX2239" fmla="*/ 5183331 w 12192000"/>
              <a:gd name="connsiteY2239" fmla="*/ 1398848 h 6858000"/>
              <a:gd name="connsiteX2240" fmla="*/ 5213092 w 12192000"/>
              <a:gd name="connsiteY2240" fmla="*/ 1388255 h 6858000"/>
              <a:gd name="connsiteX2241" fmla="*/ 5238601 w 12192000"/>
              <a:gd name="connsiteY2241" fmla="*/ 1393552 h 6858000"/>
              <a:gd name="connsiteX2242" fmla="*/ 5251356 w 12192000"/>
              <a:gd name="connsiteY2242" fmla="*/ 1404145 h 6858000"/>
              <a:gd name="connsiteX2243" fmla="*/ 5244674 w 12192000"/>
              <a:gd name="connsiteY2243" fmla="*/ 1421535 h 6858000"/>
              <a:gd name="connsiteX2244" fmla="*/ 5229731 w 12192000"/>
              <a:gd name="connsiteY2244" fmla="*/ 1424890 h 6858000"/>
              <a:gd name="connsiteX2245" fmla="*/ 5224452 w 12192000"/>
              <a:gd name="connsiteY2245" fmla="*/ 1418545 h 6858000"/>
              <a:gd name="connsiteX2246" fmla="*/ 5221130 w 12192000"/>
              <a:gd name="connsiteY2246" fmla="*/ 1426821 h 6858000"/>
              <a:gd name="connsiteX2247" fmla="*/ 5229731 w 12192000"/>
              <a:gd name="connsiteY2247" fmla="*/ 1424890 h 6858000"/>
              <a:gd name="connsiteX2248" fmla="*/ 5230098 w 12192000"/>
              <a:gd name="connsiteY2248" fmla="*/ 1425331 h 6858000"/>
              <a:gd name="connsiteX2249" fmla="*/ 5213092 w 12192000"/>
              <a:gd name="connsiteY2249" fmla="*/ 1435924 h 6858000"/>
              <a:gd name="connsiteX2250" fmla="*/ 5200337 w 12192000"/>
              <a:gd name="connsiteY2250" fmla="*/ 1420034 h 6858000"/>
              <a:gd name="connsiteX2251" fmla="*/ 5191835 w 12192000"/>
              <a:gd name="connsiteY2251" fmla="*/ 1425331 h 6858000"/>
              <a:gd name="connsiteX2252" fmla="*/ 5183331 w 12192000"/>
              <a:gd name="connsiteY2252" fmla="*/ 1420034 h 6858000"/>
              <a:gd name="connsiteX2253" fmla="*/ 5115305 w 12192000"/>
              <a:gd name="connsiteY2253" fmla="*/ 1425331 h 6858000"/>
              <a:gd name="connsiteX2254" fmla="*/ 5094048 w 12192000"/>
              <a:gd name="connsiteY2254" fmla="*/ 1425331 h 6858000"/>
              <a:gd name="connsiteX2255" fmla="*/ 5115305 w 12192000"/>
              <a:gd name="connsiteY2255" fmla="*/ 1409441 h 6858000"/>
              <a:gd name="connsiteX2256" fmla="*/ 5128060 w 12192000"/>
              <a:gd name="connsiteY2256" fmla="*/ 1398848 h 6858000"/>
              <a:gd name="connsiteX2257" fmla="*/ 5123809 w 12192000"/>
              <a:gd name="connsiteY2257" fmla="*/ 1393552 h 6858000"/>
              <a:gd name="connsiteX2258" fmla="*/ 5132312 w 12192000"/>
              <a:gd name="connsiteY2258" fmla="*/ 1382958 h 6858000"/>
              <a:gd name="connsiteX2259" fmla="*/ 5119557 w 12192000"/>
              <a:gd name="connsiteY2259" fmla="*/ 1388255 h 6858000"/>
              <a:gd name="connsiteX2260" fmla="*/ 5115305 w 12192000"/>
              <a:gd name="connsiteY2260" fmla="*/ 1382958 h 6858000"/>
              <a:gd name="connsiteX2261" fmla="*/ 5106802 w 12192000"/>
              <a:gd name="connsiteY2261" fmla="*/ 1393552 h 6858000"/>
              <a:gd name="connsiteX2262" fmla="*/ 5077041 w 12192000"/>
              <a:gd name="connsiteY2262" fmla="*/ 1398848 h 6858000"/>
              <a:gd name="connsiteX2263" fmla="*/ 5055783 w 12192000"/>
              <a:gd name="connsiteY2263" fmla="*/ 1404145 h 6858000"/>
              <a:gd name="connsiteX2264" fmla="*/ 5038777 w 12192000"/>
              <a:gd name="connsiteY2264" fmla="*/ 1420034 h 6858000"/>
              <a:gd name="connsiteX2265" fmla="*/ 4996261 w 12192000"/>
              <a:gd name="connsiteY2265" fmla="*/ 1420034 h 6858000"/>
              <a:gd name="connsiteX2266" fmla="*/ 5000513 w 12192000"/>
              <a:gd name="connsiteY2266" fmla="*/ 1441221 h 6858000"/>
              <a:gd name="connsiteX2267" fmla="*/ 4983506 w 12192000"/>
              <a:gd name="connsiteY2267" fmla="*/ 1451814 h 6858000"/>
              <a:gd name="connsiteX2268" fmla="*/ 4966500 w 12192000"/>
              <a:gd name="connsiteY2268" fmla="*/ 1451814 h 6858000"/>
              <a:gd name="connsiteX2269" fmla="*/ 4966500 w 12192000"/>
              <a:gd name="connsiteY2269" fmla="*/ 1462407 h 6858000"/>
              <a:gd name="connsiteX2270" fmla="*/ 4970752 w 12192000"/>
              <a:gd name="connsiteY2270" fmla="*/ 1467703 h 6858000"/>
              <a:gd name="connsiteX2271" fmla="*/ 4966500 w 12192000"/>
              <a:gd name="connsiteY2271" fmla="*/ 1473000 h 6858000"/>
              <a:gd name="connsiteX2272" fmla="*/ 4979255 w 12192000"/>
              <a:gd name="connsiteY2272" fmla="*/ 1473000 h 6858000"/>
              <a:gd name="connsiteX2273" fmla="*/ 4983506 w 12192000"/>
              <a:gd name="connsiteY2273" fmla="*/ 1457110 h 6858000"/>
              <a:gd name="connsiteX2274" fmla="*/ 4996261 w 12192000"/>
              <a:gd name="connsiteY2274" fmla="*/ 1457110 h 6858000"/>
              <a:gd name="connsiteX2275" fmla="*/ 5009016 w 12192000"/>
              <a:gd name="connsiteY2275" fmla="*/ 1467703 h 6858000"/>
              <a:gd name="connsiteX2276" fmla="*/ 5055783 w 12192000"/>
              <a:gd name="connsiteY2276" fmla="*/ 1462407 h 6858000"/>
              <a:gd name="connsiteX2277" fmla="*/ 5072790 w 12192000"/>
              <a:gd name="connsiteY2277" fmla="*/ 1478297 h 6858000"/>
              <a:gd name="connsiteX2278" fmla="*/ 5077041 w 12192000"/>
              <a:gd name="connsiteY2278" fmla="*/ 1473000 h 6858000"/>
              <a:gd name="connsiteX2279" fmla="*/ 5094048 w 12192000"/>
              <a:gd name="connsiteY2279" fmla="*/ 1478297 h 6858000"/>
              <a:gd name="connsiteX2280" fmla="*/ 5115305 w 12192000"/>
              <a:gd name="connsiteY2280" fmla="*/ 1451814 h 6858000"/>
              <a:gd name="connsiteX2281" fmla="*/ 5123809 w 12192000"/>
              <a:gd name="connsiteY2281" fmla="*/ 1462407 h 6858000"/>
              <a:gd name="connsiteX2282" fmla="*/ 5123809 w 12192000"/>
              <a:gd name="connsiteY2282" fmla="*/ 1473000 h 6858000"/>
              <a:gd name="connsiteX2283" fmla="*/ 5140815 w 12192000"/>
              <a:gd name="connsiteY2283" fmla="*/ 1478297 h 6858000"/>
              <a:gd name="connsiteX2284" fmla="*/ 5174828 w 12192000"/>
              <a:gd name="connsiteY2284" fmla="*/ 1473000 h 6858000"/>
              <a:gd name="connsiteX2285" fmla="*/ 5217344 w 12192000"/>
              <a:gd name="connsiteY2285" fmla="*/ 1473000 h 6858000"/>
              <a:gd name="connsiteX2286" fmla="*/ 5225847 w 12192000"/>
              <a:gd name="connsiteY2286" fmla="*/ 1467703 h 6858000"/>
              <a:gd name="connsiteX2287" fmla="*/ 5217344 w 12192000"/>
              <a:gd name="connsiteY2287" fmla="*/ 1462407 h 6858000"/>
              <a:gd name="connsiteX2288" fmla="*/ 5196086 w 12192000"/>
              <a:gd name="connsiteY2288" fmla="*/ 1467703 h 6858000"/>
              <a:gd name="connsiteX2289" fmla="*/ 5225847 w 12192000"/>
              <a:gd name="connsiteY2289" fmla="*/ 1446517 h 6858000"/>
              <a:gd name="connsiteX2290" fmla="*/ 5247105 w 12192000"/>
              <a:gd name="connsiteY2290" fmla="*/ 1441221 h 6858000"/>
              <a:gd name="connsiteX2291" fmla="*/ 5255608 w 12192000"/>
              <a:gd name="connsiteY2291" fmla="*/ 1446517 h 6858000"/>
              <a:gd name="connsiteX2292" fmla="*/ 5281117 w 12192000"/>
              <a:gd name="connsiteY2292" fmla="*/ 1446517 h 6858000"/>
              <a:gd name="connsiteX2293" fmla="*/ 5281117 w 12192000"/>
              <a:gd name="connsiteY2293" fmla="*/ 1457110 h 6858000"/>
              <a:gd name="connsiteX2294" fmla="*/ 5234350 w 12192000"/>
              <a:gd name="connsiteY2294" fmla="*/ 1467703 h 6858000"/>
              <a:gd name="connsiteX2295" fmla="*/ 5251356 w 12192000"/>
              <a:gd name="connsiteY2295" fmla="*/ 1488890 h 6858000"/>
              <a:gd name="connsiteX2296" fmla="*/ 5234350 w 12192000"/>
              <a:gd name="connsiteY2296" fmla="*/ 1494186 h 6858000"/>
              <a:gd name="connsiteX2297" fmla="*/ 5217344 w 12192000"/>
              <a:gd name="connsiteY2297" fmla="*/ 1515373 h 6858000"/>
              <a:gd name="connsiteX2298" fmla="*/ 5208840 w 12192000"/>
              <a:gd name="connsiteY2298" fmla="*/ 1510076 h 6858000"/>
              <a:gd name="connsiteX2299" fmla="*/ 5204589 w 12192000"/>
              <a:gd name="connsiteY2299" fmla="*/ 1525966 h 6858000"/>
              <a:gd name="connsiteX2300" fmla="*/ 5179079 w 12192000"/>
              <a:gd name="connsiteY2300" fmla="*/ 1515373 h 6858000"/>
              <a:gd name="connsiteX2301" fmla="*/ 5179079 w 12192000"/>
              <a:gd name="connsiteY2301" fmla="*/ 1525966 h 6858000"/>
              <a:gd name="connsiteX2302" fmla="*/ 5183331 w 12192000"/>
              <a:gd name="connsiteY2302" fmla="*/ 1525966 h 6858000"/>
              <a:gd name="connsiteX2303" fmla="*/ 5208840 w 12192000"/>
              <a:gd name="connsiteY2303" fmla="*/ 1541855 h 6858000"/>
              <a:gd name="connsiteX2304" fmla="*/ 5196086 w 12192000"/>
              <a:gd name="connsiteY2304" fmla="*/ 1547152 h 6858000"/>
              <a:gd name="connsiteX2305" fmla="*/ 5145067 w 12192000"/>
              <a:gd name="connsiteY2305" fmla="*/ 1541855 h 6858000"/>
              <a:gd name="connsiteX2306" fmla="*/ 5055783 w 12192000"/>
              <a:gd name="connsiteY2306" fmla="*/ 1547152 h 6858000"/>
              <a:gd name="connsiteX2307" fmla="*/ 5038777 w 12192000"/>
              <a:gd name="connsiteY2307" fmla="*/ 1557745 h 6858000"/>
              <a:gd name="connsiteX2308" fmla="*/ 5055783 w 12192000"/>
              <a:gd name="connsiteY2308" fmla="*/ 1552449 h 6858000"/>
              <a:gd name="connsiteX2309" fmla="*/ 5068538 w 12192000"/>
              <a:gd name="connsiteY2309" fmla="*/ 1557745 h 6858000"/>
              <a:gd name="connsiteX2310" fmla="*/ 5098300 w 12192000"/>
              <a:gd name="connsiteY2310" fmla="*/ 1557745 h 6858000"/>
              <a:gd name="connsiteX2311" fmla="*/ 5106028 w 12192000"/>
              <a:gd name="connsiteY2311" fmla="*/ 1575033 h 6858000"/>
              <a:gd name="connsiteX2312" fmla="*/ 5104876 w 12192000"/>
              <a:gd name="connsiteY2312" fmla="*/ 1577111 h 6858000"/>
              <a:gd name="connsiteX2313" fmla="*/ 5107401 w 12192000"/>
              <a:gd name="connsiteY2313" fmla="*/ 1578104 h 6858000"/>
              <a:gd name="connsiteX2314" fmla="*/ 5106028 w 12192000"/>
              <a:gd name="connsiteY2314" fmla="*/ 1575033 h 6858000"/>
              <a:gd name="connsiteX2315" fmla="*/ 5106802 w 12192000"/>
              <a:gd name="connsiteY2315" fmla="*/ 1573635 h 6858000"/>
              <a:gd name="connsiteX2316" fmla="*/ 5132312 w 12192000"/>
              <a:gd name="connsiteY2316" fmla="*/ 1584228 h 6858000"/>
              <a:gd name="connsiteX2317" fmla="*/ 5152766 w 12192000"/>
              <a:gd name="connsiteY2317" fmla="*/ 1575197 h 6858000"/>
              <a:gd name="connsiteX2318" fmla="*/ 5156759 w 12192000"/>
              <a:gd name="connsiteY2318" fmla="*/ 1574297 h 6858000"/>
              <a:gd name="connsiteX2319" fmla="*/ 5156493 w 12192000"/>
              <a:gd name="connsiteY2319" fmla="*/ 1573552 h 6858000"/>
              <a:gd name="connsiteX2320" fmla="*/ 5152766 w 12192000"/>
              <a:gd name="connsiteY2320" fmla="*/ 1575197 h 6858000"/>
              <a:gd name="connsiteX2321" fmla="*/ 5149053 w 12192000"/>
              <a:gd name="connsiteY2321" fmla="*/ 1576035 h 6858000"/>
              <a:gd name="connsiteX2322" fmla="*/ 5149318 w 12192000"/>
              <a:gd name="connsiteY2322" fmla="*/ 1568338 h 6858000"/>
              <a:gd name="connsiteX2323" fmla="*/ 5174828 w 12192000"/>
              <a:gd name="connsiteY2323" fmla="*/ 1578931 h 6858000"/>
              <a:gd name="connsiteX2324" fmla="*/ 5196086 w 12192000"/>
              <a:gd name="connsiteY2324" fmla="*/ 1568338 h 6858000"/>
              <a:gd name="connsiteX2325" fmla="*/ 5208840 w 12192000"/>
              <a:gd name="connsiteY2325" fmla="*/ 1578931 h 6858000"/>
              <a:gd name="connsiteX2326" fmla="*/ 5221595 w 12192000"/>
              <a:gd name="connsiteY2326" fmla="*/ 1573635 h 6858000"/>
              <a:gd name="connsiteX2327" fmla="*/ 5259859 w 12192000"/>
              <a:gd name="connsiteY2327" fmla="*/ 1578931 h 6858000"/>
              <a:gd name="connsiteX2328" fmla="*/ 5259859 w 12192000"/>
              <a:gd name="connsiteY2328" fmla="*/ 1589525 h 6858000"/>
              <a:gd name="connsiteX2329" fmla="*/ 5243916 w 12192000"/>
              <a:gd name="connsiteY2329" fmla="*/ 1591511 h 6858000"/>
              <a:gd name="connsiteX2330" fmla="*/ 5244625 w 12192000"/>
              <a:gd name="connsiteY2330" fmla="*/ 1590297 h 6858000"/>
              <a:gd name="connsiteX2331" fmla="*/ 5244979 w 12192000"/>
              <a:gd name="connsiteY2331" fmla="*/ 1590187 h 6858000"/>
              <a:gd name="connsiteX2332" fmla="*/ 5247105 w 12192000"/>
              <a:gd name="connsiteY2332" fmla="*/ 1589525 h 6858000"/>
              <a:gd name="connsiteX2333" fmla="*/ 5245511 w 12192000"/>
              <a:gd name="connsiteY2333" fmla="*/ 1588780 h 6858000"/>
              <a:gd name="connsiteX2334" fmla="*/ 5244625 w 12192000"/>
              <a:gd name="connsiteY2334" fmla="*/ 1590297 h 6858000"/>
              <a:gd name="connsiteX2335" fmla="*/ 5230098 w 12192000"/>
              <a:gd name="connsiteY2335" fmla="*/ 1594821 h 6858000"/>
              <a:gd name="connsiteX2336" fmla="*/ 5196086 w 12192000"/>
              <a:gd name="connsiteY2336" fmla="*/ 1594821 h 6858000"/>
              <a:gd name="connsiteX2337" fmla="*/ 5204589 w 12192000"/>
              <a:gd name="connsiteY2337" fmla="*/ 1600118 h 6858000"/>
              <a:gd name="connsiteX2338" fmla="*/ 5179747 w 12192000"/>
              <a:gd name="connsiteY2338" fmla="*/ 1615175 h 6858000"/>
              <a:gd name="connsiteX2339" fmla="*/ 5185988 w 12192000"/>
              <a:gd name="connsiteY2339" fmla="*/ 1607401 h 6858000"/>
              <a:gd name="connsiteX2340" fmla="*/ 5187582 w 12192000"/>
              <a:gd name="connsiteY2340" fmla="*/ 1605414 h 6858000"/>
              <a:gd name="connsiteX2341" fmla="*/ 5177419 w 12192000"/>
              <a:gd name="connsiteY2341" fmla="*/ 1616587 h 6858000"/>
              <a:gd name="connsiteX2342" fmla="*/ 5179747 w 12192000"/>
              <a:gd name="connsiteY2342" fmla="*/ 1615175 h 6858000"/>
              <a:gd name="connsiteX2343" fmla="*/ 5174828 w 12192000"/>
              <a:gd name="connsiteY2343" fmla="*/ 1621304 h 6858000"/>
              <a:gd name="connsiteX2344" fmla="*/ 5157822 w 12192000"/>
              <a:gd name="connsiteY2344" fmla="*/ 1621304 h 6858000"/>
              <a:gd name="connsiteX2345" fmla="*/ 5157822 w 12192000"/>
              <a:gd name="connsiteY2345" fmla="*/ 1626601 h 6858000"/>
              <a:gd name="connsiteX2346" fmla="*/ 5123809 w 12192000"/>
              <a:gd name="connsiteY2346" fmla="*/ 1626601 h 6858000"/>
              <a:gd name="connsiteX2347" fmla="*/ 5094048 w 12192000"/>
              <a:gd name="connsiteY2347" fmla="*/ 1631897 h 6858000"/>
              <a:gd name="connsiteX2348" fmla="*/ 5078121 w 12192000"/>
              <a:gd name="connsiteY2348" fmla="*/ 1645583 h 6858000"/>
              <a:gd name="connsiteX2349" fmla="*/ 5069923 w 12192000"/>
              <a:gd name="connsiteY2349" fmla="*/ 1650723 h 6858000"/>
              <a:gd name="connsiteX2350" fmla="*/ 5060200 w 12192000"/>
              <a:gd name="connsiteY2350" fmla="*/ 1648704 h 6858000"/>
              <a:gd name="connsiteX2351" fmla="*/ 5061762 w 12192000"/>
              <a:gd name="connsiteY2351" fmla="*/ 1638601 h 6858000"/>
              <a:gd name="connsiteX2352" fmla="*/ 5064287 w 12192000"/>
              <a:gd name="connsiteY2352" fmla="*/ 1631897 h 6858000"/>
              <a:gd name="connsiteX2353" fmla="*/ 5047280 w 12192000"/>
              <a:gd name="connsiteY2353" fmla="*/ 1647787 h 6858000"/>
              <a:gd name="connsiteX2354" fmla="*/ 5055783 w 12192000"/>
              <a:gd name="connsiteY2354" fmla="*/ 1647787 h 6858000"/>
              <a:gd name="connsiteX2355" fmla="*/ 5058972 w 12192000"/>
              <a:gd name="connsiteY2355" fmla="*/ 1648449 h 6858000"/>
              <a:gd name="connsiteX2356" fmla="*/ 5060200 w 12192000"/>
              <a:gd name="connsiteY2356" fmla="*/ 1648704 h 6858000"/>
              <a:gd name="connsiteX2357" fmla="*/ 5060035 w 12192000"/>
              <a:gd name="connsiteY2357" fmla="*/ 1649773 h 6858000"/>
              <a:gd name="connsiteX2358" fmla="*/ 5067874 w 12192000"/>
              <a:gd name="connsiteY2358" fmla="*/ 1652008 h 6858000"/>
              <a:gd name="connsiteX2359" fmla="*/ 5069923 w 12192000"/>
              <a:gd name="connsiteY2359" fmla="*/ 1650723 h 6858000"/>
              <a:gd name="connsiteX2360" fmla="*/ 5081293 w 12192000"/>
              <a:gd name="connsiteY2360" fmla="*/ 1653083 h 6858000"/>
              <a:gd name="connsiteX2361" fmla="*/ 5072790 w 12192000"/>
              <a:gd name="connsiteY2361" fmla="*/ 1668973 h 6858000"/>
              <a:gd name="connsiteX2362" fmla="*/ 5072790 w 12192000"/>
              <a:gd name="connsiteY2362" fmla="*/ 1684863 h 6858000"/>
              <a:gd name="connsiteX2363" fmla="*/ 5089796 w 12192000"/>
              <a:gd name="connsiteY2363" fmla="*/ 1684863 h 6858000"/>
              <a:gd name="connsiteX2364" fmla="*/ 5094048 w 12192000"/>
              <a:gd name="connsiteY2364" fmla="*/ 1706049 h 6858000"/>
              <a:gd name="connsiteX2365" fmla="*/ 5081293 w 12192000"/>
              <a:gd name="connsiteY2365" fmla="*/ 1711346 h 6858000"/>
              <a:gd name="connsiteX2366" fmla="*/ 5094048 w 12192000"/>
              <a:gd name="connsiteY2366" fmla="*/ 1716642 h 6858000"/>
              <a:gd name="connsiteX2367" fmla="*/ 5098300 w 12192000"/>
              <a:gd name="connsiteY2367" fmla="*/ 1732532 h 6858000"/>
              <a:gd name="connsiteX2368" fmla="*/ 5060035 w 12192000"/>
              <a:gd name="connsiteY2368" fmla="*/ 1737829 h 6858000"/>
              <a:gd name="connsiteX2369" fmla="*/ 5047280 w 12192000"/>
              <a:gd name="connsiteY2369" fmla="*/ 1721939 h 6858000"/>
              <a:gd name="connsiteX2370" fmla="*/ 5043029 w 12192000"/>
              <a:gd name="connsiteY2370" fmla="*/ 1732532 h 6858000"/>
              <a:gd name="connsiteX2371" fmla="*/ 5009016 w 12192000"/>
              <a:gd name="connsiteY2371" fmla="*/ 1748422 h 6858000"/>
              <a:gd name="connsiteX2372" fmla="*/ 5064287 w 12192000"/>
              <a:gd name="connsiteY2372" fmla="*/ 1743125 h 6858000"/>
              <a:gd name="connsiteX2373" fmla="*/ 5072790 w 12192000"/>
              <a:gd name="connsiteY2373" fmla="*/ 1753718 h 6858000"/>
              <a:gd name="connsiteX2374" fmla="*/ 5085544 w 12192000"/>
              <a:gd name="connsiteY2374" fmla="*/ 1748422 h 6858000"/>
              <a:gd name="connsiteX2375" fmla="*/ 5089796 w 12192000"/>
              <a:gd name="connsiteY2375" fmla="*/ 1759015 h 6858000"/>
              <a:gd name="connsiteX2376" fmla="*/ 5069701 w 12192000"/>
              <a:gd name="connsiteY2376" fmla="*/ 1774677 h 6858000"/>
              <a:gd name="connsiteX2377" fmla="*/ 5061972 w 12192000"/>
              <a:gd name="connsiteY2377" fmla="*/ 1780684 h 6858000"/>
              <a:gd name="connsiteX2378" fmla="*/ 5060753 w 12192000"/>
              <a:gd name="connsiteY2378" fmla="*/ 1780380 h 6858000"/>
              <a:gd name="connsiteX2379" fmla="*/ 5065881 w 12192000"/>
              <a:gd name="connsiteY2379" fmla="*/ 1775401 h 6858000"/>
              <a:gd name="connsiteX2380" fmla="*/ 5068538 w 12192000"/>
              <a:gd name="connsiteY2380" fmla="*/ 1769608 h 6858000"/>
              <a:gd name="connsiteX2381" fmla="*/ 5060035 w 12192000"/>
              <a:gd name="connsiteY2381" fmla="*/ 1780201 h 6858000"/>
              <a:gd name="connsiteX2382" fmla="*/ 5060753 w 12192000"/>
              <a:gd name="connsiteY2382" fmla="*/ 1780380 h 6858000"/>
              <a:gd name="connsiteX2383" fmla="*/ 5056846 w 12192000"/>
              <a:gd name="connsiteY2383" fmla="*/ 1784174 h 6858000"/>
              <a:gd name="connsiteX2384" fmla="*/ 5058972 w 12192000"/>
              <a:gd name="connsiteY2384" fmla="*/ 1783015 h 6858000"/>
              <a:gd name="connsiteX2385" fmla="*/ 5061972 w 12192000"/>
              <a:gd name="connsiteY2385" fmla="*/ 1780684 h 6858000"/>
              <a:gd name="connsiteX2386" fmla="*/ 5062692 w 12192000"/>
              <a:gd name="connsiteY2386" fmla="*/ 1780863 h 6858000"/>
              <a:gd name="connsiteX2387" fmla="*/ 5081293 w 12192000"/>
              <a:gd name="connsiteY2387" fmla="*/ 1785498 h 6858000"/>
              <a:gd name="connsiteX2388" fmla="*/ 5068538 w 12192000"/>
              <a:gd name="connsiteY2388" fmla="*/ 1796091 h 6858000"/>
              <a:gd name="connsiteX2389" fmla="*/ 5089796 w 12192000"/>
              <a:gd name="connsiteY2389" fmla="*/ 1806684 h 6858000"/>
              <a:gd name="connsiteX2390" fmla="*/ 5089796 w 12192000"/>
              <a:gd name="connsiteY2390" fmla="*/ 1817277 h 6858000"/>
              <a:gd name="connsiteX2391" fmla="*/ 5106802 w 12192000"/>
              <a:gd name="connsiteY2391" fmla="*/ 1838463 h 6858000"/>
              <a:gd name="connsiteX2392" fmla="*/ 5089796 w 12192000"/>
              <a:gd name="connsiteY2392" fmla="*/ 1859650 h 6858000"/>
              <a:gd name="connsiteX2393" fmla="*/ 5094048 w 12192000"/>
              <a:gd name="connsiteY2393" fmla="*/ 1864946 h 6858000"/>
              <a:gd name="connsiteX2394" fmla="*/ 5072790 w 12192000"/>
              <a:gd name="connsiteY2394" fmla="*/ 1864946 h 6858000"/>
              <a:gd name="connsiteX2395" fmla="*/ 5072790 w 12192000"/>
              <a:gd name="connsiteY2395" fmla="*/ 1875539 h 6858000"/>
              <a:gd name="connsiteX2396" fmla="*/ 5081293 w 12192000"/>
              <a:gd name="connsiteY2396" fmla="*/ 1891429 h 6858000"/>
              <a:gd name="connsiteX2397" fmla="*/ 5089796 w 12192000"/>
              <a:gd name="connsiteY2397" fmla="*/ 1880836 h 6858000"/>
              <a:gd name="connsiteX2398" fmla="*/ 5098300 w 12192000"/>
              <a:gd name="connsiteY2398" fmla="*/ 1886133 h 6858000"/>
              <a:gd name="connsiteX2399" fmla="*/ 5115305 w 12192000"/>
              <a:gd name="connsiteY2399" fmla="*/ 1870243 h 6858000"/>
              <a:gd name="connsiteX2400" fmla="*/ 5140815 w 12192000"/>
              <a:gd name="connsiteY2400" fmla="*/ 1880836 h 6858000"/>
              <a:gd name="connsiteX2401" fmla="*/ 5153570 w 12192000"/>
              <a:gd name="connsiteY2401" fmla="*/ 1870243 h 6858000"/>
              <a:gd name="connsiteX2402" fmla="*/ 5157822 w 12192000"/>
              <a:gd name="connsiteY2402" fmla="*/ 1880836 h 6858000"/>
              <a:gd name="connsiteX2403" fmla="*/ 5162073 w 12192000"/>
              <a:gd name="connsiteY2403" fmla="*/ 1870243 h 6858000"/>
              <a:gd name="connsiteX2404" fmla="*/ 5187582 w 12192000"/>
              <a:gd name="connsiteY2404" fmla="*/ 1891429 h 6858000"/>
              <a:gd name="connsiteX2405" fmla="*/ 5170576 w 12192000"/>
              <a:gd name="connsiteY2405" fmla="*/ 1854353 h 6858000"/>
              <a:gd name="connsiteX2406" fmla="*/ 5174828 w 12192000"/>
              <a:gd name="connsiteY2406" fmla="*/ 1833167 h 6858000"/>
              <a:gd name="connsiteX2407" fmla="*/ 5183331 w 12192000"/>
              <a:gd name="connsiteY2407" fmla="*/ 1827870 h 6858000"/>
              <a:gd name="connsiteX2408" fmla="*/ 5191835 w 12192000"/>
              <a:gd name="connsiteY2408" fmla="*/ 1833167 h 6858000"/>
              <a:gd name="connsiteX2409" fmla="*/ 5174828 w 12192000"/>
              <a:gd name="connsiteY2409" fmla="*/ 1854353 h 6858000"/>
              <a:gd name="connsiteX2410" fmla="*/ 5183331 w 12192000"/>
              <a:gd name="connsiteY2410" fmla="*/ 1859650 h 6858000"/>
              <a:gd name="connsiteX2411" fmla="*/ 5213092 w 12192000"/>
              <a:gd name="connsiteY2411" fmla="*/ 1870243 h 6858000"/>
              <a:gd name="connsiteX2412" fmla="*/ 5208840 w 12192000"/>
              <a:gd name="connsiteY2412" fmla="*/ 1854353 h 6858000"/>
              <a:gd name="connsiteX2413" fmla="*/ 5234350 w 12192000"/>
              <a:gd name="connsiteY2413" fmla="*/ 1854353 h 6858000"/>
              <a:gd name="connsiteX2414" fmla="*/ 5255608 w 12192000"/>
              <a:gd name="connsiteY2414" fmla="*/ 1864946 h 6858000"/>
              <a:gd name="connsiteX2415" fmla="*/ 5255608 w 12192000"/>
              <a:gd name="connsiteY2415" fmla="*/ 1870243 h 6858000"/>
              <a:gd name="connsiteX2416" fmla="*/ 5264111 w 12192000"/>
              <a:gd name="connsiteY2416" fmla="*/ 1864946 h 6858000"/>
              <a:gd name="connsiteX2417" fmla="*/ 5272614 w 12192000"/>
              <a:gd name="connsiteY2417" fmla="*/ 1880836 h 6858000"/>
              <a:gd name="connsiteX2418" fmla="*/ 5340640 w 12192000"/>
              <a:gd name="connsiteY2418" fmla="*/ 1870243 h 6858000"/>
              <a:gd name="connsiteX2419" fmla="*/ 5344891 w 12192000"/>
              <a:gd name="connsiteY2419" fmla="*/ 1859650 h 6858000"/>
              <a:gd name="connsiteX2420" fmla="*/ 5353394 w 12192000"/>
              <a:gd name="connsiteY2420" fmla="*/ 1859650 h 6858000"/>
              <a:gd name="connsiteX2421" fmla="*/ 5387407 w 12192000"/>
              <a:gd name="connsiteY2421" fmla="*/ 1864946 h 6858000"/>
              <a:gd name="connsiteX2422" fmla="*/ 5383155 w 12192000"/>
              <a:gd name="connsiteY2422" fmla="*/ 1875539 h 6858000"/>
              <a:gd name="connsiteX2423" fmla="*/ 5392934 w 12192000"/>
              <a:gd name="connsiteY2423" fmla="*/ 1876069 h 6858000"/>
              <a:gd name="connsiteX2424" fmla="*/ 5392190 w 12192000"/>
              <a:gd name="connsiteY2424" fmla="*/ 1878850 h 6858000"/>
              <a:gd name="connsiteX2425" fmla="*/ 5391659 w 12192000"/>
              <a:gd name="connsiteY2425" fmla="*/ 1880836 h 6858000"/>
              <a:gd name="connsiteX2426" fmla="*/ 5395379 w 12192000"/>
              <a:gd name="connsiteY2426" fmla="*/ 1876202 h 6858000"/>
              <a:gd name="connsiteX2427" fmla="*/ 5392934 w 12192000"/>
              <a:gd name="connsiteY2427" fmla="*/ 1876069 h 6858000"/>
              <a:gd name="connsiteX2428" fmla="*/ 5395910 w 12192000"/>
              <a:gd name="connsiteY2428" fmla="*/ 1864946 h 6858000"/>
              <a:gd name="connsiteX2429" fmla="*/ 5395910 w 12192000"/>
              <a:gd name="connsiteY2429" fmla="*/ 1859650 h 6858000"/>
              <a:gd name="connsiteX2430" fmla="*/ 5421420 w 12192000"/>
              <a:gd name="connsiteY2430" fmla="*/ 1854353 h 6858000"/>
              <a:gd name="connsiteX2431" fmla="*/ 5442678 w 12192000"/>
              <a:gd name="connsiteY2431" fmla="*/ 1864946 h 6858000"/>
              <a:gd name="connsiteX2432" fmla="*/ 5425671 w 12192000"/>
              <a:gd name="connsiteY2432" fmla="*/ 1886133 h 6858000"/>
              <a:gd name="connsiteX2433" fmla="*/ 5412917 w 12192000"/>
              <a:gd name="connsiteY2433" fmla="*/ 1880836 h 6858000"/>
              <a:gd name="connsiteX2434" fmla="*/ 5412917 w 12192000"/>
              <a:gd name="connsiteY2434" fmla="*/ 1891429 h 6858000"/>
              <a:gd name="connsiteX2435" fmla="*/ 5370401 w 12192000"/>
              <a:gd name="connsiteY2435" fmla="*/ 1902022 h 6858000"/>
              <a:gd name="connsiteX2436" fmla="*/ 5357646 w 12192000"/>
              <a:gd name="connsiteY2436" fmla="*/ 1912615 h 6858000"/>
              <a:gd name="connsiteX2437" fmla="*/ 5353394 w 12192000"/>
              <a:gd name="connsiteY2437" fmla="*/ 1902022 h 6858000"/>
              <a:gd name="connsiteX2438" fmla="*/ 5352332 w 12192000"/>
              <a:gd name="connsiteY2438" fmla="*/ 1904008 h 6858000"/>
              <a:gd name="connsiteX2439" fmla="*/ 5350386 w 12192000"/>
              <a:gd name="connsiteY2439" fmla="*/ 1907645 h 6858000"/>
              <a:gd name="connsiteX2440" fmla="*/ 5332924 w 12192000"/>
              <a:gd name="connsiteY2440" fmla="*/ 1910889 h 6858000"/>
              <a:gd name="connsiteX2441" fmla="*/ 5320445 w 12192000"/>
              <a:gd name="connsiteY2441" fmla="*/ 1904671 h 6858000"/>
              <a:gd name="connsiteX2442" fmla="*/ 5319913 w 12192000"/>
              <a:gd name="connsiteY2442" fmla="*/ 1903346 h 6858000"/>
              <a:gd name="connsiteX2443" fmla="*/ 5319382 w 12192000"/>
              <a:gd name="connsiteY2443" fmla="*/ 1902022 h 6858000"/>
              <a:gd name="connsiteX2444" fmla="*/ 5317903 w 12192000"/>
              <a:gd name="connsiteY2444" fmla="*/ 1903404 h 6858000"/>
              <a:gd name="connsiteX2445" fmla="*/ 5315130 w 12192000"/>
              <a:gd name="connsiteY2445" fmla="*/ 1902022 h 6858000"/>
              <a:gd name="connsiteX2446" fmla="*/ 5310878 w 12192000"/>
              <a:gd name="connsiteY2446" fmla="*/ 1896726 h 6858000"/>
              <a:gd name="connsiteX2447" fmla="*/ 5319382 w 12192000"/>
              <a:gd name="connsiteY2447" fmla="*/ 1886133 h 6858000"/>
              <a:gd name="connsiteX2448" fmla="*/ 5285369 w 12192000"/>
              <a:gd name="connsiteY2448" fmla="*/ 1923209 h 6858000"/>
              <a:gd name="connsiteX2449" fmla="*/ 5298124 w 12192000"/>
              <a:gd name="connsiteY2449" fmla="*/ 1912615 h 6858000"/>
              <a:gd name="connsiteX2450" fmla="*/ 5302375 w 12192000"/>
              <a:gd name="connsiteY2450" fmla="*/ 1917912 h 6858000"/>
              <a:gd name="connsiteX2451" fmla="*/ 5304501 w 12192000"/>
              <a:gd name="connsiteY2451" fmla="*/ 1915926 h 6858000"/>
              <a:gd name="connsiteX2452" fmla="*/ 5317903 w 12192000"/>
              <a:gd name="connsiteY2452" fmla="*/ 1903404 h 6858000"/>
              <a:gd name="connsiteX2453" fmla="*/ 5320445 w 12192000"/>
              <a:gd name="connsiteY2453" fmla="*/ 1904671 h 6858000"/>
              <a:gd name="connsiteX2454" fmla="*/ 5323634 w 12192000"/>
              <a:gd name="connsiteY2454" fmla="*/ 1912615 h 6858000"/>
              <a:gd name="connsiteX2455" fmla="*/ 5332924 w 12192000"/>
              <a:gd name="connsiteY2455" fmla="*/ 1910889 h 6858000"/>
              <a:gd name="connsiteX2456" fmla="*/ 5333731 w 12192000"/>
              <a:gd name="connsiteY2456" fmla="*/ 1911291 h 6858000"/>
              <a:gd name="connsiteX2457" fmla="*/ 5336388 w 12192000"/>
              <a:gd name="connsiteY2457" fmla="*/ 1912615 h 6858000"/>
              <a:gd name="connsiteX2458" fmla="*/ 5344891 w 12192000"/>
              <a:gd name="connsiteY2458" fmla="*/ 1917912 h 6858000"/>
              <a:gd name="connsiteX2459" fmla="*/ 5350386 w 12192000"/>
              <a:gd name="connsiteY2459" fmla="*/ 1907645 h 6858000"/>
              <a:gd name="connsiteX2460" fmla="*/ 5350804 w 12192000"/>
              <a:gd name="connsiteY2460" fmla="*/ 1907567 h 6858000"/>
              <a:gd name="connsiteX2461" fmla="*/ 5340640 w 12192000"/>
              <a:gd name="connsiteY2461" fmla="*/ 1923209 h 6858000"/>
              <a:gd name="connsiteX2462" fmla="*/ 5366149 w 12192000"/>
              <a:gd name="connsiteY2462" fmla="*/ 1912615 h 6858000"/>
              <a:gd name="connsiteX2463" fmla="*/ 5374652 w 12192000"/>
              <a:gd name="connsiteY2463" fmla="*/ 1917912 h 6858000"/>
              <a:gd name="connsiteX2464" fmla="*/ 5349143 w 12192000"/>
              <a:gd name="connsiteY2464" fmla="*/ 1933802 h 6858000"/>
              <a:gd name="connsiteX2465" fmla="*/ 5336388 w 12192000"/>
              <a:gd name="connsiteY2465" fmla="*/ 1928505 h 6858000"/>
              <a:gd name="connsiteX2466" fmla="*/ 5319382 w 12192000"/>
              <a:gd name="connsiteY2466" fmla="*/ 1944395 h 6858000"/>
              <a:gd name="connsiteX2467" fmla="*/ 5295467 w 12192000"/>
              <a:gd name="connsiteY2467" fmla="*/ 1966243 h 6858000"/>
              <a:gd name="connsiteX2468" fmla="*/ 5293872 w 12192000"/>
              <a:gd name="connsiteY2468" fmla="*/ 1959402 h 6858000"/>
              <a:gd name="connsiteX2469" fmla="*/ 5293872 w 12192000"/>
              <a:gd name="connsiteY2469" fmla="*/ 1954988 h 6858000"/>
              <a:gd name="connsiteX2470" fmla="*/ 5276866 w 12192000"/>
              <a:gd name="connsiteY2470" fmla="*/ 1960285 h 6858000"/>
              <a:gd name="connsiteX2471" fmla="*/ 5264111 w 12192000"/>
              <a:gd name="connsiteY2471" fmla="*/ 1949691 h 6858000"/>
              <a:gd name="connsiteX2472" fmla="*/ 5276866 w 12192000"/>
              <a:gd name="connsiteY2472" fmla="*/ 1928505 h 6858000"/>
              <a:gd name="connsiteX2473" fmla="*/ 5272614 w 12192000"/>
              <a:gd name="connsiteY2473" fmla="*/ 1923209 h 6858000"/>
              <a:gd name="connsiteX2474" fmla="*/ 5259859 w 12192000"/>
              <a:gd name="connsiteY2474" fmla="*/ 1944395 h 6858000"/>
              <a:gd name="connsiteX2475" fmla="*/ 5225847 w 12192000"/>
              <a:gd name="connsiteY2475" fmla="*/ 1965581 h 6858000"/>
              <a:gd name="connsiteX2476" fmla="*/ 5217344 w 12192000"/>
              <a:gd name="connsiteY2476" fmla="*/ 1965581 h 6858000"/>
              <a:gd name="connsiteX2477" fmla="*/ 5230098 w 12192000"/>
              <a:gd name="connsiteY2477" fmla="*/ 1960285 h 6858000"/>
              <a:gd name="connsiteX2478" fmla="*/ 5217344 w 12192000"/>
              <a:gd name="connsiteY2478" fmla="*/ 1949691 h 6858000"/>
              <a:gd name="connsiteX2479" fmla="*/ 5221595 w 12192000"/>
              <a:gd name="connsiteY2479" fmla="*/ 1933802 h 6858000"/>
              <a:gd name="connsiteX2480" fmla="*/ 5230098 w 12192000"/>
              <a:gd name="connsiteY2480" fmla="*/ 1933802 h 6858000"/>
              <a:gd name="connsiteX2481" fmla="*/ 5230098 w 12192000"/>
              <a:gd name="connsiteY2481" fmla="*/ 1928505 h 6858000"/>
              <a:gd name="connsiteX2482" fmla="*/ 5225116 w 12192000"/>
              <a:gd name="connsiteY2482" fmla="*/ 1911953 h 6858000"/>
              <a:gd name="connsiteX2483" fmla="*/ 5222578 w 12192000"/>
              <a:gd name="connsiteY2483" fmla="*/ 1911391 h 6858000"/>
              <a:gd name="connsiteX2484" fmla="*/ 5230098 w 12192000"/>
              <a:gd name="connsiteY2484" fmla="*/ 1902022 h 6858000"/>
              <a:gd name="connsiteX2485" fmla="*/ 5238601 w 12192000"/>
              <a:gd name="connsiteY2485" fmla="*/ 1902022 h 6858000"/>
              <a:gd name="connsiteX2486" fmla="*/ 5259859 w 12192000"/>
              <a:gd name="connsiteY2486" fmla="*/ 1880836 h 6858000"/>
              <a:gd name="connsiteX2487" fmla="*/ 5255608 w 12192000"/>
              <a:gd name="connsiteY2487" fmla="*/ 1875539 h 6858000"/>
              <a:gd name="connsiteX2488" fmla="*/ 5242853 w 12192000"/>
              <a:gd name="connsiteY2488" fmla="*/ 1891429 h 6858000"/>
              <a:gd name="connsiteX2489" fmla="*/ 5234350 w 12192000"/>
              <a:gd name="connsiteY2489" fmla="*/ 1886133 h 6858000"/>
              <a:gd name="connsiteX2490" fmla="*/ 5234350 w 12192000"/>
              <a:gd name="connsiteY2490" fmla="*/ 1880836 h 6858000"/>
              <a:gd name="connsiteX2491" fmla="*/ 5238601 w 12192000"/>
              <a:gd name="connsiteY2491" fmla="*/ 1880836 h 6858000"/>
              <a:gd name="connsiteX2492" fmla="*/ 5238601 w 12192000"/>
              <a:gd name="connsiteY2492" fmla="*/ 1864946 h 6858000"/>
              <a:gd name="connsiteX2493" fmla="*/ 5221595 w 12192000"/>
              <a:gd name="connsiteY2493" fmla="*/ 1875539 h 6858000"/>
              <a:gd name="connsiteX2494" fmla="*/ 5225847 w 12192000"/>
              <a:gd name="connsiteY2494" fmla="*/ 1896726 h 6858000"/>
              <a:gd name="connsiteX2495" fmla="*/ 5204589 w 12192000"/>
              <a:gd name="connsiteY2495" fmla="*/ 1923209 h 6858000"/>
              <a:gd name="connsiteX2496" fmla="*/ 5191835 w 12192000"/>
              <a:gd name="connsiteY2496" fmla="*/ 1917912 h 6858000"/>
              <a:gd name="connsiteX2497" fmla="*/ 5157822 w 12192000"/>
              <a:gd name="connsiteY2497" fmla="*/ 1944395 h 6858000"/>
              <a:gd name="connsiteX2498" fmla="*/ 5157822 w 12192000"/>
              <a:gd name="connsiteY2498" fmla="*/ 1954988 h 6858000"/>
              <a:gd name="connsiteX2499" fmla="*/ 5174828 w 12192000"/>
              <a:gd name="connsiteY2499" fmla="*/ 1954988 h 6858000"/>
              <a:gd name="connsiteX2500" fmla="*/ 5170576 w 12192000"/>
              <a:gd name="connsiteY2500" fmla="*/ 1976174 h 6858000"/>
              <a:gd name="connsiteX2501" fmla="*/ 5157822 w 12192000"/>
              <a:gd name="connsiteY2501" fmla="*/ 1986767 h 6858000"/>
              <a:gd name="connsiteX2502" fmla="*/ 5153570 w 12192000"/>
              <a:gd name="connsiteY2502" fmla="*/ 1981471 h 6858000"/>
              <a:gd name="connsiteX2503" fmla="*/ 5132312 w 12192000"/>
              <a:gd name="connsiteY2503" fmla="*/ 1981471 h 6858000"/>
              <a:gd name="connsiteX2504" fmla="*/ 5123809 w 12192000"/>
              <a:gd name="connsiteY2504" fmla="*/ 1997361 h 6858000"/>
              <a:gd name="connsiteX2505" fmla="*/ 5106802 w 12192000"/>
              <a:gd name="connsiteY2505" fmla="*/ 1986767 h 6858000"/>
              <a:gd name="connsiteX2506" fmla="*/ 5098300 w 12192000"/>
              <a:gd name="connsiteY2506" fmla="*/ 1997361 h 6858000"/>
              <a:gd name="connsiteX2507" fmla="*/ 5089796 w 12192000"/>
              <a:gd name="connsiteY2507" fmla="*/ 1981471 h 6858000"/>
              <a:gd name="connsiteX2508" fmla="*/ 5068538 w 12192000"/>
              <a:gd name="connsiteY2508" fmla="*/ 1981471 h 6858000"/>
              <a:gd name="connsiteX2509" fmla="*/ 5094048 w 12192000"/>
              <a:gd name="connsiteY2509" fmla="*/ 1992064 h 6858000"/>
              <a:gd name="connsiteX2510" fmla="*/ 5077041 w 12192000"/>
              <a:gd name="connsiteY2510" fmla="*/ 2007954 h 6858000"/>
              <a:gd name="connsiteX2511" fmla="*/ 5077041 w 12192000"/>
              <a:gd name="connsiteY2511" fmla="*/ 2018547 h 6858000"/>
              <a:gd name="connsiteX2512" fmla="*/ 5047280 w 12192000"/>
              <a:gd name="connsiteY2512" fmla="*/ 2034437 h 6858000"/>
              <a:gd name="connsiteX2513" fmla="*/ 5055783 w 12192000"/>
              <a:gd name="connsiteY2513" fmla="*/ 2034437 h 6858000"/>
              <a:gd name="connsiteX2514" fmla="*/ 5068538 w 12192000"/>
              <a:gd name="connsiteY2514" fmla="*/ 2029140 h 6858000"/>
              <a:gd name="connsiteX2515" fmla="*/ 5102551 w 12192000"/>
              <a:gd name="connsiteY2515" fmla="*/ 2034437 h 6858000"/>
              <a:gd name="connsiteX2516" fmla="*/ 5106802 w 12192000"/>
              <a:gd name="connsiteY2516" fmla="*/ 2050326 h 6858000"/>
              <a:gd name="connsiteX2517" fmla="*/ 5128060 w 12192000"/>
              <a:gd name="connsiteY2517" fmla="*/ 2060919 h 6858000"/>
              <a:gd name="connsiteX2518" fmla="*/ 5128060 w 12192000"/>
              <a:gd name="connsiteY2518" fmla="*/ 2050326 h 6858000"/>
              <a:gd name="connsiteX2519" fmla="*/ 5149318 w 12192000"/>
              <a:gd name="connsiteY2519" fmla="*/ 2066216 h 6858000"/>
              <a:gd name="connsiteX2520" fmla="*/ 5153570 w 12192000"/>
              <a:gd name="connsiteY2520" fmla="*/ 2060919 h 6858000"/>
              <a:gd name="connsiteX2521" fmla="*/ 5170576 w 12192000"/>
              <a:gd name="connsiteY2521" fmla="*/ 2071513 h 6858000"/>
              <a:gd name="connsiteX2522" fmla="*/ 5166325 w 12192000"/>
              <a:gd name="connsiteY2522" fmla="*/ 2066216 h 6858000"/>
              <a:gd name="connsiteX2523" fmla="*/ 5183331 w 12192000"/>
              <a:gd name="connsiteY2523" fmla="*/ 2060919 h 6858000"/>
              <a:gd name="connsiteX2524" fmla="*/ 5187582 w 12192000"/>
              <a:gd name="connsiteY2524" fmla="*/ 2045030 h 6858000"/>
              <a:gd name="connsiteX2525" fmla="*/ 5196086 w 12192000"/>
              <a:gd name="connsiteY2525" fmla="*/ 2045030 h 6858000"/>
              <a:gd name="connsiteX2526" fmla="*/ 5208840 w 12192000"/>
              <a:gd name="connsiteY2526" fmla="*/ 2055623 h 6858000"/>
              <a:gd name="connsiteX2527" fmla="*/ 5217344 w 12192000"/>
              <a:gd name="connsiteY2527" fmla="*/ 2050326 h 6858000"/>
              <a:gd name="connsiteX2528" fmla="*/ 5234350 w 12192000"/>
              <a:gd name="connsiteY2528" fmla="*/ 2055623 h 6858000"/>
              <a:gd name="connsiteX2529" fmla="*/ 5208840 w 12192000"/>
              <a:gd name="connsiteY2529" fmla="*/ 2076809 h 6858000"/>
              <a:gd name="connsiteX2530" fmla="*/ 5213092 w 12192000"/>
              <a:gd name="connsiteY2530" fmla="*/ 2082106 h 6858000"/>
              <a:gd name="connsiteX2531" fmla="*/ 5238601 w 12192000"/>
              <a:gd name="connsiteY2531" fmla="*/ 2071513 h 6858000"/>
              <a:gd name="connsiteX2532" fmla="*/ 5242853 w 12192000"/>
              <a:gd name="connsiteY2532" fmla="*/ 2066216 h 6858000"/>
              <a:gd name="connsiteX2533" fmla="*/ 5251356 w 12192000"/>
              <a:gd name="connsiteY2533" fmla="*/ 2066216 h 6858000"/>
              <a:gd name="connsiteX2534" fmla="*/ 5251356 w 12192000"/>
              <a:gd name="connsiteY2534" fmla="*/ 2060919 h 6858000"/>
              <a:gd name="connsiteX2535" fmla="*/ 5272614 w 12192000"/>
              <a:gd name="connsiteY2535" fmla="*/ 2060919 h 6858000"/>
              <a:gd name="connsiteX2536" fmla="*/ 5276866 w 12192000"/>
              <a:gd name="connsiteY2536" fmla="*/ 2071513 h 6858000"/>
              <a:gd name="connsiteX2537" fmla="*/ 5281117 w 12192000"/>
              <a:gd name="connsiteY2537" fmla="*/ 2087402 h 6858000"/>
              <a:gd name="connsiteX2538" fmla="*/ 5268363 w 12192000"/>
              <a:gd name="connsiteY2538" fmla="*/ 2087402 h 6858000"/>
              <a:gd name="connsiteX2539" fmla="*/ 5264111 w 12192000"/>
              <a:gd name="connsiteY2539" fmla="*/ 2097995 h 6858000"/>
              <a:gd name="connsiteX2540" fmla="*/ 5238601 w 12192000"/>
              <a:gd name="connsiteY2540" fmla="*/ 2097995 h 6858000"/>
              <a:gd name="connsiteX2541" fmla="*/ 5217344 w 12192000"/>
              <a:gd name="connsiteY2541" fmla="*/ 2087402 h 6858000"/>
              <a:gd name="connsiteX2542" fmla="*/ 5183331 w 12192000"/>
              <a:gd name="connsiteY2542" fmla="*/ 2108589 h 6858000"/>
              <a:gd name="connsiteX2543" fmla="*/ 5181634 w 12192000"/>
              <a:gd name="connsiteY2543" fmla="*/ 2124123 h 6858000"/>
              <a:gd name="connsiteX2544" fmla="*/ 5174828 w 12192000"/>
              <a:gd name="connsiteY2544" fmla="*/ 2129775 h 6858000"/>
              <a:gd name="connsiteX2545" fmla="*/ 5166325 w 12192000"/>
              <a:gd name="connsiteY2545" fmla="*/ 2129775 h 6858000"/>
              <a:gd name="connsiteX2546" fmla="*/ 5145067 w 12192000"/>
              <a:gd name="connsiteY2546" fmla="*/ 2145665 h 6858000"/>
              <a:gd name="connsiteX2547" fmla="*/ 5119557 w 12192000"/>
              <a:gd name="connsiteY2547" fmla="*/ 2156258 h 6858000"/>
              <a:gd name="connsiteX2548" fmla="*/ 5145067 w 12192000"/>
              <a:gd name="connsiteY2548" fmla="*/ 2161554 h 6858000"/>
              <a:gd name="connsiteX2549" fmla="*/ 5136563 w 12192000"/>
              <a:gd name="connsiteY2549" fmla="*/ 2166851 h 6858000"/>
              <a:gd name="connsiteX2550" fmla="*/ 5115305 w 12192000"/>
              <a:gd name="connsiteY2550" fmla="*/ 2177444 h 6858000"/>
              <a:gd name="connsiteX2551" fmla="*/ 5128060 w 12192000"/>
              <a:gd name="connsiteY2551" fmla="*/ 2188037 h 6858000"/>
              <a:gd name="connsiteX2552" fmla="*/ 5106802 w 12192000"/>
              <a:gd name="connsiteY2552" fmla="*/ 2198630 h 6858000"/>
              <a:gd name="connsiteX2553" fmla="*/ 5132312 w 12192000"/>
              <a:gd name="connsiteY2553" fmla="*/ 2188037 h 6858000"/>
              <a:gd name="connsiteX2554" fmla="*/ 5136563 w 12192000"/>
              <a:gd name="connsiteY2554" fmla="*/ 2198630 h 6858000"/>
              <a:gd name="connsiteX2555" fmla="*/ 5132312 w 12192000"/>
              <a:gd name="connsiteY2555" fmla="*/ 2203927 h 6858000"/>
              <a:gd name="connsiteX2556" fmla="*/ 5111054 w 12192000"/>
              <a:gd name="connsiteY2556" fmla="*/ 2219817 h 6858000"/>
              <a:gd name="connsiteX2557" fmla="*/ 5106802 w 12192000"/>
              <a:gd name="connsiteY2557" fmla="*/ 2230410 h 6858000"/>
              <a:gd name="connsiteX2558" fmla="*/ 5136563 w 12192000"/>
              <a:gd name="connsiteY2558" fmla="*/ 2235706 h 6858000"/>
              <a:gd name="connsiteX2559" fmla="*/ 5145067 w 12192000"/>
              <a:gd name="connsiteY2559" fmla="*/ 2203927 h 6858000"/>
              <a:gd name="connsiteX2560" fmla="*/ 5136563 w 12192000"/>
              <a:gd name="connsiteY2560" fmla="*/ 2193334 h 6858000"/>
              <a:gd name="connsiteX2561" fmla="*/ 5157822 w 12192000"/>
              <a:gd name="connsiteY2561" fmla="*/ 2193334 h 6858000"/>
              <a:gd name="connsiteX2562" fmla="*/ 5153570 w 12192000"/>
              <a:gd name="connsiteY2562" fmla="*/ 2214520 h 6858000"/>
              <a:gd name="connsiteX2563" fmla="*/ 5145067 w 12192000"/>
              <a:gd name="connsiteY2563" fmla="*/ 2235706 h 6858000"/>
              <a:gd name="connsiteX2564" fmla="*/ 5166325 w 12192000"/>
              <a:gd name="connsiteY2564" fmla="*/ 2235706 h 6858000"/>
              <a:gd name="connsiteX2565" fmla="*/ 5162073 w 12192000"/>
              <a:gd name="connsiteY2565" fmla="*/ 2219817 h 6858000"/>
              <a:gd name="connsiteX2566" fmla="*/ 5170576 w 12192000"/>
              <a:gd name="connsiteY2566" fmla="*/ 2219817 h 6858000"/>
              <a:gd name="connsiteX2567" fmla="*/ 5204589 w 12192000"/>
              <a:gd name="connsiteY2567" fmla="*/ 2241003 h 6858000"/>
              <a:gd name="connsiteX2568" fmla="*/ 5204589 w 12192000"/>
              <a:gd name="connsiteY2568" fmla="*/ 2256893 h 6858000"/>
              <a:gd name="connsiteX2569" fmla="*/ 5217344 w 12192000"/>
              <a:gd name="connsiteY2569" fmla="*/ 2267486 h 6858000"/>
              <a:gd name="connsiteX2570" fmla="*/ 5217344 w 12192000"/>
              <a:gd name="connsiteY2570" fmla="*/ 2278079 h 6858000"/>
              <a:gd name="connsiteX2571" fmla="*/ 5225847 w 12192000"/>
              <a:gd name="connsiteY2571" fmla="*/ 2267486 h 6858000"/>
              <a:gd name="connsiteX2572" fmla="*/ 5255608 w 12192000"/>
              <a:gd name="connsiteY2572" fmla="*/ 2251596 h 6858000"/>
              <a:gd name="connsiteX2573" fmla="*/ 5264111 w 12192000"/>
              <a:gd name="connsiteY2573" fmla="*/ 2241003 h 6858000"/>
              <a:gd name="connsiteX2574" fmla="*/ 5265510 w 12192000"/>
              <a:gd name="connsiteY2574" fmla="*/ 2245680 h 6858000"/>
              <a:gd name="connsiteX2575" fmla="*/ 5264111 w 12192000"/>
              <a:gd name="connsiteY2575" fmla="*/ 2246299 h 6858000"/>
              <a:gd name="connsiteX2576" fmla="*/ 5267699 w 12192000"/>
              <a:gd name="connsiteY2576" fmla="*/ 2253003 h 6858000"/>
              <a:gd name="connsiteX2577" fmla="*/ 5265510 w 12192000"/>
              <a:gd name="connsiteY2577" fmla="*/ 2245680 h 6858000"/>
              <a:gd name="connsiteX2578" fmla="*/ 5288026 w 12192000"/>
              <a:gd name="connsiteY2578" fmla="*/ 2235706 h 6858000"/>
              <a:gd name="connsiteX2579" fmla="*/ 5302375 w 12192000"/>
              <a:gd name="connsiteY2579" fmla="*/ 2225113 h 6858000"/>
              <a:gd name="connsiteX2580" fmla="*/ 5316924 w 12192000"/>
              <a:gd name="connsiteY2580" fmla="*/ 2236834 h 6858000"/>
              <a:gd name="connsiteX2581" fmla="*/ 5321968 w 12192000"/>
              <a:gd name="connsiteY2581" fmla="*/ 2239302 h 6858000"/>
              <a:gd name="connsiteX2582" fmla="*/ 5321641 w 12192000"/>
              <a:gd name="connsiteY2582" fmla="*/ 2240010 h 6858000"/>
              <a:gd name="connsiteX2583" fmla="*/ 5320948 w 12192000"/>
              <a:gd name="connsiteY2583" fmla="*/ 2241003 h 6858000"/>
              <a:gd name="connsiteX2584" fmla="*/ 5310878 w 12192000"/>
              <a:gd name="connsiteY2584" fmla="*/ 2241003 h 6858000"/>
              <a:gd name="connsiteX2585" fmla="*/ 5285369 w 12192000"/>
              <a:gd name="connsiteY2585" fmla="*/ 2267486 h 6858000"/>
              <a:gd name="connsiteX2586" fmla="*/ 5293872 w 12192000"/>
              <a:gd name="connsiteY2586" fmla="*/ 2272782 h 6858000"/>
              <a:gd name="connsiteX2587" fmla="*/ 5289621 w 12192000"/>
              <a:gd name="connsiteY2587" fmla="*/ 2278079 h 6858000"/>
              <a:gd name="connsiteX2588" fmla="*/ 5272614 w 12192000"/>
              <a:gd name="connsiteY2588" fmla="*/ 2283375 h 6858000"/>
              <a:gd name="connsiteX2589" fmla="*/ 5255608 w 12192000"/>
              <a:gd name="connsiteY2589" fmla="*/ 2299265 h 6858000"/>
              <a:gd name="connsiteX2590" fmla="*/ 5225847 w 12192000"/>
              <a:gd name="connsiteY2590" fmla="*/ 2304562 h 6858000"/>
              <a:gd name="connsiteX2591" fmla="*/ 5204589 w 12192000"/>
              <a:gd name="connsiteY2591" fmla="*/ 2320452 h 6858000"/>
              <a:gd name="connsiteX2592" fmla="*/ 5208840 w 12192000"/>
              <a:gd name="connsiteY2592" fmla="*/ 2325748 h 6858000"/>
              <a:gd name="connsiteX2593" fmla="*/ 5213092 w 12192000"/>
              <a:gd name="connsiteY2593" fmla="*/ 2325748 h 6858000"/>
              <a:gd name="connsiteX2594" fmla="*/ 5225847 w 12192000"/>
              <a:gd name="connsiteY2594" fmla="*/ 2315155 h 6858000"/>
              <a:gd name="connsiteX2595" fmla="*/ 5247105 w 12192000"/>
              <a:gd name="connsiteY2595" fmla="*/ 2309858 h 6858000"/>
              <a:gd name="connsiteX2596" fmla="*/ 5244411 w 12192000"/>
              <a:gd name="connsiteY2596" fmla="*/ 2315155 h 6858000"/>
              <a:gd name="connsiteX2597" fmla="*/ 5242853 w 12192000"/>
              <a:gd name="connsiteY2597" fmla="*/ 2315155 h 6858000"/>
              <a:gd name="connsiteX2598" fmla="*/ 5242907 w 12192000"/>
              <a:gd name="connsiteY2598" fmla="*/ 2318110 h 6858000"/>
              <a:gd name="connsiteX2599" fmla="*/ 5239864 w 12192000"/>
              <a:gd name="connsiteY2599" fmla="*/ 2324093 h 6858000"/>
              <a:gd name="connsiteX2600" fmla="*/ 5242920 w 12192000"/>
              <a:gd name="connsiteY2600" fmla="*/ 2318796 h 6858000"/>
              <a:gd name="connsiteX2601" fmla="*/ 5242907 w 12192000"/>
              <a:gd name="connsiteY2601" fmla="*/ 2318110 h 6858000"/>
              <a:gd name="connsiteX2602" fmla="*/ 5244411 w 12192000"/>
              <a:gd name="connsiteY2602" fmla="*/ 2315155 h 6858000"/>
              <a:gd name="connsiteX2603" fmla="*/ 5251356 w 12192000"/>
              <a:gd name="connsiteY2603" fmla="*/ 2315155 h 6858000"/>
              <a:gd name="connsiteX2604" fmla="*/ 5251356 w 12192000"/>
              <a:gd name="connsiteY2604" fmla="*/ 2320452 h 6858000"/>
              <a:gd name="connsiteX2605" fmla="*/ 5234350 w 12192000"/>
              <a:gd name="connsiteY2605" fmla="*/ 2346934 h 6858000"/>
              <a:gd name="connsiteX2606" fmla="*/ 5225847 w 12192000"/>
              <a:gd name="connsiteY2606" fmla="*/ 2346934 h 6858000"/>
              <a:gd name="connsiteX2607" fmla="*/ 5208159 w 12192000"/>
              <a:gd name="connsiteY2607" fmla="*/ 2358231 h 6858000"/>
              <a:gd name="connsiteX2608" fmla="*/ 5208840 w 12192000"/>
              <a:gd name="connsiteY2608" fmla="*/ 2357527 h 6858000"/>
              <a:gd name="connsiteX2609" fmla="*/ 5183331 w 12192000"/>
              <a:gd name="connsiteY2609" fmla="*/ 2368121 h 6858000"/>
              <a:gd name="connsiteX2610" fmla="*/ 5187582 w 12192000"/>
              <a:gd name="connsiteY2610" fmla="*/ 2389307 h 6858000"/>
              <a:gd name="connsiteX2611" fmla="*/ 5165793 w 12192000"/>
              <a:gd name="connsiteY2611" fmla="*/ 2389969 h 6858000"/>
              <a:gd name="connsiteX2612" fmla="*/ 5163402 w 12192000"/>
              <a:gd name="connsiteY2612" fmla="*/ 2386990 h 6858000"/>
              <a:gd name="connsiteX2613" fmla="*/ 5168982 w 12192000"/>
              <a:gd name="connsiteY2613" fmla="*/ 2384672 h 6858000"/>
              <a:gd name="connsiteX2614" fmla="*/ 5170576 w 12192000"/>
              <a:gd name="connsiteY2614" fmla="*/ 2384010 h 6858000"/>
              <a:gd name="connsiteX2615" fmla="*/ 5163136 w 12192000"/>
              <a:gd name="connsiteY2615" fmla="*/ 2386659 h 6858000"/>
              <a:gd name="connsiteX2616" fmla="*/ 5163402 w 12192000"/>
              <a:gd name="connsiteY2616" fmla="*/ 2386990 h 6858000"/>
              <a:gd name="connsiteX2617" fmla="*/ 5157822 w 12192000"/>
              <a:gd name="connsiteY2617" fmla="*/ 2389307 h 6858000"/>
              <a:gd name="connsiteX2618" fmla="*/ 5157822 w 12192000"/>
              <a:gd name="connsiteY2618" fmla="*/ 2384010 h 6858000"/>
              <a:gd name="connsiteX2619" fmla="*/ 5145067 w 12192000"/>
              <a:gd name="connsiteY2619" fmla="*/ 2405197 h 6858000"/>
              <a:gd name="connsiteX2620" fmla="*/ 5149318 w 12192000"/>
              <a:gd name="connsiteY2620" fmla="*/ 2410493 h 6858000"/>
              <a:gd name="connsiteX2621" fmla="*/ 5136563 w 12192000"/>
              <a:gd name="connsiteY2621" fmla="*/ 2421086 h 6858000"/>
              <a:gd name="connsiteX2622" fmla="*/ 5157822 w 12192000"/>
              <a:gd name="connsiteY2622" fmla="*/ 2415790 h 6858000"/>
              <a:gd name="connsiteX2623" fmla="*/ 5179079 w 12192000"/>
              <a:gd name="connsiteY2623" fmla="*/ 2415790 h 6858000"/>
              <a:gd name="connsiteX2624" fmla="*/ 5157822 w 12192000"/>
              <a:gd name="connsiteY2624" fmla="*/ 2431680 h 6858000"/>
              <a:gd name="connsiteX2625" fmla="*/ 5153570 w 12192000"/>
              <a:gd name="connsiteY2625" fmla="*/ 2426383 h 6858000"/>
              <a:gd name="connsiteX2626" fmla="*/ 5142627 w 12192000"/>
              <a:gd name="connsiteY2626" fmla="*/ 2433529 h 6858000"/>
              <a:gd name="connsiteX2627" fmla="*/ 5136630 w 12192000"/>
              <a:gd name="connsiteY2627" fmla="*/ 2425059 h 6858000"/>
              <a:gd name="connsiteX2628" fmla="*/ 5102551 w 12192000"/>
              <a:gd name="connsiteY2628" fmla="*/ 2436976 h 6858000"/>
              <a:gd name="connsiteX2629" fmla="*/ 5094048 w 12192000"/>
              <a:gd name="connsiteY2629" fmla="*/ 2426383 h 6858000"/>
              <a:gd name="connsiteX2630" fmla="*/ 5085544 w 12192000"/>
              <a:gd name="connsiteY2630" fmla="*/ 2447569 h 6858000"/>
              <a:gd name="connsiteX2631" fmla="*/ 5068538 w 12192000"/>
              <a:gd name="connsiteY2631" fmla="*/ 2458162 h 6858000"/>
              <a:gd name="connsiteX2632" fmla="*/ 5043029 w 12192000"/>
              <a:gd name="connsiteY2632" fmla="*/ 2468755 h 6858000"/>
              <a:gd name="connsiteX2633" fmla="*/ 5043029 w 12192000"/>
              <a:gd name="connsiteY2633" fmla="*/ 2484645 h 6858000"/>
              <a:gd name="connsiteX2634" fmla="*/ 5035074 w 12192000"/>
              <a:gd name="connsiteY2634" fmla="*/ 2483962 h 6858000"/>
              <a:gd name="connsiteX2635" fmla="*/ 5038246 w 12192000"/>
              <a:gd name="connsiteY2635" fmla="*/ 2480011 h 6858000"/>
              <a:gd name="connsiteX2636" fmla="*/ 5038777 w 12192000"/>
              <a:gd name="connsiteY2636" fmla="*/ 2479349 h 6858000"/>
              <a:gd name="connsiteX2637" fmla="*/ 5033396 w 12192000"/>
              <a:gd name="connsiteY2637" fmla="*/ 2483818 h 6858000"/>
              <a:gd name="connsiteX2638" fmla="*/ 5035074 w 12192000"/>
              <a:gd name="connsiteY2638" fmla="*/ 2483962 h 6858000"/>
              <a:gd name="connsiteX2639" fmla="*/ 5034525 w 12192000"/>
              <a:gd name="connsiteY2639" fmla="*/ 2484645 h 6858000"/>
              <a:gd name="connsiteX2640" fmla="*/ 5017519 w 12192000"/>
              <a:gd name="connsiteY2640" fmla="*/ 2484645 h 6858000"/>
              <a:gd name="connsiteX2641" fmla="*/ 4984827 w 12192000"/>
              <a:gd name="connsiteY2641" fmla="*/ 2506856 h 6858000"/>
              <a:gd name="connsiteX2642" fmla="*/ 4979440 w 12192000"/>
              <a:gd name="connsiteY2642" fmla="*/ 2511272 h 6858000"/>
              <a:gd name="connsiteX2643" fmla="*/ 4975003 w 12192000"/>
              <a:gd name="connsiteY2643" fmla="*/ 2511128 h 6858000"/>
              <a:gd name="connsiteX2644" fmla="*/ 4957997 w 12192000"/>
              <a:gd name="connsiteY2644" fmla="*/ 2527018 h 6858000"/>
              <a:gd name="connsiteX2645" fmla="*/ 4932488 w 12192000"/>
              <a:gd name="connsiteY2645" fmla="*/ 2542908 h 6858000"/>
              <a:gd name="connsiteX2646" fmla="*/ 4936739 w 12192000"/>
              <a:gd name="connsiteY2646" fmla="*/ 2542908 h 6858000"/>
              <a:gd name="connsiteX2647" fmla="*/ 4919733 w 12192000"/>
              <a:gd name="connsiteY2647" fmla="*/ 2564094 h 6858000"/>
              <a:gd name="connsiteX2648" fmla="*/ 4937025 w 12192000"/>
              <a:gd name="connsiteY2648" fmla="*/ 2557218 h 6858000"/>
              <a:gd name="connsiteX2649" fmla="*/ 4932886 w 12192000"/>
              <a:gd name="connsiteY2649" fmla="*/ 2559625 h 6858000"/>
              <a:gd name="connsiteX2650" fmla="*/ 4932488 w 12192000"/>
              <a:gd name="connsiteY2650" fmla="*/ 2564094 h 6858000"/>
              <a:gd name="connsiteX2651" fmla="*/ 4923984 w 12192000"/>
              <a:gd name="connsiteY2651" fmla="*/ 2574687 h 6858000"/>
              <a:gd name="connsiteX2652" fmla="*/ 4936739 w 12192000"/>
              <a:gd name="connsiteY2652" fmla="*/ 2574687 h 6858000"/>
              <a:gd name="connsiteX2653" fmla="*/ 4940990 w 12192000"/>
              <a:gd name="connsiteY2653" fmla="*/ 2558797 h 6858000"/>
              <a:gd name="connsiteX2654" fmla="*/ 4949494 w 12192000"/>
              <a:gd name="connsiteY2654" fmla="*/ 2548204 h 6858000"/>
              <a:gd name="connsiteX2655" fmla="*/ 4957997 w 12192000"/>
              <a:gd name="connsiteY2655" fmla="*/ 2558797 h 6858000"/>
              <a:gd name="connsiteX2656" fmla="*/ 4957997 w 12192000"/>
              <a:gd name="connsiteY2656" fmla="*/ 2537611 h 6858000"/>
              <a:gd name="connsiteX2657" fmla="*/ 4979188 w 12192000"/>
              <a:gd name="connsiteY2657" fmla="*/ 2536121 h 6858000"/>
              <a:gd name="connsiteX2658" fmla="*/ 4980725 w 12192000"/>
              <a:gd name="connsiteY2658" fmla="*/ 2541175 h 6858000"/>
              <a:gd name="connsiteX2659" fmla="*/ 4976066 w 12192000"/>
              <a:gd name="connsiteY2659" fmla="*/ 2538273 h 6858000"/>
              <a:gd name="connsiteX2660" fmla="*/ 4975003 w 12192000"/>
              <a:gd name="connsiteY2660" fmla="*/ 2537611 h 6858000"/>
              <a:gd name="connsiteX2661" fmla="*/ 4980849 w 12192000"/>
              <a:gd name="connsiteY2661" fmla="*/ 2541583 h 6858000"/>
              <a:gd name="connsiteX2662" fmla="*/ 4980725 w 12192000"/>
              <a:gd name="connsiteY2662" fmla="*/ 2541175 h 6858000"/>
              <a:gd name="connsiteX2663" fmla="*/ 4983506 w 12192000"/>
              <a:gd name="connsiteY2663" fmla="*/ 2542908 h 6858000"/>
              <a:gd name="connsiteX2664" fmla="*/ 5000513 w 12192000"/>
              <a:gd name="connsiteY2664" fmla="*/ 2527018 h 6858000"/>
              <a:gd name="connsiteX2665" fmla="*/ 5021771 w 12192000"/>
              <a:gd name="connsiteY2665" fmla="*/ 2542908 h 6858000"/>
              <a:gd name="connsiteX2666" fmla="*/ 5030274 w 12192000"/>
              <a:gd name="connsiteY2666" fmla="*/ 2521721 h 6858000"/>
              <a:gd name="connsiteX2667" fmla="*/ 5038777 w 12192000"/>
              <a:gd name="connsiteY2667" fmla="*/ 2521721 h 6858000"/>
              <a:gd name="connsiteX2668" fmla="*/ 5064287 w 12192000"/>
              <a:gd name="connsiteY2668" fmla="*/ 2548204 h 6858000"/>
              <a:gd name="connsiteX2669" fmla="*/ 5094048 w 12192000"/>
              <a:gd name="connsiteY2669" fmla="*/ 2548204 h 6858000"/>
              <a:gd name="connsiteX2670" fmla="*/ 5089796 w 12192000"/>
              <a:gd name="connsiteY2670" fmla="*/ 2564094 h 6858000"/>
              <a:gd name="connsiteX2671" fmla="*/ 5064287 w 12192000"/>
              <a:gd name="connsiteY2671" fmla="*/ 2574687 h 6858000"/>
              <a:gd name="connsiteX2672" fmla="*/ 5068339 w 12192000"/>
              <a:gd name="connsiteY2672" fmla="*/ 2564280 h 6858000"/>
              <a:gd name="connsiteX2673" fmla="*/ 5068538 w 12192000"/>
              <a:gd name="connsiteY2673" fmla="*/ 2564094 h 6858000"/>
              <a:gd name="connsiteX2674" fmla="*/ 5072790 w 12192000"/>
              <a:gd name="connsiteY2674" fmla="*/ 2564094 h 6858000"/>
              <a:gd name="connsiteX2675" fmla="*/ 5069709 w 12192000"/>
              <a:gd name="connsiteY2675" fmla="*/ 2560763 h 6858000"/>
              <a:gd name="connsiteX2676" fmla="*/ 5068339 w 12192000"/>
              <a:gd name="connsiteY2676" fmla="*/ 2564280 h 6858000"/>
              <a:gd name="connsiteX2677" fmla="*/ 5066412 w 12192000"/>
              <a:gd name="connsiteY2677" fmla="*/ 2566080 h 6858000"/>
              <a:gd name="connsiteX2678" fmla="*/ 5064287 w 12192000"/>
              <a:gd name="connsiteY2678" fmla="*/ 2564094 h 6858000"/>
              <a:gd name="connsiteX2679" fmla="*/ 5043029 w 12192000"/>
              <a:gd name="connsiteY2679" fmla="*/ 2558797 h 6858000"/>
              <a:gd name="connsiteX2680" fmla="*/ 5047280 w 12192000"/>
              <a:gd name="connsiteY2680" fmla="*/ 2548204 h 6858000"/>
              <a:gd name="connsiteX2681" fmla="*/ 5032201 w 12192000"/>
              <a:gd name="connsiteY2681" fmla="*/ 2553501 h 6858000"/>
              <a:gd name="connsiteX2682" fmla="*/ 5032201 w 12192000"/>
              <a:gd name="connsiteY2682" fmla="*/ 2553501 h 6858000"/>
              <a:gd name="connsiteX2683" fmla="*/ 5017519 w 12192000"/>
              <a:gd name="connsiteY2683" fmla="*/ 2553501 h 6858000"/>
              <a:gd name="connsiteX2684" fmla="*/ 4992009 w 12192000"/>
              <a:gd name="connsiteY2684" fmla="*/ 2564094 h 6858000"/>
              <a:gd name="connsiteX2685" fmla="*/ 4975003 w 12192000"/>
              <a:gd name="connsiteY2685" fmla="*/ 2574687 h 6858000"/>
              <a:gd name="connsiteX2686" fmla="*/ 4928236 w 12192000"/>
              <a:gd name="connsiteY2686" fmla="*/ 2585280 h 6858000"/>
              <a:gd name="connsiteX2687" fmla="*/ 4923984 w 12192000"/>
              <a:gd name="connsiteY2687" fmla="*/ 2601170 h 6858000"/>
              <a:gd name="connsiteX2688" fmla="*/ 4902726 w 12192000"/>
              <a:gd name="connsiteY2688" fmla="*/ 2601170 h 6858000"/>
              <a:gd name="connsiteX2689" fmla="*/ 4915481 w 12192000"/>
              <a:gd name="connsiteY2689" fmla="*/ 2590577 h 6858000"/>
              <a:gd name="connsiteX2690" fmla="*/ 4906978 w 12192000"/>
              <a:gd name="connsiteY2690" fmla="*/ 2590577 h 6858000"/>
              <a:gd name="connsiteX2691" fmla="*/ 4902726 w 12192000"/>
              <a:gd name="connsiteY2691" fmla="*/ 2590577 h 6858000"/>
              <a:gd name="connsiteX2692" fmla="*/ 4906978 w 12192000"/>
              <a:gd name="connsiteY2692" fmla="*/ 2585280 h 6858000"/>
              <a:gd name="connsiteX2693" fmla="*/ 4860210 w 12192000"/>
              <a:gd name="connsiteY2693" fmla="*/ 2585280 h 6858000"/>
              <a:gd name="connsiteX2694" fmla="*/ 4855959 w 12192000"/>
              <a:gd name="connsiteY2694" fmla="*/ 2601170 h 6858000"/>
              <a:gd name="connsiteX2695" fmla="*/ 4877217 w 12192000"/>
              <a:gd name="connsiteY2695" fmla="*/ 2606466 h 6858000"/>
              <a:gd name="connsiteX2696" fmla="*/ 4881468 w 12192000"/>
              <a:gd name="connsiteY2696" fmla="*/ 2590577 h 6858000"/>
              <a:gd name="connsiteX2697" fmla="*/ 4894223 w 12192000"/>
              <a:gd name="connsiteY2697" fmla="*/ 2601170 h 6858000"/>
              <a:gd name="connsiteX2698" fmla="*/ 4894223 w 12192000"/>
              <a:gd name="connsiteY2698" fmla="*/ 2606466 h 6858000"/>
              <a:gd name="connsiteX2699" fmla="*/ 4894223 w 12192000"/>
              <a:gd name="connsiteY2699" fmla="*/ 2627653 h 6858000"/>
              <a:gd name="connsiteX2700" fmla="*/ 4881468 w 12192000"/>
              <a:gd name="connsiteY2700" fmla="*/ 2632949 h 6858000"/>
              <a:gd name="connsiteX2701" fmla="*/ 4877217 w 12192000"/>
              <a:gd name="connsiteY2701" fmla="*/ 2627653 h 6858000"/>
              <a:gd name="connsiteX2702" fmla="*/ 4877217 w 12192000"/>
              <a:gd name="connsiteY2702" fmla="*/ 2638246 h 6858000"/>
              <a:gd name="connsiteX2703" fmla="*/ 4872965 w 12192000"/>
              <a:gd name="connsiteY2703" fmla="*/ 2638246 h 6858000"/>
              <a:gd name="connsiteX2704" fmla="*/ 4847456 w 12192000"/>
              <a:gd name="connsiteY2704" fmla="*/ 2632949 h 6858000"/>
              <a:gd name="connsiteX2705" fmla="*/ 4821946 w 12192000"/>
              <a:gd name="connsiteY2705" fmla="*/ 2627653 h 6858000"/>
              <a:gd name="connsiteX2706" fmla="*/ 4817694 w 12192000"/>
              <a:gd name="connsiteY2706" fmla="*/ 2632949 h 6858000"/>
              <a:gd name="connsiteX2707" fmla="*/ 4821946 w 12192000"/>
              <a:gd name="connsiteY2707" fmla="*/ 2632949 h 6858000"/>
              <a:gd name="connsiteX2708" fmla="*/ 4847456 w 12192000"/>
              <a:gd name="connsiteY2708" fmla="*/ 2654136 h 6858000"/>
              <a:gd name="connsiteX2709" fmla="*/ 4868713 w 12192000"/>
              <a:gd name="connsiteY2709" fmla="*/ 2664728 h 6858000"/>
              <a:gd name="connsiteX2710" fmla="*/ 4855959 w 12192000"/>
              <a:gd name="connsiteY2710" fmla="*/ 2675322 h 6858000"/>
              <a:gd name="connsiteX2711" fmla="*/ 4838952 w 12192000"/>
              <a:gd name="connsiteY2711" fmla="*/ 2664728 h 6858000"/>
              <a:gd name="connsiteX2712" fmla="*/ 4834701 w 12192000"/>
              <a:gd name="connsiteY2712" fmla="*/ 2670025 h 6858000"/>
              <a:gd name="connsiteX2713" fmla="*/ 4826198 w 12192000"/>
              <a:gd name="connsiteY2713" fmla="*/ 2648839 h 6858000"/>
              <a:gd name="connsiteX2714" fmla="*/ 4813443 w 12192000"/>
              <a:gd name="connsiteY2714" fmla="*/ 2664728 h 6858000"/>
              <a:gd name="connsiteX2715" fmla="*/ 4821946 w 12192000"/>
              <a:gd name="connsiteY2715" fmla="*/ 2675322 h 6858000"/>
              <a:gd name="connsiteX2716" fmla="*/ 4817694 w 12192000"/>
              <a:gd name="connsiteY2716" fmla="*/ 2685915 h 6858000"/>
              <a:gd name="connsiteX2717" fmla="*/ 4800689 w 12192000"/>
              <a:gd name="connsiteY2717" fmla="*/ 2670025 h 6858000"/>
              <a:gd name="connsiteX2718" fmla="*/ 4796437 w 12192000"/>
              <a:gd name="connsiteY2718" fmla="*/ 2675322 h 6858000"/>
              <a:gd name="connsiteX2719" fmla="*/ 4783682 w 12192000"/>
              <a:gd name="connsiteY2719" fmla="*/ 2659432 h 6858000"/>
              <a:gd name="connsiteX2720" fmla="*/ 4762424 w 12192000"/>
              <a:gd name="connsiteY2720" fmla="*/ 2659432 h 6858000"/>
              <a:gd name="connsiteX2721" fmla="*/ 4770927 w 12192000"/>
              <a:gd name="connsiteY2721" fmla="*/ 2664728 h 6858000"/>
              <a:gd name="connsiteX2722" fmla="*/ 4741166 w 12192000"/>
              <a:gd name="connsiteY2722" fmla="*/ 2675322 h 6858000"/>
              <a:gd name="connsiteX2723" fmla="*/ 4741166 w 12192000"/>
              <a:gd name="connsiteY2723" fmla="*/ 2691211 h 6858000"/>
              <a:gd name="connsiteX2724" fmla="*/ 4736914 w 12192000"/>
              <a:gd name="connsiteY2724" fmla="*/ 2691211 h 6858000"/>
              <a:gd name="connsiteX2725" fmla="*/ 4724160 w 12192000"/>
              <a:gd name="connsiteY2725" fmla="*/ 2680618 h 6858000"/>
              <a:gd name="connsiteX2726" fmla="*/ 4702902 w 12192000"/>
              <a:gd name="connsiteY2726" fmla="*/ 2696508 h 6858000"/>
              <a:gd name="connsiteX2727" fmla="*/ 4702902 w 12192000"/>
              <a:gd name="connsiteY2727" fmla="*/ 2701804 h 6858000"/>
              <a:gd name="connsiteX2728" fmla="*/ 4694398 w 12192000"/>
              <a:gd name="connsiteY2728" fmla="*/ 2712398 h 6858000"/>
              <a:gd name="connsiteX2729" fmla="*/ 4656134 w 12192000"/>
              <a:gd name="connsiteY2729" fmla="*/ 2728287 h 6858000"/>
              <a:gd name="connsiteX2730" fmla="*/ 4660386 w 12192000"/>
              <a:gd name="connsiteY2730" fmla="*/ 2738881 h 6858000"/>
              <a:gd name="connsiteX2731" fmla="*/ 4634876 w 12192000"/>
              <a:gd name="connsiteY2731" fmla="*/ 2770660 h 6858000"/>
              <a:gd name="connsiteX2732" fmla="*/ 4626373 w 12192000"/>
              <a:gd name="connsiteY2732" fmla="*/ 2765364 h 6858000"/>
              <a:gd name="connsiteX2733" fmla="*/ 4626373 w 12192000"/>
              <a:gd name="connsiteY2733" fmla="*/ 2733584 h 6858000"/>
              <a:gd name="connsiteX2734" fmla="*/ 4613618 w 12192000"/>
              <a:gd name="connsiteY2734" fmla="*/ 2701804 h 6858000"/>
              <a:gd name="connsiteX2735" fmla="*/ 4617870 w 12192000"/>
              <a:gd name="connsiteY2735" fmla="*/ 2680618 h 6858000"/>
              <a:gd name="connsiteX2736" fmla="*/ 4609367 w 12192000"/>
              <a:gd name="connsiteY2736" fmla="*/ 2675322 h 6858000"/>
              <a:gd name="connsiteX2737" fmla="*/ 4609367 w 12192000"/>
              <a:gd name="connsiteY2737" fmla="*/ 2685915 h 6858000"/>
              <a:gd name="connsiteX2738" fmla="*/ 4605115 w 12192000"/>
              <a:gd name="connsiteY2738" fmla="*/ 2696508 h 6858000"/>
              <a:gd name="connsiteX2739" fmla="*/ 4596612 w 12192000"/>
              <a:gd name="connsiteY2739" fmla="*/ 2696508 h 6858000"/>
              <a:gd name="connsiteX2740" fmla="*/ 4592360 w 12192000"/>
              <a:gd name="connsiteY2740" fmla="*/ 2685915 h 6858000"/>
              <a:gd name="connsiteX2741" fmla="*/ 4583857 w 12192000"/>
              <a:gd name="connsiteY2741" fmla="*/ 2691211 h 6858000"/>
              <a:gd name="connsiteX2742" fmla="*/ 4583857 w 12192000"/>
              <a:gd name="connsiteY2742" fmla="*/ 2733584 h 6858000"/>
              <a:gd name="connsiteX2743" fmla="*/ 4626373 w 12192000"/>
              <a:gd name="connsiteY2743" fmla="*/ 2765364 h 6858000"/>
              <a:gd name="connsiteX2744" fmla="*/ 4617870 w 12192000"/>
              <a:gd name="connsiteY2744" fmla="*/ 2781253 h 6858000"/>
              <a:gd name="connsiteX2745" fmla="*/ 4600864 w 12192000"/>
              <a:gd name="connsiteY2745" fmla="*/ 2781253 h 6858000"/>
              <a:gd name="connsiteX2746" fmla="*/ 4588109 w 12192000"/>
              <a:gd name="connsiteY2746" fmla="*/ 2770660 h 6858000"/>
              <a:gd name="connsiteX2747" fmla="*/ 4596612 w 12192000"/>
              <a:gd name="connsiteY2747" fmla="*/ 2765364 h 6858000"/>
              <a:gd name="connsiteX2748" fmla="*/ 4588109 w 12192000"/>
              <a:gd name="connsiteY2748" fmla="*/ 2765364 h 6858000"/>
              <a:gd name="connsiteX2749" fmla="*/ 4588109 w 12192000"/>
              <a:gd name="connsiteY2749" fmla="*/ 2769336 h 6858000"/>
              <a:gd name="connsiteX2750" fmla="*/ 4588109 w 12192000"/>
              <a:gd name="connsiteY2750" fmla="*/ 2770660 h 6858000"/>
              <a:gd name="connsiteX2751" fmla="*/ 4588109 w 12192000"/>
              <a:gd name="connsiteY2751" fmla="*/ 2778770 h 6858000"/>
              <a:gd name="connsiteX2752" fmla="*/ 4588109 w 12192000"/>
              <a:gd name="connsiteY2752" fmla="*/ 2797143 h 6858000"/>
              <a:gd name="connsiteX2753" fmla="*/ 4617870 w 12192000"/>
              <a:gd name="connsiteY2753" fmla="*/ 2807736 h 6858000"/>
              <a:gd name="connsiteX2754" fmla="*/ 4605115 w 12192000"/>
              <a:gd name="connsiteY2754" fmla="*/ 2834219 h 6858000"/>
              <a:gd name="connsiteX2755" fmla="*/ 4613618 w 12192000"/>
              <a:gd name="connsiteY2755" fmla="*/ 2834219 h 6858000"/>
              <a:gd name="connsiteX2756" fmla="*/ 4617870 w 12192000"/>
              <a:gd name="connsiteY2756" fmla="*/ 2818329 h 6858000"/>
              <a:gd name="connsiteX2757" fmla="*/ 4634876 w 12192000"/>
              <a:gd name="connsiteY2757" fmla="*/ 2802439 h 6858000"/>
              <a:gd name="connsiteX2758" fmla="*/ 4647432 w 12192000"/>
              <a:gd name="connsiteY2758" fmla="*/ 2815846 h 6858000"/>
              <a:gd name="connsiteX2759" fmla="*/ 4662891 w 12192000"/>
              <a:gd name="connsiteY2759" fmla="*/ 2832354 h 6858000"/>
              <a:gd name="connsiteX2760" fmla="*/ 4660386 w 12192000"/>
              <a:gd name="connsiteY2760" fmla="*/ 2834219 h 6858000"/>
              <a:gd name="connsiteX2761" fmla="*/ 4664637 w 12192000"/>
              <a:gd name="connsiteY2761" fmla="*/ 2834219 h 6858000"/>
              <a:gd name="connsiteX2762" fmla="*/ 4662891 w 12192000"/>
              <a:gd name="connsiteY2762" fmla="*/ 2832354 h 6858000"/>
              <a:gd name="connsiteX2763" fmla="*/ 4676396 w 12192000"/>
              <a:gd name="connsiteY2763" fmla="*/ 2822302 h 6858000"/>
              <a:gd name="connsiteX2764" fmla="*/ 4690147 w 12192000"/>
              <a:gd name="connsiteY2764" fmla="*/ 2834219 h 6858000"/>
              <a:gd name="connsiteX2765" fmla="*/ 4673141 w 12192000"/>
              <a:gd name="connsiteY2765" fmla="*/ 2839515 h 6858000"/>
              <a:gd name="connsiteX2766" fmla="*/ 4685895 w 12192000"/>
              <a:gd name="connsiteY2766" fmla="*/ 2860702 h 6858000"/>
              <a:gd name="connsiteX2767" fmla="*/ 4698650 w 12192000"/>
              <a:gd name="connsiteY2767" fmla="*/ 2860702 h 6858000"/>
              <a:gd name="connsiteX2768" fmla="*/ 4702902 w 12192000"/>
              <a:gd name="connsiteY2768" fmla="*/ 2860702 h 6858000"/>
              <a:gd name="connsiteX2769" fmla="*/ 4698650 w 12192000"/>
              <a:gd name="connsiteY2769" fmla="*/ 2871295 h 6858000"/>
              <a:gd name="connsiteX2770" fmla="*/ 4702902 w 12192000"/>
              <a:gd name="connsiteY2770" fmla="*/ 2871295 h 6858000"/>
              <a:gd name="connsiteX2771" fmla="*/ 4715656 w 12192000"/>
              <a:gd name="connsiteY2771" fmla="*/ 2881888 h 6858000"/>
              <a:gd name="connsiteX2772" fmla="*/ 4724160 w 12192000"/>
              <a:gd name="connsiteY2772" fmla="*/ 2876591 h 6858000"/>
              <a:gd name="connsiteX2773" fmla="*/ 4724160 w 12192000"/>
              <a:gd name="connsiteY2773" fmla="*/ 2908371 h 6858000"/>
              <a:gd name="connsiteX2774" fmla="*/ 4736914 w 12192000"/>
              <a:gd name="connsiteY2774" fmla="*/ 2897778 h 6858000"/>
              <a:gd name="connsiteX2775" fmla="*/ 4745417 w 12192000"/>
              <a:gd name="connsiteY2775" fmla="*/ 2908371 h 6858000"/>
              <a:gd name="connsiteX2776" fmla="*/ 4741166 w 12192000"/>
              <a:gd name="connsiteY2776" fmla="*/ 2918964 h 6858000"/>
              <a:gd name="connsiteX2777" fmla="*/ 4749669 w 12192000"/>
              <a:gd name="connsiteY2777" fmla="*/ 2934854 h 6858000"/>
              <a:gd name="connsiteX2778" fmla="*/ 4741166 w 12192000"/>
              <a:gd name="connsiteY2778" fmla="*/ 2940150 h 6858000"/>
              <a:gd name="connsiteX2779" fmla="*/ 4741166 w 12192000"/>
              <a:gd name="connsiteY2779" fmla="*/ 2945447 h 6858000"/>
              <a:gd name="connsiteX2780" fmla="*/ 4728411 w 12192000"/>
              <a:gd name="connsiteY2780" fmla="*/ 2945447 h 6858000"/>
              <a:gd name="connsiteX2781" fmla="*/ 4724160 w 12192000"/>
              <a:gd name="connsiteY2781" fmla="*/ 2956040 h 6858000"/>
              <a:gd name="connsiteX2782" fmla="*/ 4745417 w 12192000"/>
              <a:gd name="connsiteY2782" fmla="*/ 2961336 h 6858000"/>
              <a:gd name="connsiteX2783" fmla="*/ 4744835 w 12192000"/>
              <a:gd name="connsiteY2783" fmla="*/ 2964802 h 6858000"/>
              <a:gd name="connsiteX2784" fmla="*/ 4742229 w 12192000"/>
              <a:gd name="connsiteY2784" fmla="*/ 2962661 h 6858000"/>
              <a:gd name="connsiteX2785" fmla="*/ 4740768 w 12192000"/>
              <a:gd name="connsiteY2785" fmla="*/ 2963488 h 6858000"/>
              <a:gd name="connsiteX2786" fmla="*/ 4743471 w 12192000"/>
              <a:gd name="connsiteY2786" fmla="*/ 2972914 h 6858000"/>
              <a:gd name="connsiteX2787" fmla="*/ 4740659 w 12192000"/>
              <a:gd name="connsiteY2787" fmla="*/ 2989640 h 6858000"/>
              <a:gd name="connsiteX2788" fmla="*/ 4737706 w 12192000"/>
              <a:gd name="connsiteY2788" fmla="*/ 2999503 h 6858000"/>
              <a:gd name="connsiteX2789" fmla="*/ 4726240 w 12192000"/>
              <a:gd name="connsiteY2789" fmla="*/ 3005625 h 6858000"/>
              <a:gd name="connsiteX2790" fmla="*/ 4722100 w 12192000"/>
              <a:gd name="connsiteY2790" fmla="*/ 2997088 h 6858000"/>
              <a:gd name="connsiteX2791" fmla="*/ 4719908 w 12192000"/>
              <a:gd name="connsiteY2791" fmla="*/ 2993116 h 6858000"/>
              <a:gd name="connsiteX2792" fmla="*/ 4724160 w 12192000"/>
              <a:gd name="connsiteY2792" fmla="*/ 2987819 h 6858000"/>
              <a:gd name="connsiteX2793" fmla="*/ 4715656 w 12192000"/>
              <a:gd name="connsiteY2793" fmla="*/ 2987819 h 6858000"/>
              <a:gd name="connsiteX2794" fmla="*/ 4711444 w 12192000"/>
              <a:gd name="connsiteY2794" fmla="*/ 2990492 h 6858000"/>
              <a:gd name="connsiteX2795" fmla="*/ 4707154 w 12192000"/>
              <a:gd name="connsiteY2795" fmla="*/ 2987819 h 6858000"/>
              <a:gd name="connsiteX2796" fmla="*/ 4681644 w 12192000"/>
              <a:gd name="connsiteY2796" fmla="*/ 3003709 h 6858000"/>
              <a:gd name="connsiteX2797" fmla="*/ 4690147 w 12192000"/>
              <a:gd name="connsiteY2797" fmla="*/ 3009006 h 6858000"/>
              <a:gd name="connsiteX2798" fmla="*/ 4685895 w 12192000"/>
              <a:gd name="connsiteY2798" fmla="*/ 3014302 h 6858000"/>
              <a:gd name="connsiteX2799" fmla="*/ 4677392 w 12192000"/>
              <a:gd name="connsiteY2799" fmla="*/ 3009006 h 6858000"/>
              <a:gd name="connsiteX2800" fmla="*/ 4664637 w 12192000"/>
              <a:gd name="connsiteY2800" fmla="*/ 3024896 h 6858000"/>
              <a:gd name="connsiteX2801" fmla="*/ 4639128 w 12192000"/>
              <a:gd name="connsiteY2801" fmla="*/ 3019599 h 6858000"/>
              <a:gd name="connsiteX2802" fmla="*/ 4609367 w 12192000"/>
              <a:gd name="connsiteY2802" fmla="*/ 3051378 h 6858000"/>
              <a:gd name="connsiteX2803" fmla="*/ 4592360 w 12192000"/>
              <a:gd name="connsiteY2803" fmla="*/ 3035488 h 6858000"/>
              <a:gd name="connsiteX2804" fmla="*/ 4592360 w 12192000"/>
              <a:gd name="connsiteY2804" fmla="*/ 3051378 h 6858000"/>
              <a:gd name="connsiteX2805" fmla="*/ 4588109 w 12192000"/>
              <a:gd name="connsiteY2805" fmla="*/ 3051378 h 6858000"/>
              <a:gd name="connsiteX2806" fmla="*/ 4571102 w 12192000"/>
              <a:gd name="connsiteY2806" fmla="*/ 3030192 h 6858000"/>
              <a:gd name="connsiteX2807" fmla="*/ 4571102 w 12192000"/>
              <a:gd name="connsiteY2807" fmla="*/ 3035488 h 6858000"/>
              <a:gd name="connsiteX2808" fmla="*/ 4579606 w 12192000"/>
              <a:gd name="connsiteY2808" fmla="*/ 3051378 h 6858000"/>
              <a:gd name="connsiteX2809" fmla="*/ 4588109 w 12192000"/>
              <a:gd name="connsiteY2809" fmla="*/ 3051378 h 6858000"/>
              <a:gd name="connsiteX2810" fmla="*/ 4596612 w 12192000"/>
              <a:gd name="connsiteY2810" fmla="*/ 3072564 h 6858000"/>
              <a:gd name="connsiteX2811" fmla="*/ 4609367 w 12192000"/>
              <a:gd name="connsiteY2811" fmla="*/ 3061971 h 6858000"/>
              <a:gd name="connsiteX2812" fmla="*/ 4643379 w 12192000"/>
              <a:gd name="connsiteY2812" fmla="*/ 3077861 h 6858000"/>
              <a:gd name="connsiteX2813" fmla="*/ 4647631 w 12192000"/>
              <a:gd name="connsiteY2813" fmla="*/ 3093751 h 6858000"/>
              <a:gd name="connsiteX2814" fmla="*/ 4639128 w 12192000"/>
              <a:gd name="connsiteY2814" fmla="*/ 3088454 h 6858000"/>
              <a:gd name="connsiteX2815" fmla="*/ 4639128 w 12192000"/>
              <a:gd name="connsiteY2815" fmla="*/ 3093751 h 6858000"/>
              <a:gd name="connsiteX2816" fmla="*/ 4664637 w 12192000"/>
              <a:gd name="connsiteY2816" fmla="*/ 3104344 h 6858000"/>
              <a:gd name="connsiteX2817" fmla="*/ 4677392 w 12192000"/>
              <a:gd name="connsiteY2817" fmla="*/ 3099047 h 6858000"/>
              <a:gd name="connsiteX2818" fmla="*/ 4681644 w 12192000"/>
              <a:gd name="connsiteY2818" fmla="*/ 3104344 h 6858000"/>
              <a:gd name="connsiteX2819" fmla="*/ 4702902 w 12192000"/>
              <a:gd name="connsiteY2819" fmla="*/ 3088454 h 6858000"/>
              <a:gd name="connsiteX2820" fmla="*/ 4690147 w 12192000"/>
              <a:gd name="connsiteY2820" fmla="*/ 3077861 h 6858000"/>
              <a:gd name="connsiteX2821" fmla="*/ 4690147 w 12192000"/>
              <a:gd name="connsiteY2821" fmla="*/ 3061971 h 6858000"/>
              <a:gd name="connsiteX2822" fmla="*/ 4719908 w 12192000"/>
              <a:gd name="connsiteY2822" fmla="*/ 3024896 h 6858000"/>
              <a:gd name="connsiteX2823" fmla="*/ 4707154 w 12192000"/>
              <a:gd name="connsiteY2823" fmla="*/ 3024896 h 6858000"/>
              <a:gd name="connsiteX2824" fmla="*/ 4685895 w 12192000"/>
              <a:gd name="connsiteY2824" fmla="*/ 3035488 h 6858000"/>
              <a:gd name="connsiteX2825" fmla="*/ 4702902 w 12192000"/>
              <a:gd name="connsiteY2825" fmla="*/ 3009006 h 6858000"/>
              <a:gd name="connsiteX2826" fmla="*/ 4719908 w 12192000"/>
              <a:gd name="connsiteY2826" fmla="*/ 3009006 h 6858000"/>
              <a:gd name="connsiteX2827" fmla="*/ 4723628 w 12192000"/>
              <a:gd name="connsiteY2827" fmla="*/ 3007020 h 6858000"/>
              <a:gd name="connsiteX2828" fmla="*/ 4726240 w 12192000"/>
              <a:gd name="connsiteY2828" fmla="*/ 3005625 h 6858000"/>
              <a:gd name="connsiteX2829" fmla="*/ 4727880 w 12192000"/>
              <a:gd name="connsiteY2829" fmla="*/ 3009006 h 6858000"/>
              <a:gd name="connsiteX2830" fmla="*/ 4736051 w 12192000"/>
              <a:gd name="connsiteY2830" fmla="*/ 3005033 h 6858000"/>
              <a:gd name="connsiteX2831" fmla="*/ 4737706 w 12192000"/>
              <a:gd name="connsiteY2831" fmla="*/ 2999503 h 6858000"/>
              <a:gd name="connsiteX2832" fmla="*/ 4749669 w 12192000"/>
              <a:gd name="connsiteY2832" fmla="*/ 2993116 h 6858000"/>
              <a:gd name="connsiteX2833" fmla="*/ 4743574 w 12192000"/>
              <a:gd name="connsiteY2833" fmla="*/ 2973274 h 6858000"/>
              <a:gd name="connsiteX2834" fmla="*/ 4743471 w 12192000"/>
              <a:gd name="connsiteY2834" fmla="*/ 2972914 h 6858000"/>
              <a:gd name="connsiteX2835" fmla="*/ 4744835 w 12192000"/>
              <a:gd name="connsiteY2835" fmla="*/ 2964802 h 6858000"/>
              <a:gd name="connsiteX2836" fmla="*/ 4748474 w 12192000"/>
              <a:gd name="connsiteY2836" fmla="*/ 2967792 h 6858000"/>
              <a:gd name="connsiteX2837" fmla="*/ 4753921 w 12192000"/>
              <a:gd name="connsiteY2837" fmla="*/ 2956040 h 6858000"/>
              <a:gd name="connsiteX2838" fmla="*/ 4762424 w 12192000"/>
              <a:gd name="connsiteY2838" fmla="*/ 2971930 h 6858000"/>
              <a:gd name="connsiteX2839" fmla="*/ 4779430 w 12192000"/>
              <a:gd name="connsiteY2839" fmla="*/ 2956040 h 6858000"/>
              <a:gd name="connsiteX2840" fmla="*/ 4775179 w 12192000"/>
              <a:gd name="connsiteY2840" fmla="*/ 2950743 h 6858000"/>
              <a:gd name="connsiteX2841" fmla="*/ 4787933 w 12192000"/>
              <a:gd name="connsiteY2841" fmla="*/ 2940150 h 6858000"/>
              <a:gd name="connsiteX2842" fmla="*/ 4796437 w 12192000"/>
              <a:gd name="connsiteY2842" fmla="*/ 2945447 h 6858000"/>
              <a:gd name="connsiteX2843" fmla="*/ 4817694 w 12192000"/>
              <a:gd name="connsiteY2843" fmla="*/ 2950743 h 6858000"/>
              <a:gd name="connsiteX2844" fmla="*/ 4821415 w 12192000"/>
              <a:gd name="connsiteY2844" fmla="*/ 2950743 h 6858000"/>
              <a:gd name="connsiteX2845" fmla="*/ 4838527 w 12192000"/>
              <a:gd name="connsiteY2845" fmla="*/ 2950743 h 6858000"/>
              <a:gd name="connsiteX2846" fmla="*/ 4838421 w 12192000"/>
              <a:gd name="connsiteY2846" fmla="*/ 2952068 h 6858000"/>
              <a:gd name="connsiteX2847" fmla="*/ 4847456 w 12192000"/>
              <a:gd name="connsiteY2847" fmla="*/ 2950743 h 6858000"/>
              <a:gd name="connsiteX2848" fmla="*/ 4838527 w 12192000"/>
              <a:gd name="connsiteY2848" fmla="*/ 2950743 h 6858000"/>
              <a:gd name="connsiteX2849" fmla="*/ 4838952 w 12192000"/>
              <a:gd name="connsiteY2849" fmla="*/ 2945447 h 6858000"/>
              <a:gd name="connsiteX2850" fmla="*/ 4855959 w 12192000"/>
              <a:gd name="connsiteY2850" fmla="*/ 2929557 h 6858000"/>
              <a:gd name="connsiteX2851" fmla="*/ 4877217 w 12192000"/>
              <a:gd name="connsiteY2851" fmla="*/ 2940150 h 6858000"/>
              <a:gd name="connsiteX2852" fmla="*/ 4885720 w 12192000"/>
              <a:gd name="connsiteY2852" fmla="*/ 2950743 h 6858000"/>
              <a:gd name="connsiteX2853" fmla="*/ 4928236 w 12192000"/>
              <a:gd name="connsiteY2853" fmla="*/ 2918964 h 6858000"/>
              <a:gd name="connsiteX2854" fmla="*/ 4894223 w 12192000"/>
              <a:gd name="connsiteY2854" fmla="*/ 2934854 h 6858000"/>
              <a:gd name="connsiteX2855" fmla="*/ 4872965 w 12192000"/>
              <a:gd name="connsiteY2855" fmla="*/ 2929557 h 6858000"/>
              <a:gd name="connsiteX2856" fmla="*/ 4877217 w 12192000"/>
              <a:gd name="connsiteY2856" fmla="*/ 2918964 h 6858000"/>
              <a:gd name="connsiteX2857" fmla="*/ 4898475 w 12192000"/>
              <a:gd name="connsiteY2857" fmla="*/ 2903074 h 6858000"/>
              <a:gd name="connsiteX2858" fmla="*/ 4881468 w 12192000"/>
              <a:gd name="connsiteY2858" fmla="*/ 2903074 h 6858000"/>
              <a:gd name="connsiteX2859" fmla="*/ 4872965 w 12192000"/>
              <a:gd name="connsiteY2859" fmla="*/ 2913668 h 6858000"/>
              <a:gd name="connsiteX2860" fmla="*/ 4860210 w 12192000"/>
              <a:gd name="connsiteY2860" fmla="*/ 2903074 h 6858000"/>
              <a:gd name="connsiteX2861" fmla="*/ 4889971 w 12192000"/>
              <a:gd name="connsiteY2861" fmla="*/ 2887184 h 6858000"/>
              <a:gd name="connsiteX2862" fmla="*/ 4872965 w 12192000"/>
              <a:gd name="connsiteY2862" fmla="*/ 2892481 h 6858000"/>
              <a:gd name="connsiteX2863" fmla="*/ 4872965 w 12192000"/>
              <a:gd name="connsiteY2863" fmla="*/ 2876591 h 6858000"/>
              <a:gd name="connsiteX2864" fmla="*/ 4898475 w 12192000"/>
              <a:gd name="connsiteY2864" fmla="*/ 2881888 h 6858000"/>
              <a:gd name="connsiteX2865" fmla="*/ 4898475 w 12192000"/>
              <a:gd name="connsiteY2865" fmla="*/ 2860702 h 6858000"/>
              <a:gd name="connsiteX2866" fmla="*/ 4932488 w 12192000"/>
              <a:gd name="connsiteY2866" fmla="*/ 2860702 h 6858000"/>
              <a:gd name="connsiteX2867" fmla="*/ 4906978 w 12192000"/>
              <a:gd name="connsiteY2867" fmla="*/ 2876591 h 6858000"/>
              <a:gd name="connsiteX2868" fmla="*/ 4919733 w 12192000"/>
              <a:gd name="connsiteY2868" fmla="*/ 2871295 h 6858000"/>
              <a:gd name="connsiteX2869" fmla="*/ 4932488 w 12192000"/>
              <a:gd name="connsiteY2869" fmla="*/ 2871295 h 6858000"/>
              <a:gd name="connsiteX2870" fmla="*/ 4979255 w 12192000"/>
              <a:gd name="connsiteY2870" fmla="*/ 2844812 h 6858000"/>
              <a:gd name="connsiteX2871" fmla="*/ 4987758 w 12192000"/>
              <a:gd name="connsiteY2871" fmla="*/ 2844812 h 6858000"/>
              <a:gd name="connsiteX2872" fmla="*/ 4987758 w 12192000"/>
              <a:gd name="connsiteY2872" fmla="*/ 2839515 h 6858000"/>
              <a:gd name="connsiteX2873" fmla="*/ 5009016 w 12192000"/>
              <a:gd name="connsiteY2873" fmla="*/ 2828922 h 6858000"/>
              <a:gd name="connsiteX2874" fmla="*/ 5013267 w 12192000"/>
              <a:gd name="connsiteY2874" fmla="*/ 2834219 h 6858000"/>
              <a:gd name="connsiteX2875" fmla="*/ 5013267 w 12192000"/>
              <a:gd name="connsiteY2875" fmla="*/ 2828922 h 6858000"/>
              <a:gd name="connsiteX2876" fmla="*/ 5030274 w 12192000"/>
              <a:gd name="connsiteY2876" fmla="*/ 2828922 h 6858000"/>
              <a:gd name="connsiteX2877" fmla="*/ 5038777 w 12192000"/>
              <a:gd name="connsiteY2877" fmla="*/ 2818329 h 6858000"/>
              <a:gd name="connsiteX2878" fmla="*/ 5034525 w 12192000"/>
              <a:gd name="connsiteY2878" fmla="*/ 2813032 h 6858000"/>
              <a:gd name="connsiteX2879" fmla="*/ 5043029 w 12192000"/>
              <a:gd name="connsiteY2879" fmla="*/ 2797143 h 6858000"/>
              <a:gd name="connsiteX2880" fmla="*/ 5051532 w 12192000"/>
              <a:gd name="connsiteY2880" fmla="*/ 2802439 h 6858000"/>
              <a:gd name="connsiteX2881" fmla="*/ 5048590 w 12192000"/>
              <a:gd name="connsiteY2881" fmla="*/ 2807192 h 6858000"/>
              <a:gd name="connsiteX2882" fmla="*/ 5047280 w 12192000"/>
              <a:gd name="connsiteY2882" fmla="*/ 2807736 h 6858000"/>
              <a:gd name="connsiteX2883" fmla="*/ 5045487 w 12192000"/>
              <a:gd name="connsiteY2883" fmla="*/ 2812205 h 6858000"/>
              <a:gd name="connsiteX2884" fmla="*/ 5048590 w 12192000"/>
              <a:gd name="connsiteY2884" fmla="*/ 2807192 h 6858000"/>
              <a:gd name="connsiteX2885" fmla="*/ 5052063 w 12192000"/>
              <a:gd name="connsiteY2885" fmla="*/ 2805750 h 6858000"/>
              <a:gd name="connsiteX2886" fmla="*/ 5085544 w 12192000"/>
              <a:gd name="connsiteY2886" fmla="*/ 2791846 h 6858000"/>
              <a:gd name="connsiteX2887" fmla="*/ 5098300 w 12192000"/>
              <a:gd name="connsiteY2887" fmla="*/ 2802439 h 6858000"/>
              <a:gd name="connsiteX2888" fmla="*/ 5089796 w 12192000"/>
              <a:gd name="connsiteY2888" fmla="*/ 2791846 h 6858000"/>
              <a:gd name="connsiteX2889" fmla="*/ 5098300 w 12192000"/>
              <a:gd name="connsiteY2889" fmla="*/ 2791846 h 6858000"/>
              <a:gd name="connsiteX2890" fmla="*/ 5103082 w 12192000"/>
              <a:gd name="connsiteY2890" fmla="*/ 2789860 h 6858000"/>
              <a:gd name="connsiteX2891" fmla="*/ 5110657 w 12192000"/>
              <a:gd name="connsiteY2891" fmla="*/ 2786715 h 6858000"/>
              <a:gd name="connsiteX2892" fmla="*/ 5110523 w 12192000"/>
              <a:gd name="connsiteY2892" fmla="*/ 2787874 h 6858000"/>
              <a:gd name="connsiteX2893" fmla="*/ 5115239 w 12192000"/>
              <a:gd name="connsiteY2893" fmla="*/ 2789363 h 6858000"/>
              <a:gd name="connsiteX2894" fmla="*/ 5127541 w 12192000"/>
              <a:gd name="connsiteY2894" fmla="*/ 2779703 h 6858000"/>
              <a:gd name="connsiteX2895" fmla="*/ 5136563 w 12192000"/>
              <a:gd name="connsiteY2895" fmla="*/ 2775956 h 6858000"/>
              <a:gd name="connsiteX2896" fmla="*/ 5132312 w 12192000"/>
              <a:gd name="connsiteY2896" fmla="*/ 2775956 h 6858000"/>
              <a:gd name="connsiteX2897" fmla="*/ 5127541 w 12192000"/>
              <a:gd name="connsiteY2897" fmla="*/ 2779703 h 6858000"/>
              <a:gd name="connsiteX2898" fmla="*/ 5114442 w 12192000"/>
              <a:gd name="connsiteY2898" fmla="*/ 2785143 h 6858000"/>
              <a:gd name="connsiteX2899" fmla="*/ 5110657 w 12192000"/>
              <a:gd name="connsiteY2899" fmla="*/ 2786715 h 6858000"/>
              <a:gd name="connsiteX2900" fmla="*/ 5111386 w 12192000"/>
              <a:gd name="connsiteY2900" fmla="*/ 2780425 h 6858000"/>
              <a:gd name="connsiteX2901" fmla="*/ 5111054 w 12192000"/>
              <a:gd name="connsiteY2901" fmla="*/ 2775956 h 6858000"/>
              <a:gd name="connsiteX2902" fmla="*/ 5106802 w 12192000"/>
              <a:gd name="connsiteY2902" fmla="*/ 2781253 h 6858000"/>
              <a:gd name="connsiteX2903" fmla="*/ 5104677 w 12192000"/>
              <a:gd name="connsiteY2903" fmla="*/ 2779929 h 6858000"/>
              <a:gd name="connsiteX2904" fmla="*/ 5091114 w 12192000"/>
              <a:gd name="connsiteY2904" fmla="*/ 2771481 h 6858000"/>
              <a:gd name="connsiteX2905" fmla="*/ 5098300 w 12192000"/>
              <a:gd name="connsiteY2905" fmla="*/ 2754770 h 6858000"/>
              <a:gd name="connsiteX2906" fmla="*/ 5183331 w 12192000"/>
              <a:gd name="connsiteY2906" fmla="*/ 2707101 h 6858000"/>
              <a:gd name="connsiteX2907" fmla="*/ 5187582 w 12192000"/>
              <a:gd name="connsiteY2907" fmla="*/ 2712398 h 6858000"/>
              <a:gd name="connsiteX2908" fmla="*/ 5183331 w 12192000"/>
              <a:gd name="connsiteY2908" fmla="*/ 2714042 h 6858000"/>
              <a:gd name="connsiteX2909" fmla="*/ 5183331 w 12192000"/>
              <a:gd name="connsiteY2909" fmla="*/ 2712398 h 6858000"/>
              <a:gd name="connsiteX2910" fmla="*/ 5177950 w 12192000"/>
              <a:gd name="connsiteY2910" fmla="*/ 2716122 h 6858000"/>
              <a:gd name="connsiteX2911" fmla="*/ 5183331 w 12192000"/>
              <a:gd name="connsiteY2911" fmla="*/ 2714042 h 6858000"/>
              <a:gd name="connsiteX2912" fmla="*/ 5183331 w 12192000"/>
              <a:gd name="connsiteY2912" fmla="*/ 2715046 h 6858000"/>
              <a:gd name="connsiteX2913" fmla="*/ 5183331 w 12192000"/>
              <a:gd name="connsiteY2913" fmla="*/ 2733584 h 6858000"/>
              <a:gd name="connsiteX2914" fmla="*/ 5145067 w 12192000"/>
              <a:gd name="connsiteY2914" fmla="*/ 2749474 h 6858000"/>
              <a:gd name="connsiteX2915" fmla="*/ 5136563 w 12192000"/>
              <a:gd name="connsiteY2915" fmla="*/ 2760067 h 6858000"/>
              <a:gd name="connsiteX2916" fmla="*/ 5153570 w 12192000"/>
              <a:gd name="connsiteY2916" fmla="*/ 2765364 h 6858000"/>
              <a:gd name="connsiteX2917" fmla="*/ 5140815 w 12192000"/>
              <a:gd name="connsiteY2917" fmla="*/ 2770660 h 6858000"/>
              <a:gd name="connsiteX2918" fmla="*/ 5187582 w 12192000"/>
              <a:gd name="connsiteY2918" fmla="*/ 2775956 h 6858000"/>
              <a:gd name="connsiteX2919" fmla="*/ 5183331 w 12192000"/>
              <a:gd name="connsiteY2919" fmla="*/ 2786550 h 6858000"/>
              <a:gd name="connsiteX2920" fmla="*/ 5174828 w 12192000"/>
              <a:gd name="connsiteY2920" fmla="*/ 2786550 h 6858000"/>
              <a:gd name="connsiteX2921" fmla="*/ 5115305 w 12192000"/>
              <a:gd name="connsiteY2921" fmla="*/ 2813032 h 6858000"/>
              <a:gd name="connsiteX2922" fmla="*/ 5111054 w 12192000"/>
              <a:gd name="connsiteY2922" fmla="*/ 2813032 h 6858000"/>
              <a:gd name="connsiteX2923" fmla="*/ 5111054 w 12192000"/>
              <a:gd name="connsiteY2923" fmla="*/ 2823626 h 6858000"/>
              <a:gd name="connsiteX2924" fmla="*/ 5081293 w 12192000"/>
              <a:gd name="connsiteY2924" fmla="*/ 2813032 h 6858000"/>
              <a:gd name="connsiteX2925" fmla="*/ 5077041 w 12192000"/>
              <a:gd name="connsiteY2925" fmla="*/ 2818329 h 6858000"/>
              <a:gd name="connsiteX2926" fmla="*/ 5077041 w 12192000"/>
              <a:gd name="connsiteY2926" fmla="*/ 2823626 h 6858000"/>
              <a:gd name="connsiteX2927" fmla="*/ 5060035 w 12192000"/>
              <a:gd name="connsiteY2927" fmla="*/ 2823626 h 6858000"/>
              <a:gd name="connsiteX2928" fmla="*/ 5060035 w 12192000"/>
              <a:gd name="connsiteY2928" fmla="*/ 2839515 h 6858000"/>
              <a:gd name="connsiteX2929" fmla="*/ 5081293 w 12192000"/>
              <a:gd name="connsiteY2929" fmla="*/ 2828922 h 6858000"/>
              <a:gd name="connsiteX2930" fmla="*/ 5089796 w 12192000"/>
              <a:gd name="connsiteY2930" fmla="*/ 2839515 h 6858000"/>
              <a:gd name="connsiteX2931" fmla="*/ 5072790 w 12192000"/>
              <a:gd name="connsiteY2931" fmla="*/ 2860702 h 6858000"/>
              <a:gd name="connsiteX2932" fmla="*/ 5068538 w 12192000"/>
              <a:gd name="connsiteY2932" fmla="*/ 2860702 h 6858000"/>
              <a:gd name="connsiteX2933" fmla="*/ 5043029 w 12192000"/>
              <a:gd name="connsiteY2933" fmla="*/ 2865998 h 6858000"/>
              <a:gd name="connsiteX2934" fmla="*/ 5026023 w 12192000"/>
              <a:gd name="connsiteY2934" fmla="*/ 2871295 h 6858000"/>
              <a:gd name="connsiteX2935" fmla="*/ 5013267 w 12192000"/>
              <a:gd name="connsiteY2935" fmla="*/ 2865998 h 6858000"/>
              <a:gd name="connsiteX2936" fmla="*/ 4992009 w 12192000"/>
              <a:gd name="connsiteY2936" fmla="*/ 2871295 h 6858000"/>
              <a:gd name="connsiteX2937" fmla="*/ 4983274 w 12192000"/>
              <a:gd name="connsiteY2937" fmla="*/ 2883502 h 6858000"/>
              <a:gd name="connsiteX2938" fmla="*/ 4978992 w 12192000"/>
              <a:gd name="connsiteY2938" fmla="*/ 2889148 h 6858000"/>
              <a:gd name="connsiteX2939" fmla="*/ 4978192 w 12192000"/>
              <a:gd name="connsiteY2939" fmla="*/ 2889833 h 6858000"/>
              <a:gd name="connsiteX2940" fmla="*/ 4978723 w 12192000"/>
              <a:gd name="connsiteY2940" fmla="*/ 2889502 h 6858000"/>
              <a:gd name="connsiteX2941" fmla="*/ 4978992 w 12192000"/>
              <a:gd name="connsiteY2941" fmla="*/ 2889148 h 6858000"/>
              <a:gd name="connsiteX2942" fmla="*/ 4982443 w 12192000"/>
              <a:gd name="connsiteY2942" fmla="*/ 2886192 h 6858000"/>
              <a:gd name="connsiteX2943" fmla="*/ 4983506 w 12192000"/>
              <a:gd name="connsiteY2943" fmla="*/ 2892481 h 6858000"/>
              <a:gd name="connsiteX2944" fmla="*/ 4979255 w 12192000"/>
              <a:gd name="connsiteY2944" fmla="*/ 2892481 h 6858000"/>
              <a:gd name="connsiteX2945" fmla="*/ 4966500 w 12192000"/>
              <a:gd name="connsiteY2945" fmla="*/ 2897778 h 6858000"/>
              <a:gd name="connsiteX2946" fmla="*/ 4953745 w 12192000"/>
              <a:gd name="connsiteY2946" fmla="*/ 2918964 h 6858000"/>
              <a:gd name="connsiteX2947" fmla="*/ 4970752 w 12192000"/>
              <a:gd name="connsiteY2947" fmla="*/ 2924260 h 6858000"/>
              <a:gd name="connsiteX2948" fmla="*/ 4979255 w 12192000"/>
              <a:gd name="connsiteY2948" fmla="*/ 2934854 h 6858000"/>
              <a:gd name="connsiteX2949" fmla="*/ 4963673 w 12192000"/>
              <a:gd name="connsiteY2949" fmla="*/ 2938389 h 6858000"/>
              <a:gd name="connsiteX2950" fmla="*/ 4960778 w 12192000"/>
              <a:gd name="connsiteY2950" fmla="*/ 2936586 h 6858000"/>
              <a:gd name="connsiteX2951" fmla="*/ 4964308 w 12192000"/>
              <a:gd name="connsiteY2951" fmla="*/ 2934109 h 6858000"/>
              <a:gd name="connsiteX2952" fmla="*/ 4966500 w 12192000"/>
              <a:gd name="connsiteY2952" fmla="*/ 2929557 h 6858000"/>
              <a:gd name="connsiteX2953" fmla="*/ 4957997 w 12192000"/>
              <a:gd name="connsiteY2953" fmla="*/ 2934854 h 6858000"/>
              <a:gd name="connsiteX2954" fmla="*/ 4960123 w 12192000"/>
              <a:gd name="connsiteY2954" fmla="*/ 2936178 h 6858000"/>
              <a:gd name="connsiteX2955" fmla="*/ 4960778 w 12192000"/>
              <a:gd name="connsiteY2955" fmla="*/ 2936586 h 6858000"/>
              <a:gd name="connsiteX2956" fmla="*/ 4958528 w 12192000"/>
              <a:gd name="connsiteY2956" fmla="*/ 2938164 h 6858000"/>
              <a:gd name="connsiteX2957" fmla="*/ 4959924 w 12192000"/>
              <a:gd name="connsiteY2957" fmla="*/ 2939240 h 6858000"/>
              <a:gd name="connsiteX2958" fmla="*/ 4963673 w 12192000"/>
              <a:gd name="connsiteY2958" fmla="*/ 2938389 h 6858000"/>
              <a:gd name="connsiteX2959" fmla="*/ 4975003 w 12192000"/>
              <a:gd name="connsiteY2959" fmla="*/ 2945447 h 6858000"/>
              <a:gd name="connsiteX2960" fmla="*/ 4953511 w 12192000"/>
              <a:gd name="connsiteY2960" fmla="*/ 2962462 h 6858000"/>
              <a:gd name="connsiteX2961" fmla="*/ 4953745 w 12192000"/>
              <a:gd name="connsiteY2961" fmla="*/ 2956040 h 6858000"/>
              <a:gd name="connsiteX2962" fmla="*/ 4949494 w 12192000"/>
              <a:gd name="connsiteY2962" fmla="*/ 2934854 h 6858000"/>
              <a:gd name="connsiteX2963" fmla="*/ 4932488 w 12192000"/>
              <a:gd name="connsiteY2963" fmla="*/ 2945447 h 6858000"/>
              <a:gd name="connsiteX2964" fmla="*/ 4936739 w 12192000"/>
              <a:gd name="connsiteY2964" fmla="*/ 2950743 h 6858000"/>
              <a:gd name="connsiteX2965" fmla="*/ 4936739 w 12192000"/>
              <a:gd name="connsiteY2965" fmla="*/ 2961336 h 6858000"/>
              <a:gd name="connsiteX2966" fmla="*/ 4940459 w 12192000"/>
              <a:gd name="connsiteY2966" fmla="*/ 2963323 h 6858000"/>
              <a:gd name="connsiteX2967" fmla="*/ 4947605 w 12192000"/>
              <a:gd name="connsiteY2967" fmla="*/ 2967138 h 6858000"/>
              <a:gd name="connsiteX2968" fmla="*/ 4946571 w 12192000"/>
              <a:gd name="connsiteY2968" fmla="*/ 2967957 h 6858000"/>
              <a:gd name="connsiteX2969" fmla="*/ 4945242 w 12192000"/>
              <a:gd name="connsiteY2969" fmla="*/ 2970606 h 6858000"/>
              <a:gd name="connsiteX2970" fmla="*/ 4948577 w 12192000"/>
              <a:gd name="connsiteY2970" fmla="*/ 2967657 h 6858000"/>
              <a:gd name="connsiteX2971" fmla="*/ 4966500 w 12192000"/>
              <a:gd name="connsiteY2971" fmla="*/ 2977226 h 6858000"/>
              <a:gd name="connsiteX2972" fmla="*/ 4962248 w 12192000"/>
              <a:gd name="connsiteY2972" fmla="*/ 2987819 h 6858000"/>
              <a:gd name="connsiteX2973" fmla="*/ 4937262 w 12192000"/>
              <a:gd name="connsiteY2973" fmla="*/ 2983888 h 6858000"/>
              <a:gd name="connsiteX2974" fmla="*/ 4935138 w 12192000"/>
              <a:gd name="connsiteY2974" fmla="*/ 2983774 h 6858000"/>
              <a:gd name="connsiteX2975" fmla="*/ 4936739 w 12192000"/>
              <a:gd name="connsiteY2975" fmla="*/ 2977226 h 6858000"/>
              <a:gd name="connsiteX2976" fmla="*/ 4931087 w 12192000"/>
              <a:gd name="connsiteY2976" fmla="*/ 2983104 h 6858000"/>
              <a:gd name="connsiteX2977" fmla="*/ 4930123 w 12192000"/>
              <a:gd name="connsiteY2977" fmla="*/ 2983504 h 6858000"/>
              <a:gd name="connsiteX2978" fmla="*/ 4924184 w 12192000"/>
              <a:gd name="connsiteY2978" fmla="*/ 2983185 h 6858000"/>
              <a:gd name="connsiteX2979" fmla="*/ 4922390 w 12192000"/>
              <a:gd name="connsiteY2979" fmla="*/ 2986495 h 6858000"/>
              <a:gd name="connsiteX2980" fmla="*/ 4922808 w 12192000"/>
              <a:gd name="connsiteY2980" fmla="*/ 2986542 h 6858000"/>
              <a:gd name="connsiteX2981" fmla="*/ 4906978 w 12192000"/>
              <a:gd name="connsiteY2981" fmla="*/ 2993116 h 6858000"/>
              <a:gd name="connsiteX2982" fmla="*/ 4915481 w 12192000"/>
              <a:gd name="connsiteY2982" fmla="*/ 3003709 h 6858000"/>
              <a:gd name="connsiteX2983" fmla="*/ 4906978 w 12192000"/>
              <a:gd name="connsiteY2983" fmla="*/ 3009006 h 6858000"/>
              <a:gd name="connsiteX2984" fmla="*/ 4882531 w 12192000"/>
              <a:gd name="connsiteY2984" fmla="*/ 3016288 h 6858000"/>
              <a:gd name="connsiteX2985" fmla="*/ 4887564 w 12192000"/>
              <a:gd name="connsiteY2985" fmla="*/ 3008687 h 6858000"/>
              <a:gd name="connsiteX2986" fmla="*/ 4889971 w 12192000"/>
              <a:gd name="connsiteY2986" fmla="*/ 3009006 h 6858000"/>
              <a:gd name="connsiteX2987" fmla="*/ 4889971 w 12192000"/>
              <a:gd name="connsiteY2987" fmla="*/ 3003709 h 6858000"/>
              <a:gd name="connsiteX2988" fmla="*/ 4887846 w 12192000"/>
              <a:gd name="connsiteY2988" fmla="*/ 3008261 h 6858000"/>
              <a:gd name="connsiteX2989" fmla="*/ 4887564 w 12192000"/>
              <a:gd name="connsiteY2989" fmla="*/ 3008687 h 6858000"/>
              <a:gd name="connsiteX2990" fmla="*/ 4876220 w 12192000"/>
              <a:gd name="connsiteY2990" fmla="*/ 3007185 h 6858000"/>
              <a:gd name="connsiteX2991" fmla="*/ 4889971 w 12192000"/>
              <a:gd name="connsiteY2991" fmla="*/ 2987819 h 6858000"/>
              <a:gd name="connsiteX2992" fmla="*/ 4877217 w 12192000"/>
              <a:gd name="connsiteY2992" fmla="*/ 2993116 h 6858000"/>
              <a:gd name="connsiteX2993" fmla="*/ 4870939 w 12192000"/>
              <a:gd name="connsiteY2993" fmla="*/ 3013361 h 6858000"/>
              <a:gd name="connsiteX2994" fmla="*/ 4870648 w 12192000"/>
              <a:gd name="connsiteY2994" fmla="*/ 3014302 h 6858000"/>
              <a:gd name="connsiteX2995" fmla="*/ 4864462 w 12192000"/>
              <a:gd name="connsiteY2995" fmla="*/ 3014302 h 6858000"/>
              <a:gd name="connsiteX2996" fmla="*/ 4860210 w 12192000"/>
              <a:gd name="connsiteY2996" fmla="*/ 3024896 h 6858000"/>
              <a:gd name="connsiteX2997" fmla="*/ 4862868 w 12192000"/>
              <a:gd name="connsiteY2997" fmla="*/ 3024233 h 6858000"/>
              <a:gd name="connsiteX2998" fmla="*/ 4867967 w 12192000"/>
              <a:gd name="connsiteY2998" fmla="*/ 3022963 h 6858000"/>
              <a:gd name="connsiteX2999" fmla="*/ 4867651 w 12192000"/>
              <a:gd name="connsiteY2999" fmla="*/ 3023985 h 6858000"/>
              <a:gd name="connsiteX3000" fmla="*/ 4867651 w 12192000"/>
              <a:gd name="connsiteY3000" fmla="*/ 3025558 h 6858000"/>
              <a:gd name="connsiteX3001" fmla="*/ 4869126 w 12192000"/>
              <a:gd name="connsiteY3001" fmla="*/ 3022674 h 6858000"/>
              <a:gd name="connsiteX3002" fmla="*/ 4881468 w 12192000"/>
              <a:gd name="connsiteY3002" fmla="*/ 3019599 h 6858000"/>
              <a:gd name="connsiteX3003" fmla="*/ 4889971 w 12192000"/>
              <a:gd name="connsiteY3003" fmla="*/ 3030192 h 6858000"/>
              <a:gd name="connsiteX3004" fmla="*/ 4868713 w 12192000"/>
              <a:gd name="connsiteY3004" fmla="*/ 3035488 h 6858000"/>
              <a:gd name="connsiteX3005" fmla="*/ 4877217 w 12192000"/>
              <a:gd name="connsiteY3005" fmla="*/ 3046082 h 6858000"/>
              <a:gd name="connsiteX3006" fmla="*/ 4860210 w 12192000"/>
              <a:gd name="connsiteY3006" fmla="*/ 3040785 h 6858000"/>
              <a:gd name="connsiteX3007" fmla="*/ 4847456 w 12192000"/>
              <a:gd name="connsiteY3007" fmla="*/ 3051378 h 6858000"/>
              <a:gd name="connsiteX3008" fmla="*/ 4860210 w 12192000"/>
              <a:gd name="connsiteY3008" fmla="*/ 3077861 h 6858000"/>
              <a:gd name="connsiteX3009" fmla="*/ 4834701 w 12192000"/>
              <a:gd name="connsiteY3009" fmla="*/ 3093751 h 6858000"/>
              <a:gd name="connsiteX3010" fmla="*/ 4817694 w 12192000"/>
              <a:gd name="connsiteY3010" fmla="*/ 3077861 h 6858000"/>
              <a:gd name="connsiteX3011" fmla="*/ 4817694 w 12192000"/>
              <a:gd name="connsiteY3011" fmla="*/ 3083158 h 6858000"/>
              <a:gd name="connsiteX3012" fmla="*/ 4809191 w 12192000"/>
              <a:gd name="connsiteY3012" fmla="*/ 3083158 h 6858000"/>
              <a:gd name="connsiteX3013" fmla="*/ 4800689 w 12192000"/>
              <a:gd name="connsiteY3013" fmla="*/ 3083158 h 6858000"/>
              <a:gd name="connsiteX3014" fmla="*/ 4809191 w 12192000"/>
              <a:gd name="connsiteY3014" fmla="*/ 3072564 h 6858000"/>
              <a:gd name="connsiteX3015" fmla="*/ 4800689 w 12192000"/>
              <a:gd name="connsiteY3015" fmla="*/ 3072564 h 6858000"/>
              <a:gd name="connsiteX3016" fmla="*/ 4800689 w 12192000"/>
              <a:gd name="connsiteY3016" fmla="*/ 3061971 h 6858000"/>
              <a:gd name="connsiteX3017" fmla="*/ 4770927 w 12192000"/>
              <a:gd name="connsiteY3017" fmla="*/ 3077861 h 6858000"/>
              <a:gd name="connsiteX3018" fmla="*/ 4775179 w 12192000"/>
              <a:gd name="connsiteY3018" fmla="*/ 3104344 h 6858000"/>
              <a:gd name="connsiteX3019" fmla="*/ 4753921 w 12192000"/>
              <a:gd name="connsiteY3019" fmla="*/ 3093751 h 6858000"/>
              <a:gd name="connsiteX3020" fmla="*/ 4749669 w 12192000"/>
              <a:gd name="connsiteY3020" fmla="*/ 3104344 h 6858000"/>
              <a:gd name="connsiteX3021" fmla="*/ 4766676 w 12192000"/>
              <a:gd name="connsiteY3021" fmla="*/ 3104344 h 6858000"/>
              <a:gd name="connsiteX3022" fmla="*/ 4792185 w 12192000"/>
              <a:gd name="connsiteY3022" fmla="*/ 3125530 h 6858000"/>
              <a:gd name="connsiteX3023" fmla="*/ 4775179 w 12192000"/>
              <a:gd name="connsiteY3023" fmla="*/ 3146716 h 6858000"/>
              <a:gd name="connsiteX3024" fmla="*/ 4758172 w 12192000"/>
              <a:gd name="connsiteY3024" fmla="*/ 3146716 h 6858000"/>
              <a:gd name="connsiteX3025" fmla="*/ 4770927 w 12192000"/>
              <a:gd name="connsiteY3025" fmla="*/ 3162606 h 6858000"/>
              <a:gd name="connsiteX3026" fmla="*/ 4766676 w 12192000"/>
              <a:gd name="connsiteY3026" fmla="*/ 3167903 h 6858000"/>
              <a:gd name="connsiteX3027" fmla="*/ 4783682 w 12192000"/>
              <a:gd name="connsiteY3027" fmla="*/ 3167903 h 6858000"/>
              <a:gd name="connsiteX3028" fmla="*/ 4822278 w 12192000"/>
              <a:gd name="connsiteY3028" fmla="*/ 3149696 h 6858000"/>
              <a:gd name="connsiteX3029" fmla="*/ 4823115 w 12192000"/>
              <a:gd name="connsiteY3029" fmla="*/ 3146716 h 6858000"/>
              <a:gd name="connsiteX3030" fmla="*/ 4826198 w 12192000"/>
              <a:gd name="connsiteY3030" fmla="*/ 3146716 h 6858000"/>
              <a:gd name="connsiteX3031" fmla="*/ 4834701 w 12192000"/>
              <a:gd name="connsiteY3031" fmla="*/ 3152013 h 6858000"/>
              <a:gd name="connsiteX3032" fmla="*/ 4838952 w 12192000"/>
              <a:gd name="connsiteY3032" fmla="*/ 3146716 h 6858000"/>
              <a:gd name="connsiteX3033" fmla="*/ 4830449 w 12192000"/>
              <a:gd name="connsiteY3033" fmla="*/ 3146716 h 6858000"/>
              <a:gd name="connsiteX3034" fmla="*/ 4830449 w 12192000"/>
              <a:gd name="connsiteY3034" fmla="*/ 3130827 h 6858000"/>
              <a:gd name="connsiteX3035" fmla="*/ 4851707 w 12192000"/>
              <a:gd name="connsiteY3035" fmla="*/ 3109641 h 6858000"/>
              <a:gd name="connsiteX3036" fmla="*/ 4872965 w 12192000"/>
              <a:gd name="connsiteY3036" fmla="*/ 3099047 h 6858000"/>
              <a:gd name="connsiteX3037" fmla="*/ 4872965 w 12192000"/>
              <a:gd name="connsiteY3037" fmla="*/ 3093751 h 6858000"/>
              <a:gd name="connsiteX3038" fmla="*/ 4885720 w 12192000"/>
              <a:gd name="connsiteY3038" fmla="*/ 3088454 h 6858000"/>
              <a:gd name="connsiteX3039" fmla="*/ 4877217 w 12192000"/>
              <a:gd name="connsiteY3039" fmla="*/ 3083158 h 6858000"/>
              <a:gd name="connsiteX3040" fmla="*/ 4919733 w 12192000"/>
              <a:gd name="connsiteY3040" fmla="*/ 3061971 h 6858000"/>
              <a:gd name="connsiteX3041" fmla="*/ 4919733 w 12192000"/>
              <a:gd name="connsiteY3041" fmla="*/ 3067268 h 6858000"/>
              <a:gd name="connsiteX3042" fmla="*/ 4940990 w 12192000"/>
              <a:gd name="connsiteY3042" fmla="*/ 3077861 h 6858000"/>
              <a:gd name="connsiteX3043" fmla="*/ 4936739 w 12192000"/>
              <a:gd name="connsiteY3043" fmla="*/ 3056675 h 6858000"/>
              <a:gd name="connsiteX3044" fmla="*/ 4950081 w 12192000"/>
              <a:gd name="connsiteY3044" fmla="*/ 3056204 h 6858000"/>
              <a:gd name="connsiteX3045" fmla="*/ 4949494 w 12192000"/>
              <a:gd name="connsiteY3045" fmla="*/ 3056675 h 6858000"/>
              <a:gd name="connsiteX3046" fmla="*/ 4950125 w 12192000"/>
              <a:gd name="connsiteY3046" fmla="*/ 3056203 h 6858000"/>
              <a:gd name="connsiteX3047" fmla="*/ 4957864 w 12192000"/>
              <a:gd name="connsiteY3047" fmla="*/ 3055930 h 6858000"/>
              <a:gd name="connsiteX3048" fmla="*/ 4959060 w 12192000"/>
              <a:gd name="connsiteY3048" fmla="*/ 3054689 h 6858000"/>
              <a:gd name="connsiteX3049" fmla="*/ 4952474 w 12192000"/>
              <a:gd name="connsiteY3049" fmla="*/ 3054447 h 6858000"/>
              <a:gd name="connsiteX3050" fmla="*/ 4970752 w 12192000"/>
              <a:gd name="connsiteY3050" fmla="*/ 3040785 h 6858000"/>
              <a:gd name="connsiteX3051" fmla="*/ 5000513 w 12192000"/>
              <a:gd name="connsiteY3051" fmla="*/ 3035488 h 6858000"/>
              <a:gd name="connsiteX3052" fmla="*/ 5009016 w 12192000"/>
              <a:gd name="connsiteY3052" fmla="*/ 3046082 h 6858000"/>
              <a:gd name="connsiteX3053" fmla="*/ 5013267 w 12192000"/>
              <a:gd name="connsiteY3053" fmla="*/ 3046082 h 6858000"/>
              <a:gd name="connsiteX3054" fmla="*/ 5017519 w 12192000"/>
              <a:gd name="connsiteY3054" fmla="*/ 3056675 h 6858000"/>
              <a:gd name="connsiteX3055" fmla="*/ 5017519 w 12192000"/>
              <a:gd name="connsiteY3055" fmla="*/ 3051378 h 6858000"/>
              <a:gd name="connsiteX3056" fmla="*/ 5021771 w 12192000"/>
              <a:gd name="connsiteY3056" fmla="*/ 3046082 h 6858000"/>
              <a:gd name="connsiteX3057" fmla="*/ 5043029 w 12192000"/>
              <a:gd name="connsiteY3057" fmla="*/ 3061971 h 6858000"/>
              <a:gd name="connsiteX3058" fmla="*/ 5051532 w 12192000"/>
              <a:gd name="connsiteY3058" fmla="*/ 3061971 h 6858000"/>
              <a:gd name="connsiteX3059" fmla="*/ 5030274 w 12192000"/>
              <a:gd name="connsiteY3059" fmla="*/ 3046082 h 6858000"/>
              <a:gd name="connsiteX3060" fmla="*/ 5026023 w 12192000"/>
              <a:gd name="connsiteY3060" fmla="*/ 3035488 h 6858000"/>
              <a:gd name="connsiteX3061" fmla="*/ 5009016 w 12192000"/>
              <a:gd name="connsiteY3061" fmla="*/ 3035488 h 6858000"/>
              <a:gd name="connsiteX3062" fmla="*/ 5000513 w 12192000"/>
              <a:gd name="connsiteY3062" fmla="*/ 3035488 h 6858000"/>
              <a:gd name="connsiteX3063" fmla="*/ 5034525 w 12192000"/>
              <a:gd name="connsiteY3063" fmla="*/ 2993116 h 6858000"/>
              <a:gd name="connsiteX3064" fmla="*/ 5055783 w 12192000"/>
              <a:gd name="connsiteY3064" fmla="*/ 2993116 h 6858000"/>
              <a:gd name="connsiteX3065" fmla="*/ 5068538 w 12192000"/>
              <a:gd name="connsiteY3065" fmla="*/ 2977226 h 6858000"/>
              <a:gd name="connsiteX3066" fmla="*/ 5077041 w 12192000"/>
              <a:gd name="connsiteY3066" fmla="*/ 2987819 h 6858000"/>
              <a:gd name="connsiteX3067" fmla="*/ 5115305 w 12192000"/>
              <a:gd name="connsiteY3067" fmla="*/ 2966633 h 6858000"/>
              <a:gd name="connsiteX3068" fmla="*/ 5149318 w 12192000"/>
              <a:gd name="connsiteY3068" fmla="*/ 2977226 h 6858000"/>
              <a:gd name="connsiteX3069" fmla="*/ 5140815 w 12192000"/>
              <a:gd name="connsiteY3069" fmla="*/ 2987819 h 6858000"/>
              <a:gd name="connsiteX3070" fmla="*/ 5153570 w 12192000"/>
              <a:gd name="connsiteY3070" fmla="*/ 2987819 h 6858000"/>
              <a:gd name="connsiteX3071" fmla="*/ 5153570 w 12192000"/>
              <a:gd name="connsiteY3071" fmla="*/ 2993116 h 6858000"/>
              <a:gd name="connsiteX3072" fmla="*/ 5157822 w 12192000"/>
              <a:gd name="connsiteY3072" fmla="*/ 2982523 h 6858000"/>
              <a:gd name="connsiteX3073" fmla="*/ 5170576 w 12192000"/>
              <a:gd name="connsiteY3073" fmla="*/ 2993116 h 6858000"/>
              <a:gd name="connsiteX3074" fmla="*/ 5208840 w 12192000"/>
              <a:gd name="connsiteY3074" fmla="*/ 2987819 h 6858000"/>
              <a:gd name="connsiteX3075" fmla="*/ 5230098 w 12192000"/>
              <a:gd name="connsiteY3075" fmla="*/ 2998413 h 6858000"/>
              <a:gd name="connsiteX3076" fmla="*/ 5272614 w 12192000"/>
              <a:gd name="connsiteY3076" fmla="*/ 3003709 h 6858000"/>
              <a:gd name="connsiteX3077" fmla="*/ 5289621 w 12192000"/>
              <a:gd name="connsiteY3077" fmla="*/ 3014302 h 6858000"/>
              <a:gd name="connsiteX3078" fmla="*/ 5272614 w 12192000"/>
              <a:gd name="connsiteY3078" fmla="*/ 3019599 h 6858000"/>
              <a:gd name="connsiteX3079" fmla="*/ 5251356 w 12192000"/>
              <a:gd name="connsiteY3079" fmla="*/ 3009006 h 6858000"/>
              <a:gd name="connsiteX3080" fmla="*/ 5255608 w 12192000"/>
              <a:gd name="connsiteY3080" fmla="*/ 3019599 h 6858000"/>
              <a:gd name="connsiteX3081" fmla="*/ 5254511 w 12192000"/>
              <a:gd name="connsiteY3081" fmla="*/ 3019325 h 6858000"/>
              <a:gd name="connsiteX3082" fmla="*/ 5254877 w 12192000"/>
              <a:gd name="connsiteY3082" fmla="*/ 3019102 h 6858000"/>
              <a:gd name="connsiteX3083" fmla="*/ 5234350 w 12192000"/>
              <a:gd name="connsiteY3083" fmla="*/ 3014302 h 6858000"/>
              <a:gd name="connsiteX3084" fmla="*/ 5252951 w 12192000"/>
              <a:gd name="connsiteY3084" fmla="*/ 3018937 h 6858000"/>
              <a:gd name="connsiteX3085" fmla="*/ 5254511 w 12192000"/>
              <a:gd name="connsiteY3085" fmla="*/ 3019325 h 6858000"/>
              <a:gd name="connsiteX3086" fmla="*/ 5251888 w 12192000"/>
              <a:gd name="connsiteY3086" fmla="*/ 3020923 h 6858000"/>
              <a:gd name="connsiteX3087" fmla="*/ 5247105 w 12192000"/>
              <a:gd name="connsiteY3087" fmla="*/ 3035488 h 6858000"/>
              <a:gd name="connsiteX3088" fmla="*/ 5234350 w 12192000"/>
              <a:gd name="connsiteY3088" fmla="*/ 3040785 h 6858000"/>
              <a:gd name="connsiteX3089" fmla="*/ 5225847 w 12192000"/>
              <a:gd name="connsiteY3089" fmla="*/ 3035488 h 6858000"/>
              <a:gd name="connsiteX3090" fmla="*/ 5230098 w 12192000"/>
              <a:gd name="connsiteY3090" fmla="*/ 3024896 h 6858000"/>
              <a:gd name="connsiteX3091" fmla="*/ 5217344 w 12192000"/>
              <a:gd name="connsiteY3091" fmla="*/ 3024896 h 6858000"/>
              <a:gd name="connsiteX3092" fmla="*/ 5221595 w 12192000"/>
              <a:gd name="connsiteY3092" fmla="*/ 3051378 h 6858000"/>
              <a:gd name="connsiteX3093" fmla="*/ 5213092 w 12192000"/>
              <a:gd name="connsiteY3093" fmla="*/ 3061971 h 6858000"/>
              <a:gd name="connsiteX3094" fmla="*/ 5183331 w 12192000"/>
              <a:gd name="connsiteY3094" fmla="*/ 3077861 h 6858000"/>
              <a:gd name="connsiteX3095" fmla="*/ 5136563 w 12192000"/>
              <a:gd name="connsiteY3095" fmla="*/ 3099047 h 6858000"/>
              <a:gd name="connsiteX3096" fmla="*/ 5115305 w 12192000"/>
              <a:gd name="connsiteY3096" fmla="*/ 3099047 h 6858000"/>
              <a:gd name="connsiteX3097" fmla="*/ 5094048 w 12192000"/>
              <a:gd name="connsiteY3097" fmla="*/ 3104344 h 6858000"/>
              <a:gd name="connsiteX3098" fmla="*/ 5089796 w 12192000"/>
              <a:gd name="connsiteY3098" fmla="*/ 3109641 h 6858000"/>
              <a:gd name="connsiteX3099" fmla="*/ 5123809 w 12192000"/>
              <a:gd name="connsiteY3099" fmla="*/ 3109641 h 6858000"/>
              <a:gd name="connsiteX3100" fmla="*/ 5094048 w 12192000"/>
              <a:gd name="connsiteY3100" fmla="*/ 3130827 h 6858000"/>
              <a:gd name="connsiteX3101" fmla="*/ 5085544 w 12192000"/>
              <a:gd name="connsiteY3101" fmla="*/ 3125530 h 6858000"/>
              <a:gd name="connsiteX3102" fmla="*/ 5085544 w 12192000"/>
              <a:gd name="connsiteY3102" fmla="*/ 3136124 h 6858000"/>
              <a:gd name="connsiteX3103" fmla="*/ 5051532 w 12192000"/>
              <a:gd name="connsiteY3103" fmla="*/ 3157310 h 6858000"/>
              <a:gd name="connsiteX3104" fmla="*/ 5038777 w 12192000"/>
              <a:gd name="connsiteY3104" fmla="*/ 3167903 h 6858000"/>
              <a:gd name="connsiteX3105" fmla="*/ 5000513 w 12192000"/>
              <a:gd name="connsiteY3105" fmla="*/ 3183792 h 6858000"/>
              <a:gd name="connsiteX3106" fmla="*/ 4992009 w 12192000"/>
              <a:gd name="connsiteY3106" fmla="*/ 3183792 h 6858000"/>
              <a:gd name="connsiteX3107" fmla="*/ 4992009 w 12192000"/>
              <a:gd name="connsiteY3107" fmla="*/ 3194386 h 6858000"/>
              <a:gd name="connsiteX3108" fmla="*/ 4979255 w 12192000"/>
              <a:gd name="connsiteY3108" fmla="*/ 3183792 h 6858000"/>
              <a:gd name="connsiteX3109" fmla="*/ 4966500 w 12192000"/>
              <a:gd name="connsiteY3109" fmla="*/ 3194386 h 6858000"/>
              <a:gd name="connsiteX3110" fmla="*/ 4975003 w 12192000"/>
              <a:gd name="connsiteY3110" fmla="*/ 3210275 h 6858000"/>
              <a:gd name="connsiteX3111" fmla="*/ 4957997 w 12192000"/>
              <a:gd name="connsiteY3111" fmla="*/ 3210275 h 6858000"/>
              <a:gd name="connsiteX3112" fmla="*/ 4966500 w 12192000"/>
              <a:gd name="connsiteY3112" fmla="*/ 3220869 h 6858000"/>
              <a:gd name="connsiteX3113" fmla="*/ 4936739 w 12192000"/>
              <a:gd name="connsiteY3113" fmla="*/ 3236758 h 6858000"/>
              <a:gd name="connsiteX3114" fmla="*/ 4940990 w 12192000"/>
              <a:gd name="connsiteY3114" fmla="*/ 3236758 h 6858000"/>
              <a:gd name="connsiteX3115" fmla="*/ 4932488 w 12192000"/>
              <a:gd name="connsiteY3115" fmla="*/ 3242055 h 6858000"/>
              <a:gd name="connsiteX3116" fmla="*/ 4919733 w 12192000"/>
              <a:gd name="connsiteY3116" fmla="*/ 3236758 h 6858000"/>
              <a:gd name="connsiteX3117" fmla="*/ 4915481 w 12192000"/>
              <a:gd name="connsiteY3117" fmla="*/ 3252648 h 6858000"/>
              <a:gd name="connsiteX3118" fmla="*/ 4860210 w 12192000"/>
              <a:gd name="connsiteY3118" fmla="*/ 3295020 h 6858000"/>
              <a:gd name="connsiteX3119" fmla="*/ 4834701 w 12192000"/>
              <a:gd name="connsiteY3119" fmla="*/ 3310910 h 6858000"/>
              <a:gd name="connsiteX3120" fmla="*/ 4830449 w 12192000"/>
              <a:gd name="connsiteY3120" fmla="*/ 3321503 h 6858000"/>
              <a:gd name="connsiteX3121" fmla="*/ 4817694 w 12192000"/>
              <a:gd name="connsiteY3121" fmla="*/ 3321503 h 6858000"/>
              <a:gd name="connsiteX3122" fmla="*/ 4804940 w 12192000"/>
              <a:gd name="connsiteY3122" fmla="*/ 3337393 h 6858000"/>
              <a:gd name="connsiteX3123" fmla="*/ 4753921 w 12192000"/>
              <a:gd name="connsiteY3123" fmla="*/ 3385062 h 6858000"/>
              <a:gd name="connsiteX3124" fmla="*/ 4728411 w 12192000"/>
              <a:gd name="connsiteY3124" fmla="*/ 3395655 h 6858000"/>
              <a:gd name="connsiteX3125" fmla="*/ 4732663 w 12192000"/>
              <a:gd name="connsiteY3125" fmla="*/ 3406248 h 6858000"/>
              <a:gd name="connsiteX3126" fmla="*/ 4741166 w 12192000"/>
              <a:gd name="connsiteY3126" fmla="*/ 3406248 h 6858000"/>
              <a:gd name="connsiteX3127" fmla="*/ 4724160 w 12192000"/>
              <a:gd name="connsiteY3127" fmla="*/ 3422138 h 6858000"/>
              <a:gd name="connsiteX3128" fmla="*/ 4724160 w 12192000"/>
              <a:gd name="connsiteY3128" fmla="*/ 3432731 h 6858000"/>
              <a:gd name="connsiteX3129" fmla="*/ 4728411 w 12192000"/>
              <a:gd name="connsiteY3129" fmla="*/ 3453918 h 6858000"/>
              <a:gd name="connsiteX3130" fmla="*/ 4749669 w 12192000"/>
              <a:gd name="connsiteY3130" fmla="*/ 3469807 h 6858000"/>
              <a:gd name="connsiteX3131" fmla="*/ 4745417 w 12192000"/>
              <a:gd name="connsiteY3131" fmla="*/ 3464511 h 6858000"/>
              <a:gd name="connsiteX3132" fmla="*/ 4749669 w 12192000"/>
              <a:gd name="connsiteY3132" fmla="*/ 3453918 h 6858000"/>
              <a:gd name="connsiteX3133" fmla="*/ 4741166 w 12192000"/>
              <a:gd name="connsiteY3133" fmla="*/ 3448621 h 6858000"/>
              <a:gd name="connsiteX3134" fmla="*/ 4745417 w 12192000"/>
              <a:gd name="connsiteY3134" fmla="*/ 3427435 h 6858000"/>
              <a:gd name="connsiteX3135" fmla="*/ 4753921 w 12192000"/>
              <a:gd name="connsiteY3135" fmla="*/ 3416842 h 6858000"/>
              <a:gd name="connsiteX3136" fmla="*/ 4775179 w 12192000"/>
              <a:gd name="connsiteY3136" fmla="*/ 3411545 h 6858000"/>
              <a:gd name="connsiteX3137" fmla="*/ 4770927 w 12192000"/>
              <a:gd name="connsiteY3137" fmla="*/ 3422138 h 6858000"/>
              <a:gd name="connsiteX3138" fmla="*/ 4775179 w 12192000"/>
              <a:gd name="connsiteY3138" fmla="*/ 3427435 h 6858000"/>
              <a:gd name="connsiteX3139" fmla="*/ 4779430 w 12192000"/>
              <a:gd name="connsiteY3139" fmla="*/ 3422138 h 6858000"/>
              <a:gd name="connsiteX3140" fmla="*/ 4787933 w 12192000"/>
              <a:gd name="connsiteY3140" fmla="*/ 3427435 h 6858000"/>
              <a:gd name="connsiteX3141" fmla="*/ 4800689 w 12192000"/>
              <a:gd name="connsiteY3141" fmla="*/ 3459214 h 6858000"/>
              <a:gd name="connsiteX3142" fmla="*/ 4792185 w 12192000"/>
              <a:gd name="connsiteY3142" fmla="*/ 3469807 h 6858000"/>
              <a:gd name="connsiteX3143" fmla="*/ 4800689 w 12192000"/>
              <a:gd name="connsiteY3143" fmla="*/ 3475104 h 6858000"/>
              <a:gd name="connsiteX3144" fmla="*/ 4813443 w 12192000"/>
              <a:gd name="connsiteY3144" fmla="*/ 3469807 h 6858000"/>
              <a:gd name="connsiteX3145" fmla="*/ 4817694 w 12192000"/>
              <a:gd name="connsiteY3145" fmla="*/ 3475104 h 6858000"/>
              <a:gd name="connsiteX3146" fmla="*/ 4770927 w 12192000"/>
              <a:gd name="connsiteY3146" fmla="*/ 3512180 h 6858000"/>
              <a:gd name="connsiteX3147" fmla="*/ 4753921 w 12192000"/>
              <a:gd name="connsiteY3147" fmla="*/ 3549256 h 6858000"/>
              <a:gd name="connsiteX3148" fmla="*/ 4736914 w 12192000"/>
              <a:gd name="connsiteY3148" fmla="*/ 3549256 h 6858000"/>
              <a:gd name="connsiteX3149" fmla="*/ 4728411 w 12192000"/>
              <a:gd name="connsiteY3149" fmla="*/ 3538663 h 6858000"/>
              <a:gd name="connsiteX3150" fmla="*/ 4702902 w 12192000"/>
              <a:gd name="connsiteY3150" fmla="*/ 3565146 h 6858000"/>
              <a:gd name="connsiteX3151" fmla="*/ 4707154 w 12192000"/>
              <a:gd name="connsiteY3151" fmla="*/ 3570442 h 6858000"/>
              <a:gd name="connsiteX3152" fmla="*/ 4719908 w 12192000"/>
              <a:gd name="connsiteY3152" fmla="*/ 3559849 h 6858000"/>
              <a:gd name="connsiteX3153" fmla="*/ 4728411 w 12192000"/>
              <a:gd name="connsiteY3153" fmla="*/ 3559849 h 6858000"/>
              <a:gd name="connsiteX3154" fmla="*/ 4745417 w 12192000"/>
              <a:gd name="connsiteY3154" fmla="*/ 3565146 h 6858000"/>
              <a:gd name="connsiteX3155" fmla="*/ 4745417 w 12192000"/>
              <a:gd name="connsiteY3155" fmla="*/ 3575739 h 6858000"/>
              <a:gd name="connsiteX3156" fmla="*/ 4774514 w 12192000"/>
              <a:gd name="connsiteY3156" fmla="*/ 3578635 h 6858000"/>
              <a:gd name="connsiteX3157" fmla="*/ 4776537 w 12192000"/>
              <a:gd name="connsiteY3157" fmla="*/ 3577431 h 6858000"/>
              <a:gd name="connsiteX3158" fmla="*/ 4779430 w 12192000"/>
              <a:gd name="connsiteY3158" fmla="*/ 3581035 h 6858000"/>
              <a:gd name="connsiteX3159" fmla="*/ 4753921 w 12192000"/>
              <a:gd name="connsiteY3159" fmla="*/ 3618111 h 6858000"/>
              <a:gd name="connsiteX3160" fmla="*/ 4762424 w 12192000"/>
              <a:gd name="connsiteY3160" fmla="*/ 3618111 h 6858000"/>
              <a:gd name="connsiteX3161" fmla="*/ 4775179 w 12192000"/>
              <a:gd name="connsiteY3161" fmla="*/ 3618111 h 6858000"/>
              <a:gd name="connsiteX3162" fmla="*/ 4779430 w 12192000"/>
              <a:gd name="connsiteY3162" fmla="*/ 3623408 h 6858000"/>
              <a:gd name="connsiteX3163" fmla="*/ 4783682 w 12192000"/>
              <a:gd name="connsiteY3163" fmla="*/ 3628704 h 6858000"/>
              <a:gd name="connsiteX3164" fmla="*/ 4775179 w 12192000"/>
              <a:gd name="connsiteY3164" fmla="*/ 3644594 h 6858000"/>
              <a:gd name="connsiteX3165" fmla="*/ 4804940 w 12192000"/>
              <a:gd name="connsiteY3165" fmla="*/ 3655187 h 6858000"/>
              <a:gd name="connsiteX3166" fmla="*/ 4807198 w 12192000"/>
              <a:gd name="connsiteY3166" fmla="*/ 3671077 h 6858000"/>
              <a:gd name="connsiteX3167" fmla="*/ 4807340 w 12192000"/>
              <a:gd name="connsiteY3167" fmla="*/ 3672978 h 6858000"/>
              <a:gd name="connsiteX3168" fmla="*/ 4802021 w 12192000"/>
              <a:gd name="connsiteY3168" fmla="*/ 3674634 h 6858000"/>
              <a:gd name="connsiteX3169" fmla="*/ 4800689 w 12192000"/>
              <a:gd name="connsiteY3169" fmla="*/ 3671077 h 6858000"/>
              <a:gd name="connsiteX3170" fmla="*/ 4796437 w 12192000"/>
              <a:gd name="connsiteY3170" fmla="*/ 3665780 h 6858000"/>
              <a:gd name="connsiteX3171" fmla="*/ 4770927 w 12192000"/>
              <a:gd name="connsiteY3171" fmla="*/ 3665780 h 6858000"/>
              <a:gd name="connsiteX3172" fmla="*/ 4770927 w 12192000"/>
              <a:gd name="connsiteY3172" fmla="*/ 3676374 h 6858000"/>
              <a:gd name="connsiteX3173" fmla="*/ 4768270 w 12192000"/>
              <a:gd name="connsiteY3173" fmla="*/ 3675049 h 6858000"/>
              <a:gd name="connsiteX3174" fmla="*/ 4762452 w 12192000"/>
              <a:gd name="connsiteY3174" fmla="*/ 3672150 h 6858000"/>
              <a:gd name="connsiteX3175" fmla="*/ 4762424 w 12192000"/>
              <a:gd name="connsiteY3175" fmla="*/ 3671739 h 6858000"/>
              <a:gd name="connsiteX3176" fmla="*/ 4758438 w 12192000"/>
              <a:gd name="connsiteY3176" fmla="*/ 3660898 h 6858000"/>
              <a:gd name="connsiteX3177" fmla="*/ 4750175 w 12192000"/>
              <a:gd name="connsiteY3177" fmla="*/ 3660739 h 6858000"/>
              <a:gd name="connsiteX3178" fmla="*/ 4750201 w 12192000"/>
              <a:gd name="connsiteY3178" fmla="*/ 3660484 h 6858000"/>
              <a:gd name="connsiteX3179" fmla="*/ 4753921 w 12192000"/>
              <a:gd name="connsiteY3179" fmla="*/ 3623408 h 6858000"/>
              <a:gd name="connsiteX3180" fmla="*/ 4745417 w 12192000"/>
              <a:gd name="connsiteY3180" fmla="*/ 3623408 h 6858000"/>
              <a:gd name="connsiteX3181" fmla="*/ 4728411 w 12192000"/>
              <a:gd name="connsiteY3181" fmla="*/ 3644594 h 6858000"/>
              <a:gd name="connsiteX3182" fmla="*/ 4736914 w 12192000"/>
              <a:gd name="connsiteY3182" fmla="*/ 3644594 h 6858000"/>
              <a:gd name="connsiteX3183" fmla="*/ 4736914 w 12192000"/>
              <a:gd name="connsiteY3183" fmla="*/ 3660484 h 6858000"/>
              <a:gd name="connsiteX3184" fmla="*/ 4750175 w 12192000"/>
              <a:gd name="connsiteY3184" fmla="*/ 3660739 h 6858000"/>
              <a:gd name="connsiteX3185" fmla="*/ 4749736 w 12192000"/>
              <a:gd name="connsiteY3185" fmla="*/ 3665118 h 6858000"/>
              <a:gd name="connsiteX3186" fmla="*/ 4749669 w 12192000"/>
              <a:gd name="connsiteY3186" fmla="*/ 3665780 h 6858000"/>
              <a:gd name="connsiteX3187" fmla="*/ 4762452 w 12192000"/>
              <a:gd name="connsiteY3187" fmla="*/ 3672150 h 6858000"/>
              <a:gd name="connsiteX3188" fmla="*/ 4763221 w 12192000"/>
              <a:gd name="connsiteY3188" fmla="*/ 3683573 h 6858000"/>
              <a:gd name="connsiteX3189" fmla="*/ 4775179 w 12192000"/>
              <a:gd name="connsiteY3189" fmla="*/ 3686967 h 6858000"/>
              <a:gd name="connsiteX3190" fmla="*/ 4753921 w 12192000"/>
              <a:gd name="connsiteY3190" fmla="*/ 3697560 h 6858000"/>
              <a:gd name="connsiteX3191" fmla="*/ 4775989 w 12192000"/>
              <a:gd name="connsiteY3191" fmla="*/ 3704347 h 6858000"/>
              <a:gd name="connsiteX3192" fmla="*/ 4775179 w 12192000"/>
              <a:gd name="connsiteY3192" fmla="*/ 3708153 h 6858000"/>
              <a:gd name="connsiteX3193" fmla="*/ 4777836 w 12192000"/>
              <a:gd name="connsiteY3193" fmla="*/ 3706167 h 6858000"/>
              <a:gd name="connsiteX3194" fmla="*/ 4779022 w 12192000"/>
              <a:gd name="connsiteY3194" fmla="*/ 3705280 h 6858000"/>
              <a:gd name="connsiteX3195" fmla="*/ 4785941 w 12192000"/>
              <a:gd name="connsiteY3195" fmla="*/ 3707408 h 6858000"/>
              <a:gd name="connsiteX3196" fmla="*/ 4786871 w 12192000"/>
              <a:gd name="connsiteY3196" fmla="*/ 3704843 h 6858000"/>
              <a:gd name="connsiteX3197" fmla="*/ 4781914 w 12192000"/>
              <a:gd name="connsiteY3197" fmla="*/ 3703118 h 6858000"/>
              <a:gd name="connsiteX3198" fmla="*/ 4796437 w 12192000"/>
              <a:gd name="connsiteY3198" fmla="*/ 3692263 h 6858000"/>
              <a:gd name="connsiteX3199" fmla="*/ 4800689 w 12192000"/>
              <a:gd name="connsiteY3199" fmla="*/ 3697560 h 6858000"/>
              <a:gd name="connsiteX3200" fmla="*/ 4796437 w 12192000"/>
              <a:gd name="connsiteY3200" fmla="*/ 3676374 h 6858000"/>
              <a:gd name="connsiteX3201" fmla="*/ 4800689 w 12192000"/>
              <a:gd name="connsiteY3201" fmla="*/ 3675049 h 6858000"/>
              <a:gd name="connsiteX3202" fmla="*/ 4802021 w 12192000"/>
              <a:gd name="connsiteY3202" fmla="*/ 3674634 h 6858000"/>
              <a:gd name="connsiteX3203" fmla="*/ 4802548 w 12192000"/>
              <a:gd name="connsiteY3203" fmla="*/ 3676042 h 6858000"/>
              <a:gd name="connsiteX3204" fmla="*/ 4807863 w 12192000"/>
              <a:gd name="connsiteY3204" fmla="*/ 3680015 h 6858000"/>
              <a:gd name="connsiteX3205" fmla="*/ 4807340 w 12192000"/>
              <a:gd name="connsiteY3205" fmla="*/ 3672978 h 6858000"/>
              <a:gd name="connsiteX3206" fmla="*/ 4830449 w 12192000"/>
              <a:gd name="connsiteY3206" fmla="*/ 3665780 h 6858000"/>
              <a:gd name="connsiteX3207" fmla="*/ 4843204 w 12192000"/>
              <a:gd name="connsiteY3207" fmla="*/ 3681670 h 6858000"/>
              <a:gd name="connsiteX3208" fmla="*/ 4834701 w 12192000"/>
              <a:gd name="connsiteY3208" fmla="*/ 3692263 h 6858000"/>
              <a:gd name="connsiteX3209" fmla="*/ 4813443 w 12192000"/>
              <a:gd name="connsiteY3209" fmla="*/ 3697560 h 6858000"/>
              <a:gd name="connsiteX3210" fmla="*/ 4817694 w 12192000"/>
              <a:gd name="connsiteY3210" fmla="*/ 3697560 h 6858000"/>
              <a:gd name="connsiteX3211" fmla="*/ 4800689 w 12192000"/>
              <a:gd name="connsiteY3211" fmla="*/ 3724043 h 6858000"/>
              <a:gd name="connsiteX3212" fmla="*/ 4779430 w 12192000"/>
              <a:gd name="connsiteY3212" fmla="*/ 3739932 h 6858000"/>
              <a:gd name="connsiteX3213" fmla="*/ 4762424 w 12192000"/>
              <a:gd name="connsiteY3213" fmla="*/ 3766415 h 6858000"/>
              <a:gd name="connsiteX3214" fmla="*/ 4741166 w 12192000"/>
              <a:gd name="connsiteY3214" fmla="*/ 3777008 h 6858000"/>
              <a:gd name="connsiteX3215" fmla="*/ 4724160 w 12192000"/>
              <a:gd name="connsiteY3215" fmla="*/ 3777008 h 6858000"/>
              <a:gd name="connsiteX3216" fmla="*/ 4724691 w 12192000"/>
              <a:gd name="connsiteY3216" fmla="*/ 3774360 h 6858000"/>
              <a:gd name="connsiteX3217" fmla="*/ 4725479 w 12192000"/>
              <a:gd name="connsiteY3217" fmla="*/ 3770433 h 6858000"/>
              <a:gd name="connsiteX3218" fmla="*/ 4727349 w 12192000"/>
              <a:gd name="connsiteY3218" fmla="*/ 3769560 h 6858000"/>
              <a:gd name="connsiteX3219" fmla="*/ 4728876 w 12192000"/>
              <a:gd name="connsiteY3219" fmla="*/ 3760932 h 6858000"/>
              <a:gd name="connsiteX3220" fmla="*/ 4728719 w 12192000"/>
              <a:gd name="connsiteY3220" fmla="*/ 3755630 h 6858000"/>
              <a:gd name="connsiteX3221" fmla="*/ 4732663 w 12192000"/>
              <a:gd name="connsiteY3221" fmla="*/ 3753174 h 6858000"/>
              <a:gd name="connsiteX3222" fmla="*/ 4762424 w 12192000"/>
              <a:gd name="connsiteY3222" fmla="*/ 3734636 h 6858000"/>
              <a:gd name="connsiteX3223" fmla="*/ 4745417 w 12192000"/>
              <a:gd name="connsiteY3223" fmla="*/ 3734636 h 6858000"/>
              <a:gd name="connsiteX3224" fmla="*/ 4745417 w 12192000"/>
              <a:gd name="connsiteY3224" fmla="*/ 3724043 h 6858000"/>
              <a:gd name="connsiteX3225" fmla="*/ 4741166 w 12192000"/>
              <a:gd name="connsiteY3225" fmla="*/ 3724043 h 6858000"/>
              <a:gd name="connsiteX3226" fmla="*/ 4736914 w 12192000"/>
              <a:gd name="connsiteY3226" fmla="*/ 3713450 h 6858000"/>
              <a:gd name="connsiteX3227" fmla="*/ 4728411 w 12192000"/>
              <a:gd name="connsiteY3227" fmla="*/ 3713450 h 6858000"/>
              <a:gd name="connsiteX3228" fmla="*/ 4732663 w 12192000"/>
              <a:gd name="connsiteY3228" fmla="*/ 3724043 h 6858000"/>
              <a:gd name="connsiteX3229" fmla="*/ 4719908 w 12192000"/>
              <a:gd name="connsiteY3229" fmla="*/ 3724043 h 6858000"/>
              <a:gd name="connsiteX3230" fmla="*/ 4728411 w 12192000"/>
              <a:gd name="connsiteY3230" fmla="*/ 3745229 h 6858000"/>
              <a:gd name="connsiteX3231" fmla="*/ 4728719 w 12192000"/>
              <a:gd name="connsiteY3231" fmla="*/ 3755630 h 6858000"/>
              <a:gd name="connsiteX3232" fmla="*/ 4728411 w 12192000"/>
              <a:gd name="connsiteY3232" fmla="*/ 3755822 h 6858000"/>
              <a:gd name="connsiteX3233" fmla="*/ 4725954 w 12192000"/>
              <a:gd name="connsiteY3233" fmla="*/ 3768070 h 6858000"/>
              <a:gd name="connsiteX3234" fmla="*/ 4725479 w 12192000"/>
              <a:gd name="connsiteY3234" fmla="*/ 3770433 h 6858000"/>
              <a:gd name="connsiteX3235" fmla="*/ 4719908 w 12192000"/>
              <a:gd name="connsiteY3235" fmla="*/ 3773036 h 6858000"/>
              <a:gd name="connsiteX3236" fmla="*/ 4698650 w 12192000"/>
              <a:gd name="connsiteY3236" fmla="*/ 3777008 h 6858000"/>
              <a:gd name="connsiteX3237" fmla="*/ 4677392 w 12192000"/>
              <a:gd name="connsiteY3237" fmla="*/ 3787602 h 6858000"/>
              <a:gd name="connsiteX3238" fmla="*/ 4698650 w 12192000"/>
              <a:gd name="connsiteY3238" fmla="*/ 3798195 h 6858000"/>
              <a:gd name="connsiteX3239" fmla="*/ 4698650 w 12192000"/>
              <a:gd name="connsiteY3239" fmla="*/ 3803491 h 6858000"/>
              <a:gd name="connsiteX3240" fmla="*/ 4690147 w 12192000"/>
              <a:gd name="connsiteY3240" fmla="*/ 3803491 h 6858000"/>
              <a:gd name="connsiteX3241" fmla="*/ 4668889 w 12192000"/>
              <a:gd name="connsiteY3241" fmla="*/ 3819381 h 6858000"/>
              <a:gd name="connsiteX3242" fmla="*/ 4687282 w 12192000"/>
              <a:gd name="connsiteY3242" fmla="*/ 3812132 h 6858000"/>
              <a:gd name="connsiteX3243" fmla="*/ 4685895 w 12192000"/>
              <a:gd name="connsiteY3243" fmla="*/ 3814084 h 6858000"/>
              <a:gd name="connsiteX3244" fmla="*/ 4694398 w 12192000"/>
              <a:gd name="connsiteY3244" fmla="*/ 3819381 h 6858000"/>
              <a:gd name="connsiteX3245" fmla="*/ 4694398 w 12192000"/>
              <a:gd name="connsiteY3245" fmla="*/ 3835271 h 6858000"/>
              <a:gd name="connsiteX3246" fmla="*/ 4681644 w 12192000"/>
              <a:gd name="connsiteY3246" fmla="*/ 3835271 h 6858000"/>
              <a:gd name="connsiteX3247" fmla="*/ 4660386 w 12192000"/>
              <a:gd name="connsiteY3247" fmla="*/ 3856457 h 6858000"/>
              <a:gd name="connsiteX3248" fmla="*/ 4626373 w 12192000"/>
              <a:gd name="connsiteY3248" fmla="*/ 3867050 h 6858000"/>
              <a:gd name="connsiteX3249" fmla="*/ 4627104 w 12192000"/>
              <a:gd name="connsiteY3249" fmla="*/ 3901230 h 6858000"/>
              <a:gd name="connsiteX3250" fmla="*/ 4624284 w 12192000"/>
              <a:gd name="connsiteY3250" fmla="*/ 3904498 h 6858000"/>
              <a:gd name="connsiteX3251" fmla="*/ 4600332 w 12192000"/>
              <a:gd name="connsiteY3251" fmla="*/ 3908761 h 6858000"/>
              <a:gd name="connsiteX3252" fmla="*/ 4596612 w 12192000"/>
              <a:gd name="connsiteY3252" fmla="*/ 3909423 h 6858000"/>
              <a:gd name="connsiteX3253" fmla="*/ 4619464 w 12192000"/>
              <a:gd name="connsiteY3253" fmla="*/ 3910085 h 6858000"/>
              <a:gd name="connsiteX3254" fmla="*/ 4624284 w 12192000"/>
              <a:gd name="connsiteY3254" fmla="*/ 3904498 h 6858000"/>
              <a:gd name="connsiteX3255" fmla="*/ 4626373 w 12192000"/>
              <a:gd name="connsiteY3255" fmla="*/ 3904126 h 6858000"/>
              <a:gd name="connsiteX3256" fmla="*/ 4643379 w 12192000"/>
              <a:gd name="connsiteY3256" fmla="*/ 3872347 h 6858000"/>
              <a:gd name="connsiteX3257" fmla="*/ 4656134 w 12192000"/>
              <a:gd name="connsiteY3257" fmla="*/ 3872347 h 6858000"/>
              <a:gd name="connsiteX3258" fmla="*/ 4660386 w 12192000"/>
              <a:gd name="connsiteY3258" fmla="*/ 3867050 h 6858000"/>
              <a:gd name="connsiteX3259" fmla="*/ 4681644 w 12192000"/>
              <a:gd name="connsiteY3259" fmla="*/ 3861754 h 6858000"/>
              <a:gd name="connsiteX3260" fmla="*/ 4681644 w 12192000"/>
              <a:gd name="connsiteY3260" fmla="*/ 3872347 h 6858000"/>
              <a:gd name="connsiteX3261" fmla="*/ 4677392 w 12192000"/>
              <a:gd name="connsiteY3261" fmla="*/ 3872347 h 6858000"/>
              <a:gd name="connsiteX3262" fmla="*/ 4668889 w 12192000"/>
              <a:gd name="connsiteY3262" fmla="*/ 3888236 h 6858000"/>
              <a:gd name="connsiteX3263" fmla="*/ 4660386 w 12192000"/>
              <a:gd name="connsiteY3263" fmla="*/ 3882940 h 6858000"/>
              <a:gd name="connsiteX3264" fmla="*/ 4660386 w 12192000"/>
              <a:gd name="connsiteY3264" fmla="*/ 3898830 h 6858000"/>
              <a:gd name="connsiteX3265" fmla="*/ 4630625 w 12192000"/>
              <a:gd name="connsiteY3265" fmla="*/ 3920016 h 6858000"/>
              <a:gd name="connsiteX3266" fmla="*/ 4626373 w 12192000"/>
              <a:gd name="connsiteY3266" fmla="*/ 3909423 h 6858000"/>
              <a:gd name="connsiteX3267" fmla="*/ 4609367 w 12192000"/>
              <a:gd name="connsiteY3267" fmla="*/ 3925312 h 6858000"/>
              <a:gd name="connsiteX3268" fmla="*/ 4630625 w 12192000"/>
              <a:gd name="connsiteY3268" fmla="*/ 3946499 h 6858000"/>
              <a:gd name="connsiteX3269" fmla="*/ 4622121 w 12192000"/>
              <a:gd name="connsiteY3269" fmla="*/ 3962388 h 6858000"/>
              <a:gd name="connsiteX3270" fmla="*/ 4622121 w 12192000"/>
              <a:gd name="connsiteY3270" fmla="*/ 3988871 h 6858000"/>
              <a:gd name="connsiteX3271" fmla="*/ 4600864 w 12192000"/>
              <a:gd name="connsiteY3271" fmla="*/ 3988871 h 6858000"/>
              <a:gd name="connsiteX3272" fmla="*/ 4579606 w 12192000"/>
              <a:gd name="connsiteY3272" fmla="*/ 3994168 h 6858000"/>
              <a:gd name="connsiteX3273" fmla="*/ 4583857 w 12192000"/>
              <a:gd name="connsiteY3273" fmla="*/ 4010057 h 6858000"/>
              <a:gd name="connsiteX3274" fmla="*/ 4605115 w 12192000"/>
              <a:gd name="connsiteY3274" fmla="*/ 4025947 h 6858000"/>
              <a:gd name="connsiteX3275" fmla="*/ 4596612 w 12192000"/>
              <a:gd name="connsiteY3275" fmla="*/ 4031244 h 6858000"/>
              <a:gd name="connsiteX3276" fmla="*/ 4596612 w 12192000"/>
              <a:gd name="connsiteY3276" fmla="*/ 4036540 h 6858000"/>
              <a:gd name="connsiteX3277" fmla="*/ 4600864 w 12192000"/>
              <a:gd name="connsiteY3277" fmla="*/ 4041837 h 6858000"/>
              <a:gd name="connsiteX3278" fmla="*/ 4609367 w 12192000"/>
              <a:gd name="connsiteY3278" fmla="*/ 4047133 h 6858000"/>
              <a:gd name="connsiteX3279" fmla="*/ 4617870 w 12192000"/>
              <a:gd name="connsiteY3279" fmla="*/ 4036540 h 6858000"/>
              <a:gd name="connsiteX3280" fmla="*/ 4617870 w 12192000"/>
              <a:gd name="connsiteY3280" fmla="*/ 4031244 h 6858000"/>
              <a:gd name="connsiteX3281" fmla="*/ 4626373 w 12192000"/>
              <a:gd name="connsiteY3281" fmla="*/ 4025947 h 6858000"/>
              <a:gd name="connsiteX3282" fmla="*/ 4626373 w 12192000"/>
              <a:gd name="connsiteY3282" fmla="*/ 4015354 h 6858000"/>
              <a:gd name="connsiteX3283" fmla="*/ 4643379 w 12192000"/>
              <a:gd name="connsiteY3283" fmla="*/ 3994168 h 6858000"/>
              <a:gd name="connsiteX3284" fmla="*/ 4647631 w 12192000"/>
              <a:gd name="connsiteY3284" fmla="*/ 3983575 h 6858000"/>
              <a:gd name="connsiteX3285" fmla="*/ 4659828 w 12192000"/>
              <a:gd name="connsiteY3285" fmla="*/ 3977119 h 6858000"/>
              <a:gd name="connsiteX3286" fmla="*/ 4660508 w 12192000"/>
              <a:gd name="connsiteY3286" fmla="*/ 3977283 h 6858000"/>
              <a:gd name="connsiteX3287" fmla="*/ 4660917 w 12192000"/>
              <a:gd name="connsiteY3287" fmla="*/ 3980926 h 6858000"/>
              <a:gd name="connsiteX3288" fmla="*/ 4664637 w 12192000"/>
              <a:gd name="connsiteY3288" fmla="*/ 3978278 h 6858000"/>
              <a:gd name="connsiteX3289" fmla="*/ 4660508 w 12192000"/>
              <a:gd name="connsiteY3289" fmla="*/ 3977283 h 6858000"/>
              <a:gd name="connsiteX3290" fmla="*/ 4660452 w 12192000"/>
              <a:gd name="connsiteY3290" fmla="*/ 3976788 h 6858000"/>
              <a:gd name="connsiteX3291" fmla="*/ 4659828 w 12192000"/>
              <a:gd name="connsiteY3291" fmla="*/ 3977119 h 6858000"/>
              <a:gd name="connsiteX3292" fmla="*/ 4649673 w 12192000"/>
              <a:gd name="connsiteY3292" fmla="*/ 3974672 h 6858000"/>
              <a:gd name="connsiteX3293" fmla="*/ 4651218 w 12192000"/>
              <a:gd name="connsiteY3293" fmla="*/ 3967933 h 6858000"/>
              <a:gd name="connsiteX3294" fmla="*/ 4656134 w 12192000"/>
              <a:gd name="connsiteY3294" fmla="*/ 3946499 h 6858000"/>
              <a:gd name="connsiteX3295" fmla="*/ 4643379 w 12192000"/>
              <a:gd name="connsiteY3295" fmla="*/ 3941202 h 6858000"/>
              <a:gd name="connsiteX3296" fmla="*/ 4660386 w 12192000"/>
              <a:gd name="connsiteY3296" fmla="*/ 3935906 h 6858000"/>
              <a:gd name="connsiteX3297" fmla="*/ 4673539 w 12192000"/>
              <a:gd name="connsiteY3297" fmla="*/ 3910581 h 6858000"/>
              <a:gd name="connsiteX3298" fmla="*/ 4672947 w 12192000"/>
              <a:gd name="connsiteY3298" fmla="*/ 3911108 h 6858000"/>
              <a:gd name="connsiteX3299" fmla="*/ 4672078 w 12192000"/>
              <a:gd name="connsiteY3299" fmla="*/ 3910747 h 6858000"/>
              <a:gd name="connsiteX3300" fmla="*/ 4668889 w 12192000"/>
              <a:gd name="connsiteY3300" fmla="*/ 3909423 h 6858000"/>
              <a:gd name="connsiteX3301" fmla="*/ 4668889 w 12192000"/>
              <a:gd name="connsiteY3301" fmla="*/ 3914719 h 6858000"/>
              <a:gd name="connsiteX3302" fmla="*/ 4672947 w 12192000"/>
              <a:gd name="connsiteY3302" fmla="*/ 3911108 h 6858000"/>
              <a:gd name="connsiteX3303" fmla="*/ 4694398 w 12192000"/>
              <a:gd name="connsiteY3303" fmla="*/ 3920016 h 6858000"/>
              <a:gd name="connsiteX3304" fmla="*/ 4685895 w 12192000"/>
              <a:gd name="connsiteY3304" fmla="*/ 3925312 h 6858000"/>
              <a:gd name="connsiteX3305" fmla="*/ 4685895 w 12192000"/>
              <a:gd name="connsiteY3305" fmla="*/ 3941202 h 6858000"/>
              <a:gd name="connsiteX3306" fmla="*/ 4690147 w 12192000"/>
              <a:gd name="connsiteY3306" fmla="*/ 3935906 h 6858000"/>
              <a:gd name="connsiteX3307" fmla="*/ 4711405 w 12192000"/>
              <a:gd name="connsiteY3307" fmla="*/ 3946499 h 6858000"/>
              <a:gd name="connsiteX3308" fmla="*/ 4715656 w 12192000"/>
              <a:gd name="connsiteY3308" fmla="*/ 3941202 h 6858000"/>
              <a:gd name="connsiteX3309" fmla="*/ 4702902 w 12192000"/>
              <a:gd name="connsiteY3309" fmla="*/ 3920016 h 6858000"/>
              <a:gd name="connsiteX3310" fmla="*/ 4728411 w 12192000"/>
              <a:gd name="connsiteY3310" fmla="*/ 3914719 h 6858000"/>
              <a:gd name="connsiteX3311" fmla="*/ 4728411 w 12192000"/>
              <a:gd name="connsiteY3311" fmla="*/ 3941202 h 6858000"/>
              <a:gd name="connsiteX3312" fmla="*/ 4728411 w 12192000"/>
              <a:gd name="connsiteY3312" fmla="*/ 3962388 h 6858000"/>
              <a:gd name="connsiteX3313" fmla="*/ 4719908 w 12192000"/>
              <a:gd name="connsiteY3313" fmla="*/ 3972981 h 6858000"/>
              <a:gd name="connsiteX3314" fmla="*/ 4724160 w 12192000"/>
              <a:gd name="connsiteY3314" fmla="*/ 3978278 h 6858000"/>
              <a:gd name="connsiteX3315" fmla="*/ 4702902 w 12192000"/>
              <a:gd name="connsiteY3315" fmla="*/ 3999464 h 6858000"/>
              <a:gd name="connsiteX3316" fmla="*/ 4719908 w 12192000"/>
              <a:gd name="connsiteY3316" fmla="*/ 3999464 h 6858000"/>
              <a:gd name="connsiteX3317" fmla="*/ 4719908 w 12192000"/>
              <a:gd name="connsiteY3317" fmla="*/ 4004761 h 6858000"/>
              <a:gd name="connsiteX3318" fmla="*/ 4707154 w 12192000"/>
              <a:gd name="connsiteY3318" fmla="*/ 4025947 h 6858000"/>
              <a:gd name="connsiteX3319" fmla="*/ 4707154 w 12192000"/>
              <a:gd name="connsiteY3319" fmla="*/ 4041837 h 6858000"/>
              <a:gd name="connsiteX3320" fmla="*/ 4706622 w 12192000"/>
              <a:gd name="connsiteY3320" fmla="*/ 4042499 h 6858000"/>
              <a:gd name="connsiteX3321" fmla="*/ 4703616 w 12192000"/>
              <a:gd name="connsiteY3321" fmla="*/ 4046243 h 6858000"/>
              <a:gd name="connsiteX3322" fmla="*/ 4701057 w 12192000"/>
              <a:gd name="connsiteY3322" fmla="*/ 4047421 h 6858000"/>
              <a:gd name="connsiteX3323" fmla="*/ 4698650 w 12192000"/>
              <a:gd name="connsiteY3323" fmla="*/ 4047795 h 6858000"/>
              <a:gd name="connsiteX3324" fmla="*/ 4668889 w 12192000"/>
              <a:gd name="connsiteY3324" fmla="*/ 4052430 h 6858000"/>
              <a:gd name="connsiteX3325" fmla="*/ 4664637 w 12192000"/>
              <a:gd name="connsiteY3325" fmla="*/ 4073616 h 6858000"/>
              <a:gd name="connsiteX3326" fmla="*/ 4668889 w 12192000"/>
              <a:gd name="connsiteY3326" fmla="*/ 4073616 h 6858000"/>
              <a:gd name="connsiteX3327" fmla="*/ 4668889 w 12192000"/>
              <a:gd name="connsiteY3327" fmla="*/ 4063023 h 6858000"/>
              <a:gd name="connsiteX3328" fmla="*/ 4694058 w 12192000"/>
              <a:gd name="connsiteY3328" fmla="*/ 4050640 h 6858000"/>
              <a:gd name="connsiteX3329" fmla="*/ 4701057 w 12192000"/>
              <a:gd name="connsiteY3329" fmla="*/ 4047421 h 6858000"/>
              <a:gd name="connsiteX3330" fmla="*/ 4702902 w 12192000"/>
              <a:gd name="connsiteY3330" fmla="*/ 4047133 h 6858000"/>
              <a:gd name="connsiteX3331" fmla="*/ 4703616 w 12192000"/>
              <a:gd name="connsiteY3331" fmla="*/ 4046243 h 6858000"/>
              <a:gd name="connsiteX3332" fmla="*/ 4707618 w 12192000"/>
              <a:gd name="connsiteY3332" fmla="*/ 4044402 h 6858000"/>
              <a:gd name="connsiteX3333" fmla="*/ 4698650 w 12192000"/>
              <a:gd name="connsiteY3333" fmla="*/ 4063023 h 6858000"/>
              <a:gd name="connsiteX3334" fmla="*/ 4698650 w 12192000"/>
              <a:gd name="connsiteY3334" fmla="*/ 4073616 h 6858000"/>
              <a:gd name="connsiteX3335" fmla="*/ 4694398 w 12192000"/>
              <a:gd name="connsiteY3335" fmla="*/ 4078913 h 6858000"/>
              <a:gd name="connsiteX3336" fmla="*/ 4677392 w 12192000"/>
              <a:gd name="connsiteY3336" fmla="*/ 4078913 h 6858000"/>
              <a:gd name="connsiteX3337" fmla="*/ 4677392 w 12192000"/>
              <a:gd name="connsiteY3337" fmla="*/ 4110692 h 6858000"/>
              <a:gd name="connsiteX3338" fmla="*/ 4690147 w 12192000"/>
              <a:gd name="connsiteY3338" fmla="*/ 4126582 h 6858000"/>
              <a:gd name="connsiteX3339" fmla="*/ 4660386 w 12192000"/>
              <a:gd name="connsiteY3339" fmla="*/ 4137175 h 6858000"/>
              <a:gd name="connsiteX3340" fmla="*/ 4634876 w 12192000"/>
              <a:gd name="connsiteY3340" fmla="*/ 4147768 h 6858000"/>
              <a:gd name="connsiteX3341" fmla="*/ 4643379 w 12192000"/>
              <a:gd name="connsiteY3341" fmla="*/ 4147768 h 6858000"/>
              <a:gd name="connsiteX3342" fmla="*/ 4639128 w 12192000"/>
              <a:gd name="connsiteY3342" fmla="*/ 4158361 h 6858000"/>
              <a:gd name="connsiteX3343" fmla="*/ 4643379 w 12192000"/>
              <a:gd name="connsiteY3343" fmla="*/ 4174251 h 6858000"/>
              <a:gd name="connsiteX3344" fmla="*/ 4667129 w 12192000"/>
              <a:gd name="connsiteY3344" fmla="*/ 4149217 h 6858000"/>
              <a:gd name="connsiteX3345" fmla="*/ 4674647 w 12192000"/>
              <a:gd name="connsiteY3345" fmla="*/ 4141106 h 6858000"/>
              <a:gd name="connsiteX3346" fmla="*/ 4694398 w 12192000"/>
              <a:gd name="connsiteY3346" fmla="*/ 4131879 h 6858000"/>
              <a:gd name="connsiteX3347" fmla="*/ 4702902 w 12192000"/>
              <a:gd name="connsiteY3347" fmla="*/ 4115989 h 6858000"/>
              <a:gd name="connsiteX3348" fmla="*/ 4707154 w 12192000"/>
              <a:gd name="connsiteY3348" fmla="*/ 4121285 h 6858000"/>
              <a:gd name="connsiteX3349" fmla="*/ 4724160 w 12192000"/>
              <a:gd name="connsiteY3349" fmla="*/ 4100099 h 6858000"/>
              <a:gd name="connsiteX3350" fmla="*/ 4745417 w 12192000"/>
              <a:gd name="connsiteY3350" fmla="*/ 4105396 h 6858000"/>
              <a:gd name="connsiteX3351" fmla="*/ 4753921 w 12192000"/>
              <a:gd name="connsiteY3351" fmla="*/ 4094803 h 6858000"/>
              <a:gd name="connsiteX3352" fmla="*/ 4770927 w 12192000"/>
              <a:gd name="connsiteY3352" fmla="*/ 4084209 h 6858000"/>
              <a:gd name="connsiteX3353" fmla="*/ 4813443 w 12192000"/>
              <a:gd name="connsiteY3353" fmla="*/ 4078913 h 6858000"/>
              <a:gd name="connsiteX3354" fmla="*/ 4813443 w 12192000"/>
              <a:gd name="connsiteY3354" fmla="*/ 4089506 h 6858000"/>
              <a:gd name="connsiteX3355" fmla="*/ 4796437 w 12192000"/>
              <a:gd name="connsiteY3355" fmla="*/ 4094803 h 6858000"/>
              <a:gd name="connsiteX3356" fmla="*/ 4796437 w 12192000"/>
              <a:gd name="connsiteY3356" fmla="*/ 4126582 h 6858000"/>
              <a:gd name="connsiteX3357" fmla="*/ 4779430 w 12192000"/>
              <a:gd name="connsiteY3357" fmla="*/ 4126582 h 6858000"/>
              <a:gd name="connsiteX3358" fmla="*/ 4779430 w 12192000"/>
              <a:gd name="connsiteY3358" fmla="*/ 4131879 h 6858000"/>
              <a:gd name="connsiteX3359" fmla="*/ 4813443 w 12192000"/>
              <a:gd name="connsiteY3359" fmla="*/ 4137175 h 6858000"/>
              <a:gd name="connsiteX3360" fmla="*/ 4779430 w 12192000"/>
              <a:gd name="connsiteY3360" fmla="*/ 4168955 h 6858000"/>
              <a:gd name="connsiteX3361" fmla="*/ 4770927 w 12192000"/>
              <a:gd name="connsiteY3361" fmla="*/ 4163658 h 6858000"/>
              <a:gd name="connsiteX3362" fmla="*/ 4762424 w 12192000"/>
              <a:gd name="connsiteY3362" fmla="*/ 4174251 h 6858000"/>
              <a:gd name="connsiteX3363" fmla="*/ 4775179 w 12192000"/>
              <a:gd name="connsiteY3363" fmla="*/ 4174251 h 6858000"/>
              <a:gd name="connsiteX3364" fmla="*/ 4775179 w 12192000"/>
              <a:gd name="connsiteY3364" fmla="*/ 4179548 h 6858000"/>
              <a:gd name="connsiteX3365" fmla="*/ 4779430 w 12192000"/>
              <a:gd name="connsiteY3365" fmla="*/ 4190141 h 6858000"/>
              <a:gd name="connsiteX3366" fmla="*/ 4775179 w 12192000"/>
              <a:gd name="connsiteY3366" fmla="*/ 4190141 h 6858000"/>
              <a:gd name="connsiteX3367" fmla="*/ 4749669 w 12192000"/>
              <a:gd name="connsiteY3367" fmla="*/ 4195437 h 6858000"/>
              <a:gd name="connsiteX3368" fmla="*/ 4770927 w 12192000"/>
              <a:gd name="connsiteY3368" fmla="*/ 4200734 h 6858000"/>
              <a:gd name="connsiteX3369" fmla="*/ 4762424 w 12192000"/>
              <a:gd name="connsiteY3369" fmla="*/ 4206031 h 6858000"/>
              <a:gd name="connsiteX3370" fmla="*/ 4768801 w 12192000"/>
              <a:gd name="connsiteY3370" fmla="*/ 4232514 h 6858000"/>
              <a:gd name="connsiteX3371" fmla="*/ 4771803 w 12192000"/>
              <a:gd name="connsiteY3371" fmla="*/ 4232825 h 6858000"/>
              <a:gd name="connsiteX3372" fmla="*/ 4769798 w 12192000"/>
              <a:gd name="connsiteY3372" fmla="*/ 4236155 h 6858000"/>
              <a:gd name="connsiteX3373" fmla="*/ 4762424 w 12192000"/>
              <a:gd name="connsiteY3373" fmla="*/ 4248403 h 6858000"/>
              <a:gd name="connsiteX3374" fmla="*/ 4770927 w 12192000"/>
              <a:gd name="connsiteY3374" fmla="*/ 4269589 h 6858000"/>
              <a:gd name="connsiteX3375" fmla="*/ 4770927 w 12192000"/>
              <a:gd name="connsiteY3375" fmla="*/ 4280183 h 6858000"/>
              <a:gd name="connsiteX3376" fmla="*/ 4749669 w 12192000"/>
              <a:gd name="connsiteY3376" fmla="*/ 4280183 h 6858000"/>
              <a:gd name="connsiteX3377" fmla="*/ 4770927 w 12192000"/>
              <a:gd name="connsiteY3377" fmla="*/ 4296072 h 6858000"/>
              <a:gd name="connsiteX3378" fmla="*/ 4770927 w 12192000"/>
              <a:gd name="connsiteY3378" fmla="*/ 4301369 h 6858000"/>
              <a:gd name="connsiteX3379" fmla="*/ 4762424 w 12192000"/>
              <a:gd name="connsiteY3379" fmla="*/ 4306665 h 6858000"/>
              <a:gd name="connsiteX3380" fmla="*/ 4770462 w 12192000"/>
              <a:gd name="connsiteY3380" fmla="*/ 4326279 h 6858000"/>
              <a:gd name="connsiteX3381" fmla="*/ 4776083 w 12192000"/>
              <a:gd name="connsiteY3381" fmla="*/ 4327768 h 6858000"/>
              <a:gd name="connsiteX3382" fmla="*/ 4772256 w 12192000"/>
              <a:gd name="connsiteY3382" fmla="*/ 4333728 h 6858000"/>
              <a:gd name="connsiteX3383" fmla="*/ 4762424 w 12192000"/>
              <a:gd name="connsiteY3383" fmla="*/ 4349038 h 6858000"/>
              <a:gd name="connsiteX3384" fmla="*/ 4770927 w 12192000"/>
              <a:gd name="connsiteY3384" fmla="*/ 4354335 h 6858000"/>
              <a:gd name="connsiteX3385" fmla="*/ 4762424 w 12192000"/>
              <a:gd name="connsiteY3385" fmla="*/ 4364928 h 6858000"/>
              <a:gd name="connsiteX3386" fmla="*/ 4753921 w 12192000"/>
              <a:gd name="connsiteY3386" fmla="*/ 4386114 h 6858000"/>
              <a:gd name="connsiteX3387" fmla="*/ 4783682 w 12192000"/>
              <a:gd name="connsiteY3387" fmla="*/ 4375521 h 6858000"/>
              <a:gd name="connsiteX3388" fmla="*/ 4783682 w 12192000"/>
              <a:gd name="connsiteY3388" fmla="*/ 4380817 h 6858000"/>
              <a:gd name="connsiteX3389" fmla="*/ 4809191 w 12192000"/>
              <a:gd name="connsiteY3389" fmla="*/ 4364928 h 6858000"/>
              <a:gd name="connsiteX3390" fmla="*/ 4787933 w 12192000"/>
              <a:gd name="connsiteY3390" fmla="*/ 4370224 h 6858000"/>
              <a:gd name="connsiteX3391" fmla="*/ 4783682 w 12192000"/>
              <a:gd name="connsiteY3391" fmla="*/ 4364928 h 6858000"/>
              <a:gd name="connsiteX3392" fmla="*/ 4783682 w 12192000"/>
              <a:gd name="connsiteY3392" fmla="*/ 4354335 h 6858000"/>
              <a:gd name="connsiteX3393" fmla="*/ 4787933 w 12192000"/>
              <a:gd name="connsiteY3393" fmla="*/ 4349038 h 6858000"/>
              <a:gd name="connsiteX3394" fmla="*/ 4792185 w 12192000"/>
              <a:gd name="connsiteY3394" fmla="*/ 4349038 h 6858000"/>
              <a:gd name="connsiteX3395" fmla="*/ 4813443 w 12192000"/>
              <a:gd name="connsiteY3395" fmla="*/ 4327852 h 6858000"/>
              <a:gd name="connsiteX3396" fmla="*/ 4855959 w 12192000"/>
              <a:gd name="connsiteY3396" fmla="*/ 4306665 h 6858000"/>
              <a:gd name="connsiteX3397" fmla="*/ 4855959 w 12192000"/>
              <a:gd name="connsiteY3397" fmla="*/ 4327852 h 6858000"/>
              <a:gd name="connsiteX3398" fmla="*/ 4860210 w 12192000"/>
              <a:gd name="connsiteY3398" fmla="*/ 4338445 h 6858000"/>
              <a:gd name="connsiteX3399" fmla="*/ 4847456 w 12192000"/>
              <a:gd name="connsiteY3399" fmla="*/ 4343741 h 6858000"/>
              <a:gd name="connsiteX3400" fmla="*/ 4847456 w 12192000"/>
              <a:gd name="connsiteY3400" fmla="*/ 4375521 h 6858000"/>
              <a:gd name="connsiteX3401" fmla="*/ 4860210 w 12192000"/>
              <a:gd name="connsiteY3401" fmla="*/ 4359631 h 6858000"/>
              <a:gd name="connsiteX3402" fmla="*/ 4864462 w 12192000"/>
              <a:gd name="connsiteY3402" fmla="*/ 4364928 h 6858000"/>
              <a:gd name="connsiteX3403" fmla="*/ 4851707 w 12192000"/>
              <a:gd name="connsiteY3403" fmla="*/ 4386114 h 6858000"/>
              <a:gd name="connsiteX3404" fmla="*/ 4860210 w 12192000"/>
              <a:gd name="connsiteY3404" fmla="*/ 4388408 h 6858000"/>
              <a:gd name="connsiteX3405" fmla="*/ 4860210 w 12192000"/>
              <a:gd name="connsiteY3405" fmla="*/ 4390749 h 6858000"/>
              <a:gd name="connsiteX3406" fmla="*/ 4860210 w 12192000"/>
              <a:gd name="connsiteY3406" fmla="*/ 4391411 h 6858000"/>
              <a:gd name="connsiteX3407" fmla="*/ 4868581 w 12192000"/>
              <a:gd name="connsiteY3407" fmla="*/ 4390666 h 6858000"/>
              <a:gd name="connsiteX3408" fmla="*/ 4860210 w 12192000"/>
              <a:gd name="connsiteY3408" fmla="*/ 4388408 h 6858000"/>
              <a:gd name="connsiteX3409" fmla="*/ 4860210 w 12192000"/>
              <a:gd name="connsiteY3409" fmla="*/ 4386114 h 6858000"/>
              <a:gd name="connsiteX3410" fmla="*/ 4876854 w 12192000"/>
              <a:gd name="connsiteY3410" fmla="*/ 4379346 h 6858000"/>
              <a:gd name="connsiteX3411" fmla="*/ 4876353 w 12192000"/>
              <a:gd name="connsiteY3411" fmla="*/ 4384625 h 6858000"/>
              <a:gd name="connsiteX3412" fmla="*/ 4882598 w 12192000"/>
              <a:gd name="connsiteY3412" fmla="*/ 4377011 h 6858000"/>
              <a:gd name="connsiteX3413" fmla="*/ 4876854 w 12192000"/>
              <a:gd name="connsiteY3413" fmla="*/ 4379346 h 6858000"/>
              <a:gd name="connsiteX3414" fmla="*/ 4877217 w 12192000"/>
              <a:gd name="connsiteY3414" fmla="*/ 4375521 h 6858000"/>
              <a:gd name="connsiteX3415" fmla="*/ 4868713 w 12192000"/>
              <a:gd name="connsiteY3415" fmla="*/ 4375521 h 6858000"/>
              <a:gd name="connsiteX3416" fmla="*/ 4872965 w 12192000"/>
              <a:gd name="connsiteY3416" fmla="*/ 4354335 h 6858000"/>
              <a:gd name="connsiteX3417" fmla="*/ 4864462 w 12192000"/>
              <a:gd name="connsiteY3417" fmla="*/ 4333148 h 6858000"/>
              <a:gd name="connsiteX3418" fmla="*/ 4872965 w 12192000"/>
              <a:gd name="connsiteY3418" fmla="*/ 4333148 h 6858000"/>
              <a:gd name="connsiteX3419" fmla="*/ 4889971 w 12192000"/>
              <a:gd name="connsiteY3419" fmla="*/ 4296072 h 6858000"/>
              <a:gd name="connsiteX3420" fmla="*/ 4915481 w 12192000"/>
              <a:gd name="connsiteY3420" fmla="*/ 4274886 h 6858000"/>
              <a:gd name="connsiteX3421" fmla="*/ 4919733 w 12192000"/>
              <a:gd name="connsiteY3421" fmla="*/ 4285479 h 6858000"/>
              <a:gd name="connsiteX3422" fmla="*/ 4928236 w 12192000"/>
              <a:gd name="connsiteY3422" fmla="*/ 4290776 h 6858000"/>
              <a:gd name="connsiteX3423" fmla="*/ 4923984 w 12192000"/>
              <a:gd name="connsiteY3423" fmla="*/ 4296072 h 6858000"/>
              <a:gd name="connsiteX3424" fmla="*/ 4917911 w 12192000"/>
              <a:gd name="connsiteY3424" fmla="*/ 4294181 h 6858000"/>
              <a:gd name="connsiteX3425" fmla="*/ 4918670 w 12192000"/>
              <a:gd name="connsiteY3425" fmla="*/ 4292762 h 6858000"/>
              <a:gd name="connsiteX3426" fmla="*/ 4919733 w 12192000"/>
              <a:gd name="connsiteY3426" fmla="*/ 4290776 h 6858000"/>
              <a:gd name="connsiteX3427" fmla="*/ 4915481 w 12192000"/>
              <a:gd name="connsiteY3427" fmla="*/ 4293424 h 6858000"/>
              <a:gd name="connsiteX3428" fmla="*/ 4917911 w 12192000"/>
              <a:gd name="connsiteY3428" fmla="*/ 4294181 h 6858000"/>
              <a:gd name="connsiteX3429" fmla="*/ 4911229 w 12192000"/>
              <a:gd name="connsiteY3429" fmla="*/ 4306665 h 6858000"/>
              <a:gd name="connsiteX3430" fmla="*/ 4919733 w 12192000"/>
              <a:gd name="connsiteY3430" fmla="*/ 4333148 h 6858000"/>
              <a:gd name="connsiteX3431" fmla="*/ 4906978 w 12192000"/>
              <a:gd name="connsiteY3431" fmla="*/ 4343741 h 6858000"/>
              <a:gd name="connsiteX3432" fmla="*/ 4898475 w 12192000"/>
              <a:gd name="connsiteY3432" fmla="*/ 4364928 h 6858000"/>
              <a:gd name="connsiteX3433" fmla="*/ 4889971 w 12192000"/>
              <a:gd name="connsiteY3433" fmla="*/ 4370224 h 6858000"/>
              <a:gd name="connsiteX3434" fmla="*/ 4889971 w 12192000"/>
              <a:gd name="connsiteY3434" fmla="*/ 4375521 h 6858000"/>
              <a:gd name="connsiteX3435" fmla="*/ 4894223 w 12192000"/>
              <a:gd name="connsiteY3435" fmla="*/ 4375521 h 6858000"/>
              <a:gd name="connsiteX3436" fmla="*/ 4928236 w 12192000"/>
              <a:gd name="connsiteY3436" fmla="*/ 4343741 h 6858000"/>
              <a:gd name="connsiteX3437" fmla="*/ 4932488 w 12192000"/>
              <a:gd name="connsiteY3437" fmla="*/ 4343741 h 6858000"/>
              <a:gd name="connsiteX3438" fmla="*/ 4932488 w 12192000"/>
              <a:gd name="connsiteY3438" fmla="*/ 4370224 h 6858000"/>
              <a:gd name="connsiteX3439" fmla="*/ 4923984 w 12192000"/>
              <a:gd name="connsiteY3439" fmla="*/ 4375521 h 6858000"/>
              <a:gd name="connsiteX3440" fmla="*/ 4907870 w 12192000"/>
              <a:gd name="connsiteY3440" fmla="*/ 4382310 h 6858000"/>
              <a:gd name="connsiteX3441" fmla="*/ 4906978 w 12192000"/>
              <a:gd name="connsiteY3441" fmla="*/ 4375521 h 6858000"/>
              <a:gd name="connsiteX3442" fmla="*/ 4900999 w 12192000"/>
              <a:gd name="connsiteY3442" fmla="*/ 4385204 h 6858000"/>
              <a:gd name="connsiteX3443" fmla="*/ 4907870 w 12192000"/>
              <a:gd name="connsiteY3443" fmla="*/ 4382310 h 6858000"/>
              <a:gd name="connsiteX3444" fmla="*/ 4908771 w 12192000"/>
              <a:gd name="connsiteY3444" fmla="*/ 4389176 h 6858000"/>
              <a:gd name="connsiteX3445" fmla="*/ 4906978 w 12192000"/>
              <a:gd name="connsiteY3445" fmla="*/ 4391411 h 6858000"/>
              <a:gd name="connsiteX3446" fmla="*/ 4906978 w 12192000"/>
              <a:gd name="connsiteY3446" fmla="*/ 4402004 h 6858000"/>
              <a:gd name="connsiteX3447" fmla="*/ 4894223 w 12192000"/>
              <a:gd name="connsiteY3447" fmla="*/ 4417893 h 6858000"/>
              <a:gd name="connsiteX3448" fmla="*/ 4906978 w 12192000"/>
              <a:gd name="connsiteY3448" fmla="*/ 4412597 h 6858000"/>
              <a:gd name="connsiteX3449" fmla="*/ 4923984 w 12192000"/>
              <a:gd name="connsiteY3449" fmla="*/ 4391411 h 6858000"/>
              <a:gd name="connsiteX3450" fmla="*/ 4940990 w 12192000"/>
              <a:gd name="connsiteY3450" fmla="*/ 4386114 h 6858000"/>
              <a:gd name="connsiteX3451" fmla="*/ 4966500 w 12192000"/>
              <a:gd name="connsiteY3451" fmla="*/ 4391411 h 6858000"/>
              <a:gd name="connsiteX3452" fmla="*/ 4949494 w 12192000"/>
              <a:gd name="connsiteY3452" fmla="*/ 4407300 h 6858000"/>
              <a:gd name="connsiteX3453" fmla="*/ 4953745 w 12192000"/>
              <a:gd name="connsiteY3453" fmla="*/ 4428487 h 6858000"/>
              <a:gd name="connsiteX3454" fmla="*/ 4940990 w 12192000"/>
              <a:gd name="connsiteY3454" fmla="*/ 4428487 h 6858000"/>
              <a:gd name="connsiteX3455" fmla="*/ 4949494 w 12192000"/>
              <a:gd name="connsiteY3455" fmla="*/ 4439080 h 6858000"/>
              <a:gd name="connsiteX3456" fmla="*/ 4923984 w 12192000"/>
              <a:gd name="connsiteY3456" fmla="*/ 4449673 h 6858000"/>
              <a:gd name="connsiteX3457" fmla="*/ 4940990 w 12192000"/>
              <a:gd name="connsiteY3457" fmla="*/ 4465563 h 6858000"/>
              <a:gd name="connsiteX3458" fmla="*/ 4928236 w 12192000"/>
              <a:gd name="connsiteY3458" fmla="*/ 4492045 h 6858000"/>
              <a:gd name="connsiteX3459" fmla="*/ 4949494 w 12192000"/>
              <a:gd name="connsiteY3459" fmla="*/ 4518528 h 6858000"/>
              <a:gd name="connsiteX3460" fmla="*/ 4970752 w 12192000"/>
              <a:gd name="connsiteY3460" fmla="*/ 4507935 h 6858000"/>
              <a:gd name="connsiteX3461" fmla="*/ 4979255 w 12192000"/>
              <a:gd name="connsiteY3461" fmla="*/ 4518528 h 6858000"/>
              <a:gd name="connsiteX3462" fmla="*/ 4983506 w 12192000"/>
              <a:gd name="connsiteY3462" fmla="*/ 4513232 h 6858000"/>
              <a:gd name="connsiteX3463" fmla="*/ 5000513 w 12192000"/>
              <a:gd name="connsiteY3463" fmla="*/ 4486749 h 6858000"/>
              <a:gd name="connsiteX3464" fmla="*/ 5009016 w 12192000"/>
              <a:gd name="connsiteY3464" fmla="*/ 4492045 h 6858000"/>
              <a:gd name="connsiteX3465" fmla="*/ 4992009 w 12192000"/>
              <a:gd name="connsiteY3465" fmla="*/ 4513232 h 6858000"/>
              <a:gd name="connsiteX3466" fmla="*/ 4996261 w 12192000"/>
              <a:gd name="connsiteY3466" fmla="*/ 4518528 h 6858000"/>
              <a:gd name="connsiteX3467" fmla="*/ 4970752 w 12192000"/>
              <a:gd name="connsiteY3467" fmla="*/ 4545011 h 6858000"/>
              <a:gd name="connsiteX3468" fmla="*/ 4983506 w 12192000"/>
              <a:gd name="connsiteY3468" fmla="*/ 4550308 h 6858000"/>
              <a:gd name="connsiteX3469" fmla="*/ 4983506 w 12192000"/>
              <a:gd name="connsiteY3469" fmla="*/ 4545011 h 6858000"/>
              <a:gd name="connsiteX3470" fmla="*/ 5009016 w 12192000"/>
              <a:gd name="connsiteY3470" fmla="*/ 4518528 h 6858000"/>
              <a:gd name="connsiteX3471" fmla="*/ 5060035 w 12192000"/>
              <a:gd name="connsiteY3471" fmla="*/ 4460266 h 6858000"/>
              <a:gd name="connsiteX3472" fmla="*/ 5081293 w 12192000"/>
              <a:gd name="connsiteY3472" fmla="*/ 4460266 h 6858000"/>
              <a:gd name="connsiteX3473" fmla="*/ 5051532 w 12192000"/>
              <a:gd name="connsiteY3473" fmla="*/ 4481452 h 6858000"/>
              <a:gd name="connsiteX3474" fmla="*/ 5060035 w 12192000"/>
              <a:gd name="connsiteY3474" fmla="*/ 4481452 h 6858000"/>
              <a:gd name="connsiteX3475" fmla="*/ 5060035 w 12192000"/>
              <a:gd name="connsiteY3475" fmla="*/ 4486749 h 6858000"/>
              <a:gd name="connsiteX3476" fmla="*/ 5072790 w 12192000"/>
              <a:gd name="connsiteY3476" fmla="*/ 4486749 h 6858000"/>
              <a:gd name="connsiteX3477" fmla="*/ 5038777 w 12192000"/>
              <a:gd name="connsiteY3477" fmla="*/ 4539715 h 6858000"/>
              <a:gd name="connsiteX3478" fmla="*/ 5051532 w 12192000"/>
              <a:gd name="connsiteY3478" fmla="*/ 4539715 h 6858000"/>
              <a:gd name="connsiteX3479" fmla="*/ 5030274 w 12192000"/>
              <a:gd name="connsiteY3479" fmla="*/ 4550308 h 6858000"/>
              <a:gd name="connsiteX3480" fmla="*/ 5038777 w 12192000"/>
              <a:gd name="connsiteY3480" fmla="*/ 4566197 h 6858000"/>
              <a:gd name="connsiteX3481" fmla="*/ 5034525 w 12192000"/>
              <a:gd name="connsiteY3481" fmla="*/ 4576791 h 6858000"/>
              <a:gd name="connsiteX3482" fmla="*/ 5043029 w 12192000"/>
              <a:gd name="connsiteY3482" fmla="*/ 4587384 h 6858000"/>
              <a:gd name="connsiteX3483" fmla="*/ 5068538 w 12192000"/>
              <a:gd name="connsiteY3483" fmla="*/ 4592680 h 6858000"/>
              <a:gd name="connsiteX3484" fmla="*/ 5085544 w 12192000"/>
              <a:gd name="connsiteY3484" fmla="*/ 4571494 h 6858000"/>
              <a:gd name="connsiteX3485" fmla="*/ 5106802 w 12192000"/>
              <a:gd name="connsiteY3485" fmla="*/ 4571494 h 6858000"/>
              <a:gd name="connsiteX3486" fmla="*/ 5115305 w 12192000"/>
              <a:gd name="connsiteY3486" fmla="*/ 4560901 h 6858000"/>
              <a:gd name="connsiteX3487" fmla="*/ 5115305 w 12192000"/>
              <a:gd name="connsiteY3487" fmla="*/ 4571494 h 6858000"/>
              <a:gd name="connsiteX3488" fmla="*/ 5136563 w 12192000"/>
              <a:gd name="connsiteY3488" fmla="*/ 4550308 h 6858000"/>
              <a:gd name="connsiteX3489" fmla="*/ 5115305 w 12192000"/>
              <a:gd name="connsiteY3489" fmla="*/ 4555604 h 6858000"/>
              <a:gd name="connsiteX3490" fmla="*/ 5145067 w 12192000"/>
              <a:gd name="connsiteY3490" fmla="*/ 4513232 h 6858000"/>
              <a:gd name="connsiteX3491" fmla="*/ 5166325 w 12192000"/>
              <a:gd name="connsiteY3491" fmla="*/ 4507935 h 6858000"/>
              <a:gd name="connsiteX3492" fmla="*/ 5166325 w 12192000"/>
              <a:gd name="connsiteY3492" fmla="*/ 4518528 h 6858000"/>
              <a:gd name="connsiteX3493" fmla="*/ 5149318 w 12192000"/>
              <a:gd name="connsiteY3493" fmla="*/ 4529121 h 6858000"/>
              <a:gd name="connsiteX3494" fmla="*/ 5136563 w 12192000"/>
              <a:gd name="connsiteY3494" fmla="*/ 4545011 h 6858000"/>
              <a:gd name="connsiteX3495" fmla="*/ 5153570 w 12192000"/>
              <a:gd name="connsiteY3495" fmla="*/ 4545011 h 6858000"/>
              <a:gd name="connsiteX3496" fmla="*/ 5166325 w 12192000"/>
              <a:gd name="connsiteY3496" fmla="*/ 4523825 h 6858000"/>
              <a:gd name="connsiteX3497" fmla="*/ 5200337 w 12192000"/>
              <a:gd name="connsiteY3497" fmla="*/ 4507935 h 6858000"/>
              <a:gd name="connsiteX3498" fmla="*/ 5217344 w 12192000"/>
              <a:gd name="connsiteY3498" fmla="*/ 4518528 h 6858000"/>
              <a:gd name="connsiteX3499" fmla="*/ 5225847 w 12192000"/>
              <a:gd name="connsiteY3499" fmla="*/ 4523825 h 6858000"/>
              <a:gd name="connsiteX3500" fmla="*/ 5213092 w 12192000"/>
              <a:gd name="connsiteY3500" fmla="*/ 4539715 h 6858000"/>
              <a:gd name="connsiteX3501" fmla="*/ 5204589 w 12192000"/>
              <a:gd name="connsiteY3501" fmla="*/ 4534418 h 6858000"/>
              <a:gd name="connsiteX3502" fmla="*/ 5204589 w 12192000"/>
              <a:gd name="connsiteY3502" fmla="*/ 4555604 h 6858000"/>
              <a:gd name="connsiteX3503" fmla="*/ 5187582 w 12192000"/>
              <a:gd name="connsiteY3503" fmla="*/ 4576791 h 6858000"/>
              <a:gd name="connsiteX3504" fmla="*/ 5170576 w 12192000"/>
              <a:gd name="connsiteY3504" fmla="*/ 4582087 h 6858000"/>
              <a:gd name="connsiteX3505" fmla="*/ 5174828 w 12192000"/>
              <a:gd name="connsiteY3505" fmla="*/ 4587384 h 6858000"/>
              <a:gd name="connsiteX3506" fmla="*/ 5183331 w 12192000"/>
              <a:gd name="connsiteY3506" fmla="*/ 4587384 h 6858000"/>
              <a:gd name="connsiteX3507" fmla="*/ 5225050 w 12192000"/>
              <a:gd name="connsiteY3507" fmla="*/ 4561067 h 6858000"/>
              <a:gd name="connsiteX3508" fmla="*/ 5226252 w 12192000"/>
              <a:gd name="connsiteY3508" fmla="*/ 4561658 h 6858000"/>
              <a:gd name="connsiteX3509" fmla="*/ 5215750 w 12192000"/>
              <a:gd name="connsiteY3509" fmla="*/ 4569508 h 6858000"/>
              <a:gd name="connsiteX3510" fmla="*/ 5213092 w 12192000"/>
              <a:gd name="connsiteY3510" fmla="*/ 4571494 h 6858000"/>
              <a:gd name="connsiteX3511" fmla="*/ 5230099 w 12192000"/>
              <a:gd name="connsiteY3511" fmla="*/ 4563549 h 6858000"/>
              <a:gd name="connsiteX3512" fmla="*/ 5226252 w 12192000"/>
              <a:gd name="connsiteY3512" fmla="*/ 4561658 h 6858000"/>
              <a:gd name="connsiteX3513" fmla="*/ 5234350 w 12192000"/>
              <a:gd name="connsiteY3513" fmla="*/ 4555604 h 6858000"/>
              <a:gd name="connsiteX3514" fmla="*/ 5272614 w 12192000"/>
              <a:gd name="connsiteY3514" fmla="*/ 4545011 h 6858000"/>
              <a:gd name="connsiteX3515" fmla="*/ 5268363 w 12192000"/>
              <a:gd name="connsiteY3515" fmla="*/ 4539715 h 6858000"/>
              <a:gd name="connsiteX3516" fmla="*/ 5281117 w 12192000"/>
              <a:gd name="connsiteY3516" fmla="*/ 4529121 h 6858000"/>
              <a:gd name="connsiteX3517" fmla="*/ 5285369 w 12192000"/>
              <a:gd name="connsiteY3517" fmla="*/ 4539715 h 6858000"/>
              <a:gd name="connsiteX3518" fmla="*/ 5323634 w 12192000"/>
              <a:gd name="connsiteY3518" fmla="*/ 4550308 h 6858000"/>
              <a:gd name="connsiteX3519" fmla="*/ 5310878 w 12192000"/>
              <a:gd name="connsiteY3519" fmla="*/ 4571494 h 6858000"/>
              <a:gd name="connsiteX3520" fmla="*/ 5319382 w 12192000"/>
              <a:gd name="connsiteY3520" fmla="*/ 4576791 h 6858000"/>
              <a:gd name="connsiteX3521" fmla="*/ 5298124 w 12192000"/>
              <a:gd name="connsiteY3521" fmla="*/ 4613867 h 6858000"/>
              <a:gd name="connsiteX3522" fmla="*/ 5285369 w 12192000"/>
              <a:gd name="connsiteY3522" fmla="*/ 4613867 h 6858000"/>
              <a:gd name="connsiteX3523" fmla="*/ 5242853 w 12192000"/>
              <a:gd name="connsiteY3523" fmla="*/ 4656239 h 6858000"/>
              <a:gd name="connsiteX3524" fmla="*/ 5247105 w 12192000"/>
              <a:gd name="connsiteY3524" fmla="*/ 4656239 h 6858000"/>
              <a:gd name="connsiteX3525" fmla="*/ 5264111 w 12192000"/>
              <a:gd name="connsiteY3525" fmla="*/ 4688019 h 6858000"/>
              <a:gd name="connsiteX3526" fmla="*/ 5272614 w 12192000"/>
              <a:gd name="connsiteY3526" fmla="*/ 4698612 h 6858000"/>
              <a:gd name="connsiteX3527" fmla="*/ 5293872 w 12192000"/>
              <a:gd name="connsiteY3527" fmla="*/ 4693315 h 6858000"/>
              <a:gd name="connsiteX3528" fmla="*/ 5302375 w 12192000"/>
              <a:gd name="connsiteY3528" fmla="*/ 4677425 h 6858000"/>
              <a:gd name="connsiteX3529" fmla="*/ 5285369 w 12192000"/>
              <a:gd name="connsiteY3529" fmla="*/ 4672129 h 6858000"/>
              <a:gd name="connsiteX3530" fmla="*/ 5293872 w 12192000"/>
              <a:gd name="connsiteY3530" fmla="*/ 4645646 h 6858000"/>
              <a:gd name="connsiteX3531" fmla="*/ 5310878 w 12192000"/>
              <a:gd name="connsiteY3531" fmla="*/ 4645646 h 6858000"/>
              <a:gd name="connsiteX3532" fmla="*/ 5306627 w 12192000"/>
              <a:gd name="connsiteY3532" fmla="*/ 4672129 h 6858000"/>
              <a:gd name="connsiteX3533" fmla="*/ 5323634 w 12192000"/>
              <a:gd name="connsiteY3533" fmla="*/ 4672129 h 6858000"/>
              <a:gd name="connsiteX3534" fmla="*/ 5336388 w 12192000"/>
              <a:gd name="connsiteY3534" fmla="*/ 4650943 h 6858000"/>
              <a:gd name="connsiteX3535" fmla="*/ 5349143 w 12192000"/>
              <a:gd name="connsiteY3535" fmla="*/ 4666832 h 6858000"/>
              <a:gd name="connsiteX3536" fmla="*/ 5332136 w 12192000"/>
              <a:gd name="connsiteY3536" fmla="*/ 4672129 h 6858000"/>
              <a:gd name="connsiteX3537" fmla="*/ 5310878 w 12192000"/>
              <a:gd name="connsiteY3537" fmla="*/ 4709205 h 6858000"/>
              <a:gd name="connsiteX3538" fmla="*/ 5327304 w 12192000"/>
              <a:gd name="connsiteY3538" fmla="*/ 4695271 h 6858000"/>
              <a:gd name="connsiteX3539" fmla="*/ 5329586 w 12192000"/>
              <a:gd name="connsiteY3539" fmla="*/ 4693442 h 6858000"/>
              <a:gd name="connsiteX3540" fmla="*/ 5331207 w 12192000"/>
              <a:gd name="connsiteY3540" fmla="*/ 4693563 h 6858000"/>
              <a:gd name="connsiteX3541" fmla="*/ 5336255 w 12192000"/>
              <a:gd name="connsiteY3541" fmla="*/ 4688102 h 6858000"/>
              <a:gd name="connsiteX3542" fmla="*/ 5329586 w 12192000"/>
              <a:gd name="connsiteY3542" fmla="*/ 4693442 h 6858000"/>
              <a:gd name="connsiteX3543" fmla="*/ 5327885 w 12192000"/>
              <a:gd name="connsiteY3543" fmla="*/ 4693315 h 6858000"/>
              <a:gd name="connsiteX3544" fmla="*/ 5349143 w 12192000"/>
              <a:gd name="connsiteY3544" fmla="*/ 4677425 h 6858000"/>
              <a:gd name="connsiteX3545" fmla="*/ 5353394 w 12192000"/>
              <a:gd name="connsiteY3545" fmla="*/ 4672129 h 6858000"/>
              <a:gd name="connsiteX3546" fmla="*/ 5370401 w 12192000"/>
              <a:gd name="connsiteY3546" fmla="*/ 4666832 h 6858000"/>
              <a:gd name="connsiteX3547" fmla="*/ 5370401 w 12192000"/>
              <a:gd name="connsiteY3547" fmla="*/ 4656239 h 6858000"/>
              <a:gd name="connsiteX3548" fmla="*/ 5442678 w 12192000"/>
              <a:gd name="connsiteY3548" fmla="*/ 4592680 h 6858000"/>
              <a:gd name="connsiteX3549" fmla="*/ 5455433 w 12192000"/>
              <a:gd name="connsiteY3549" fmla="*/ 4603273 h 6858000"/>
              <a:gd name="connsiteX3550" fmla="*/ 5472439 w 12192000"/>
              <a:gd name="connsiteY3550" fmla="*/ 4582087 h 6858000"/>
              <a:gd name="connsiteX3551" fmla="*/ 5497948 w 12192000"/>
              <a:gd name="connsiteY3551" fmla="*/ 4566197 h 6858000"/>
              <a:gd name="connsiteX3552" fmla="*/ 5548968 w 12192000"/>
              <a:gd name="connsiteY3552" fmla="*/ 4529121 h 6858000"/>
              <a:gd name="connsiteX3553" fmla="*/ 5544716 w 12192000"/>
              <a:gd name="connsiteY3553" fmla="*/ 4523825 h 6858000"/>
              <a:gd name="connsiteX3554" fmla="*/ 5527709 w 12192000"/>
              <a:gd name="connsiteY3554" fmla="*/ 4518528 h 6858000"/>
              <a:gd name="connsiteX3555" fmla="*/ 5510703 w 12192000"/>
              <a:gd name="connsiteY3555" fmla="*/ 4518528 h 6858000"/>
              <a:gd name="connsiteX3556" fmla="*/ 5514955 w 12192000"/>
              <a:gd name="connsiteY3556" fmla="*/ 4507935 h 6858000"/>
              <a:gd name="connsiteX3557" fmla="*/ 5608490 w 12192000"/>
              <a:gd name="connsiteY3557" fmla="*/ 4433783 h 6858000"/>
              <a:gd name="connsiteX3558" fmla="*/ 5659509 w 12192000"/>
              <a:gd name="connsiteY3558" fmla="*/ 4407300 h 6858000"/>
              <a:gd name="connsiteX3559" fmla="*/ 5680767 w 12192000"/>
              <a:gd name="connsiteY3559" fmla="*/ 4412597 h 6858000"/>
              <a:gd name="connsiteX3560" fmla="*/ 5668012 w 12192000"/>
              <a:gd name="connsiteY3560" fmla="*/ 4423190 h 6858000"/>
              <a:gd name="connsiteX3561" fmla="*/ 5659509 w 12192000"/>
              <a:gd name="connsiteY3561" fmla="*/ 4412597 h 6858000"/>
              <a:gd name="connsiteX3562" fmla="*/ 5659509 w 12192000"/>
              <a:gd name="connsiteY3562" fmla="*/ 4417893 h 6858000"/>
              <a:gd name="connsiteX3563" fmla="*/ 5655257 w 12192000"/>
              <a:gd name="connsiteY3563" fmla="*/ 4423190 h 6858000"/>
              <a:gd name="connsiteX3564" fmla="*/ 5659509 w 12192000"/>
              <a:gd name="connsiteY3564" fmla="*/ 4428487 h 6858000"/>
              <a:gd name="connsiteX3565" fmla="*/ 5646754 w 12192000"/>
              <a:gd name="connsiteY3565" fmla="*/ 4449673 h 6858000"/>
              <a:gd name="connsiteX3566" fmla="*/ 5625496 w 12192000"/>
              <a:gd name="connsiteY3566" fmla="*/ 4470859 h 6858000"/>
              <a:gd name="connsiteX3567" fmla="*/ 5608490 w 12192000"/>
              <a:gd name="connsiteY3567" fmla="*/ 4476156 h 6858000"/>
              <a:gd name="connsiteX3568" fmla="*/ 5604238 w 12192000"/>
              <a:gd name="connsiteY3568" fmla="*/ 4460266 h 6858000"/>
              <a:gd name="connsiteX3569" fmla="*/ 5595735 w 12192000"/>
              <a:gd name="connsiteY3569" fmla="*/ 4454969 h 6858000"/>
              <a:gd name="connsiteX3570" fmla="*/ 5591483 w 12192000"/>
              <a:gd name="connsiteY3570" fmla="*/ 4470859 h 6858000"/>
              <a:gd name="connsiteX3571" fmla="*/ 5578728 w 12192000"/>
              <a:gd name="connsiteY3571" fmla="*/ 4470859 h 6858000"/>
              <a:gd name="connsiteX3572" fmla="*/ 5565974 w 12192000"/>
              <a:gd name="connsiteY3572" fmla="*/ 4486749 h 6858000"/>
              <a:gd name="connsiteX3573" fmla="*/ 5570225 w 12192000"/>
              <a:gd name="connsiteY3573" fmla="*/ 4486749 h 6858000"/>
              <a:gd name="connsiteX3574" fmla="*/ 5540464 w 12192000"/>
              <a:gd name="connsiteY3574" fmla="*/ 4507935 h 6858000"/>
              <a:gd name="connsiteX3575" fmla="*/ 5544716 w 12192000"/>
              <a:gd name="connsiteY3575" fmla="*/ 4507935 h 6858000"/>
              <a:gd name="connsiteX3576" fmla="*/ 5557470 w 12192000"/>
              <a:gd name="connsiteY3576" fmla="*/ 4518528 h 6858000"/>
              <a:gd name="connsiteX3577" fmla="*/ 5557470 w 12192000"/>
              <a:gd name="connsiteY3577" fmla="*/ 4523825 h 6858000"/>
              <a:gd name="connsiteX3578" fmla="*/ 5578728 w 12192000"/>
              <a:gd name="connsiteY3578" fmla="*/ 4523825 h 6858000"/>
              <a:gd name="connsiteX3579" fmla="*/ 5570225 w 12192000"/>
              <a:gd name="connsiteY3579" fmla="*/ 4518528 h 6858000"/>
              <a:gd name="connsiteX3580" fmla="*/ 5578728 w 12192000"/>
              <a:gd name="connsiteY3580" fmla="*/ 4507935 h 6858000"/>
              <a:gd name="connsiteX3581" fmla="*/ 5565974 w 12192000"/>
              <a:gd name="connsiteY3581" fmla="*/ 4497342 h 6858000"/>
              <a:gd name="connsiteX3582" fmla="*/ 5582981 w 12192000"/>
              <a:gd name="connsiteY3582" fmla="*/ 4476156 h 6858000"/>
              <a:gd name="connsiteX3583" fmla="*/ 5582981 w 12192000"/>
              <a:gd name="connsiteY3583" fmla="*/ 4481452 h 6858000"/>
              <a:gd name="connsiteX3584" fmla="*/ 5604238 w 12192000"/>
              <a:gd name="connsiteY3584" fmla="*/ 4497342 h 6858000"/>
              <a:gd name="connsiteX3585" fmla="*/ 5608490 w 12192000"/>
              <a:gd name="connsiteY3585" fmla="*/ 4492045 h 6858000"/>
              <a:gd name="connsiteX3586" fmla="*/ 5616993 w 12192000"/>
              <a:gd name="connsiteY3586" fmla="*/ 4481452 h 6858000"/>
              <a:gd name="connsiteX3587" fmla="*/ 5638251 w 12192000"/>
              <a:gd name="connsiteY3587" fmla="*/ 4476156 h 6858000"/>
              <a:gd name="connsiteX3588" fmla="*/ 5651005 w 12192000"/>
              <a:gd name="connsiteY3588" fmla="*/ 4454969 h 6858000"/>
              <a:gd name="connsiteX3589" fmla="*/ 5663760 w 12192000"/>
              <a:gd name="connsiteY3589" fmla="*/ 4470859 h 6858000"/>
              <a:gd name="connsiteX3590" fmla="*/ 5659509 w 12192000"/>
              <a:gd name="connsiteY3590" fmla="*/ 4476156 h 6858000"/>
              <a:gd name="connsiteX3591" fmla="*/ 5646754 w 12192000"/>
              <a:gd name="connsiteY3591" fmla="*/ 4481452 h 6858000"/>
              <a:gd name="connsiteX3592" fmla="*/ 5659509 w 12192000"/>
              <a:gd name="connsiteY3592" fmla="*/ 4481452 h 6858000"/>
              <a:gd name="connsiteX3593" fmla="*/ 5659509 w 12192000"/>
              <a:gd name="connsiteY3593" fmla="*/ 4476156 h 6858000"/>
              <a:gd name="connsiteX3594" fmla="*/ 5685018 w 12192000"/>
              <a:gd name="connsiteY3594" fmla="*/ 4481452 h 6858000"/>
              <a:gd name="connsiteX3595" fmla="*/ 5663760 w 12192000"/>
              <a:gd name="connsiteY3595" fmla="*/ 4460266 h 6858000"/>
              <a:gd name="connsiteX3596" fmla="*/ 5676515 w 12192000"/>
              <a:gd name="connsiteY3596" fmla="*/ 4444376 h 6858000"/>
              <a:gd name="connsiteX3597" fmla="*/ 5668012 w 12192000"/>
              <a:gd name="connsiteY3597" fmla="*/ 4444376 h 6858000"/>
              <a:gd name="connsiteX3598" fmla="*/ 5672263 w 12192000"/>
              <a:gd name="connsiteY3598" fmla="*/ 4433783 h 6858000"/>
              <a:gd name="connsiteX3599" fmla="*/ 5706276 w 12192000"/>
              <a:gd name="connsiteY3599" fmla="*/ 4433783 h 6858000"/>
              <a:gd name="connsiteX3600" fmla="*/ 5697773 w 12192000"/>
              <a:gd name="connsiteY3600" fmla="*/ 4454969 h 6858000"/>
              <a:gd name="connsiteX3601" fmla="*/ 5719031 w 12192000"/>
              <a:gd name="connsiteY3601" fmla="*/ 4454969 h 6858000"/>
              <a:gd name="connsiteX3602" fmla="*/ 5719031 w 12192000"/>
              <a:gd name="connsiteY3602" fmla="*/ 4465563 h 6858000"/>
              <a:gd name="connsiteX3603" fmla="*/ 5736037 w 12192000"/>
              <a:gd name="connsiteY3603" fmla="*/ 4470859 h 6858000"/>
              <a:gd name="connsiteX3604" fmla="*/ 5744540 w 12192000"/>
              <a:gd name="connsiteY3604" fmla="*/ 4481452 h 6858000"/>
              <a:gd name="connsiteX3605" fmla="*/ 5774301 w 12192000"/>
              <a:gd name="connsiteY3605" fmla="*/ 4465563 h 6858000"/>
              <a:gd name="connsiteX3606" fmla="*/ 5774301 w 12192000"/>
              <a:gd name="connsiteY3606" fmla="*/ 4454969 h 6858000"/>
              <a:gd name="connsiteX3607" fmla="*/ 5781011 w 12192000"/>
              <a:gd name="connsiteY3607" fmla="*/ 4447437 h 6858000"/>
              <a:gd name="connsiteX3608" fmla="*/ 5791308 w 12192000"/>
              <a:gd name="connsiteY3608" fmla="*/ 4460266 h 6858000"/>
              <a:gd name="connsiteX3609" fmla="*/ 5799811 w 12192000"/>
              <a:gd name="connsiteY3609" fmla="*/ 4454969 h 6858000"/>
              <a:gd name="connsiteX3610" fmla="*/ 5791308 w 12192000"/>
              <a:gd name="connsiteY3610" fmla="*/ 4444376 h 6858000"/>
              <a:gd name="connsiteX3611" fmla="*/ 5859333 w 12192000"/>
              <a:gd name="connsiteY3611" fmla="*/ 4396707 h 6858000"/>
              <a:gd name="connsiteX3612" fmla="*/ 5867836 w 12192000"/>
              <a:gd name="connsiteY3612" fmla="*/ 4402004 h 6858000"/>
              <a:gd name="connsiteX3613" fmla="*/ 5859333 w 12192000"/>
              <a:gd name="connsiteY3613" fmla="*/ 4407300 h 6858000"/>
              <a:gd name="connsiteX3614" fmla="*/ 5867836 w 12192000"/>
              <a:gd name="connsiteY3614" fmla="*/ 4417893 h 6858000"/>
              <a:gd name="connsiteX3615" fmla="*/ 5855082 w 12192000"/>
              <a:gd name="connsiteY3615" fmla="*/ 4423190 h 6858000"/>
              <a:gd name="connsiteX3616" fmla="*/ 5850830 w 12192000"/>
              <a:gd name="connsiteY3616" fmla="*/ 4417893 h 6858000"/>
              <a:gd name="connsiteX3617" fmla="*/ 5842327 w 12192000"/>
              <a:gd name="connsiteY3617" fmla="*/ 4423190 h 6858000"/>
              <a:gd name="connsiteX3618" fmla="*/ 5842327 w 12192000"/>
              <a:gd name="connsiteY3618" fmla="*/ 4428487 h 6858000"/>
              <a:gd name="connsiteX3619" fmla="*/ 5846579 w 12192000"/>
              <a:gd name="connsiteY3619" fmla="*/ 4444376 h 6858000"/>
              <a:gd name="connsiteX3620" fmla="*/ 5859333 w 12192000"/>
              <a:gd name="connsiteY3620" fmla="*/ 4439080 h 6858000"/>
              <a:gd name="connsiteX3621" fmla="*/ 5863585 w 12192000"/>
              <a:gd name="connsiteY3621" fmla="*/ 4444376 h 6858000"/>
              <a:gd name="connsiteX3622" fmla="*/ 5855082 w 12192000"/>
              <a:gd name="connsiteY3622" fmla="*/ 4460266 h 6858000"/>
              <a:gd name="connsiteX3623" fmla="*/ 5838075 w 12192000"/>
              <a:gd name="connsiteY3623" fmla="*/ 4444376 h 6858000"/>
              <a:gd name="connsiteX3624" fmla="*/ 5821069 w 12192000"/>
              <a:gd name="connsiteY3624" fmla="*/ 4454969 h 6858000"/>
              <a:gd name="connsiteX3625" fmla="*/ 5833824 w 12192000"/>
              <a:gd name="connsiteY3625" fmla="*/ 4460266 h 6858000"/>
              <a:gd name="connsiteX3626" fmla="*/ 5838075 w 12192000"/>
              <a:gd name="connsiteY3626" fmla="*/ 4476156 h 6858000"/>
              <a:gd name="connsiteX3627" fmla="*/ 5850830 w 12192000"/>
              <a:gd name="connsiteY3627" fmla="*/ 4476156 h 6858000"/>
              <a:gd name="connsiteX3628" fmla="*/ 5876339 w 12192000"/>
              <a:gd name="connsiteY3628" fmla="*/ 4460266 h 6858000"/>
              <a:gd name="connsiteX3629" fmla="*/ 5876339 w 12192000"/>
              <a:gd name="connsiteY3629" fmla="*/ 4444376 h 6858000"/>
              <a:gd name="connsiteX3630" fmla="*/ 5889094 w 12192000"/>
              <a:gd name="connsiteY3630" fmla="*/ 4444376 h 6858000"/>
              <a:gd name="connsiteX3631" fmla="*/ 5893346 w 12192000"/>
              <a:gd name="connsiteY3631" fmla="*/ 4465563 h 6858000"/>
              <a:gd name="connsiteX3632" fmla="*/ 5901849 w 12192000"/>
              <a:gd name="connsiteY3632" fmla="*/ 4454969 h 6858000"/>
              <a:gd name="connsiteX3633" fmla="*/ 5918855 w 12192000"/>
              <a:gd name="connsiteY3633" fmla="*/ 4454969 h 6858000"/>
              <a:gd name="connsiteX3634" fmla="*/ 5927358 w 12192000"/>
              <a:gd name="connsiteY3634" fmla="*/ 4470859 h 6858000"/>
              <a:gd name="connsiteX3635" fmla="*/ 5914604 w 12192000"/>
              <a:gd name="connsiteY3635" fmla="*/ 4492045 h 6858000"/>
              <a:gd name="connsiteX3636" fmla="*/ 5901849 w 12192000"/>
              <a:gd name="connsiteY3636" fmla="*/ 4492045 h 6858000"/>
              <a:gd name="connsiteX3637" fmla="*/ 5880591 w 12192000"/>
              <a:gd name="connsiteY3637" fmla="*/ 4497342 h 6858000"/>
              <a:gd name="connsiteX3638" fmla="*/ 5880591 w 12192000"/>
              <a:gd name="connsiteY3638" fmla="*/ 4502639 h 6858000"/>
              <a:gd name="connsiteX3639" fmla="*/ 5859333 w 12192000"/>
              <a:gd name="connsiteY3639" fmla="*/ 4502639 h 6858000"/>
              <a:gd name="connsiteX3640" fmla="*/ 5859333 w 12192000"/>
              <a:gd name="connsiteY3640" fmla="*/ 4523825 h 6858000"/>
              <a:gd name="connsiteX3641" fmla="*/ 5842327 w 12192000"/>
              <a:gd name="connsiteY3641" fmla="*/ 4529121 h 6858000"/>
              <a:gd name="connsiteX3642" fmla="*/ 5840201 w 12192000"/>
              <a:gd name="connsiteY3642" fmla="*/ 4528459 h 6858000"/>
              <a:gd name="connsiteX3643" fmla="*/ 5829572 w 12192000"/>
              <a:gd name="connsiteY3643" fmla="*/ 4525149 h 6858000"/>
              <a:gd name="connsiteX3644" fmla="*/ 5829572 w 12192000"/>
              <a:gd name="connsiteY3644" fmla="*/ 4525149 h 6858000"/>
              <a:gd name="connsiteX3645" fmla="*/ 5833824 w 12192000"/>
              <a:gd name="connsiteY3645" fmla="*/ 4518528 h 6858000"/>
              <a:gd name="connsiteX3646" fmla="*/ 5829572 w 12192000"/>
              <a:gd name="connsiteY3646" fmla="*/ 4518528 h 6858000"/>
              <a:gd name="connsiteX3647" fmla="*/ 5804062 w 12192000"/>
              <a:gd name="connsiteY3647" fmla="*/ 4529121 h 6858000"/>
              <a:gd name="connsiteX3648" fmla="*/ 5808315 w 12192000"/>
              <a:gd name="connsiteY3648" fmla="*/ 4529121 h 6858000"/>
              <a:gd name="connsiteX3649" fmla="*/ 5825320 w 12192000"/>
              <a:gd name="connsiteY3649" fmla="*/ 4545011 h 6858000"/>
              <a:gd name="connsiteX3650" fmla="*/ 5821069 w 12192000"/>
              <a:gd name="connsiteY3650" fmla="*/ 4550308 h 6858000"/>
              <a:gd name="connsiteX3651" fmla="*/ 5821069 w 12192000"/>
              <a:gd name="connsiteY3651" fmla="*/ 4560901 h 6858000"/>
              <a:gd name="connsiteX3652" fmla="*/ 5816817 w 12192000"/>
              <a:gd name="connsiteY3652" fmla="*/ 4560901 h 6858000"/>
              <a:gd name="connsiteX3653" fmla="*/ 5787056 w 12192000"/>
              <a:gd name="connsiteY3653" fmla="*/ 4555604 h 6858000"/>
              <a:gd name="connsiteX3654" fmla="*/ 5778553 w 12192000"/>
              <a:gd name="connsiteY3654" fmla="*/ 4560901 h 6858000"/>
              <a:gd name="connsiteX3655" fmla="*/ 5795559 w 12192000"/>
              <a:gd name="connsiteY3655" fmla="*/ 4571494 h 6858000"/>
              <a:gd name="connsiteX3656" fmla="*/ 5791308 w 12192000"/>
              <a:gd name="connsiteY3656" fmla="*/ 4572487 h 6858000"/>
              <a:gd name="connsiteX3657" fmla="*/ 5791308 w 12192000"/>
              <a:gd name="connsiteY3657" fmla="*/ 4571494 h 6858000"/>
              <a:gd name="connsiteX3658" fmla="*/ 5787056 w 12192000"/>
              <a:gd name="connsiteY3658" fmla="*/ 4573480 h 6858000"/>
              <a:gd name="connsiteX3659" fmla="*/ 5791308 w 12192000"/>
              <a:gd name="connsiteY3659" fmla="*/ 4572487 h 6858000"/>
              <a:gd name="connsiteX3660" fmla="*/ 5791308 w 12192000"/>
              <a:gd name="connsiteY3660" fmla="*/ 4574143 h 6858000"/>
              <a:gd name="connsiteX3661" fmla="*/ 5791308 w 12192000"/>
              <a:gd name="connsiteY3661" fmla="*/ 4592680 h 6858000"/>
              <a:gd name="connsiteX3662" fmla="*/ 5778553 w 12192000"/>
              <a:gd name="connsiteY3662" fmla="*/ 4597977 h 6858000"/>
              <a:gd name="connsiteX3663" fmla="*/ 5778553 w 12192000"/>
              <a:gd name="connsiteY3663" fmla="*/ 4624460 h 6858000"/>
              <a:gd name="connsiteX3664" fmla="*/ 5804062 w 12192000"/>
              <a:gd name="connsiteY3664" fmla="*/ 4645646 h 6858000"/>
              <a:gd name="connsiteX3665" fmla="*/ 5795559 w 12192000"/>
              <a:gd name="connsiteY3665" fmla="*/ 4656239 h 6858000"/>
              <a:gd name="connsiteX3666" fmla="*/ 5812566 w 12192000"/>
              <a:gd name="connsiteY3666" fmla="*/ 4666832 h 6858000"/>
              <a:gd name="connsiteX3667" fmla="*/ 5812566 w 12192000"/>
              <a:gd name="connsiteY3667" fmla="*/ 4682722 h 6858000"/>
              <a:gd name="connsiteX3668" fmla="*/ 5804062 w 12192000"/>
              <a:gd name="connsiteY3668" fmla="*/ 4693315 h 6858000"/>
              <a:gd name="connsiteX3669" fmla="*/ 5816817 w 12192000"/>
              <a:gd name="connsiteY3669" fmla="*/ 4698612 h 6858000"/>
              <a:gd name="connsiteX3670" fmla="*/ 5799811 w 12192000"/>
              <a:gd name="connsiteY3670" fmla="*/ 4709205 h 6858000"/>
              <a:gd name="connsiteX3671" fmla="*/ 5804062 w 12192000"/>
              <a:gd name="connsiteY3671" fmla="*/ 4714501 h 6858000"/>
              <a:gd name="connsiteX3672" fmla="*/ 5799811 w 12192000"/>
              <a:gd name="connsiteY3672" fmla="*/ 4719798 h 6858000"/>
              <a:gd name="connsiteX3673" fmla="*/ 5782805 w 12192000"/>
              <a:gd name="connsiteY3673" fmla="*/ 4714501 h 6858000"/>
              <a:gd name="connsiteX3674" fmla="*/ 5765798 w 12192000"/>
              <a:gd name="connsiteY3674" fmla="*/ 4735688 h 6858000"/>
              <a:gd name="connsiteX3675" fmla="*/ 5770050 w 12192000"/>
              <a:gd name="connsiteY3675" fmla="*/ 4730391 h 6858000"/>
              <a:gd name="connsiteX3676" fmla="*/ 5782805 w 12192000"/>
              <a:gd name="connsiteY3676" fmla="*/ 4746281 h 6858000"/>
              <a:gd name="connsiteX3677" fmla="*/ 5826982 w 12192000"/>
              <a:gd name="connsiteY3677" fmla="*/ 4769371 h 6858000"/>
              <a:gd name="connsiteX3678" fmla="*/ 5827833 w 12192000"/>
              <a:gd name="connsiteY3678" fmla="*/ 4769032 h 6858000"/>
              <a:gd name="connsiteX3679" fmla="*/ 5833824 w 12192000"/>
              <a:gd name="connsiteY3679" fmla="*/ 4772764 h 6858000"/>
              <a:gd name="connsiteX3680" fmla="*/ 5812566 w 12192000"/>
              <a:gd name="connsiteY3680" fmla="*/ 4778060 h 6858000"/>
              <a:gd name="connsiteX3681" fmla="*/ 5812566 w 12192000"/>
              <a:gd name="connsiteY3681" fmla="*/ 4783357 h 6858000"/>
              <a:gd name="connsiteX3682" fmla="*/ 5795559 w 12192000"/>
              <a:gd name="connsiteY3682" fmla="*/ 4783357 h 6858000"/>
              <a:gd name="connsiteX3683" fmla="*/ 5791308 w 12192000"/>
              <a:gd name="connsiteY3683" fmla="*/ 4793950 h 6858000"/>
              <a:gd name="connsiteX3684" fmla="*/ 5778553 w 12192000"/>
              <a:gd name="connsiteY3684" fmla="*/ 4793950 h 6858000"/>
              <a:gd name="connsiteX3685" fmla="*/ 5778553 w 12192000"/>
              <a:gd name="connsiteY3685" fmla="*/ 4831026 h 6858000"/>
              <a:gd name="connsiteX3686" fmla="*/ 5795559 w 12192000"/>
              <a:gd name="connsiteY3686" fmla="*/ 4825730 h 6858000"/>
              <a:gd name="connsiteX3687" fmla="*/ 5804062 w 12192000"/>
              <a:gd name="connsiteY3687" fmla="*/ 4836323 h 6858000"/>
              <a:gd name="connsiteX3688" fmla="*/ 5800874 w 12192000"/>
              <a:gd name="connsiteY3688" fmla="*/ 4836985 h 6858000"/>
              <a:gd name="connsiteX3689" fmla="*/ 5800311 w 12192000"/>
              <a:gd name="connsiteY3689" fmla="*/ 4837102 h 6858000"/>
              <a:gd name="connsiteX3690" fmla="*/ 5799678 w 12192000"/>
              <a:gd name="connsiteY3690" fmla="*/ 4835743 h 6858000"/>
              <a:gd name="connsiteX3691" fmla="*/ 5778553 w 12192000"/>
              <a:gd name="connsiteY3691" fmla="*/ 4841619 h 6858000"/>
              <a:gd name="connsiteX3692" fmla="*/ 5800311 w 12192000"/>
              <a:gd name="connsiteY3692" fmla="*/ 4837102 h 6858000"/>
              <a:gd name="connsiteX3693" fmla="*/ 5800874 w 12192000"/>
              <a:gd name="connsiteY3693" fmla="*/ 4838309 h 6858000"/>
              <a:gd name="connsiteX3694" fmla="*/ 5791308 w 12192000"/>
              <a:gd name="connsiteY3694" fmla="*/ 4846916 h 6858000"/>
              <a:gd name="connsiteX3695" fmla="*/ 5787056 w 12192000"/>
              <a:gd name="connsiteY3695" fmla="*/ 4857509 h 6858000"/>
              <a:gd name="connsiteX3696" fmla="*/ 5799811 w 12192000"/>
              <a:gd name="connsiteY3696" fmla="*/ 4841619 h 6858000"/>
              <a:gd name="connsiteX3697" fmla="*/ 5804062 w 12192000"/>
              <a:gd name="connsiteY3697" fmla="*/ 4846916 h 6858000"/>
              <a:gd name="connsiteX3698" fmla="*/ 5808315 w 12192000"/>
              <a:gd name="connsiteY3698" fmla="*/ 4841619 h 6858000"/>
              <a:gd name="connsiteX3699" fmla="*/ 5821069 w 12192000"/>
              <a:gd name="connsiteY3699" fmla="*/ 4852212 h 6858000"/>
              <a:gd name="connsiteX3700" fmla="*/ 5804062 w 12192000"/>
              <a:gd name="connsiteY3700" fmla="*/ 4862806 h 6858000"/>
              <a:gd name="connsiteX3701" fmla="*/ 5804062 w 12192000"/>
              <a:gd name="connsiteY3701" fmla="*/ 4878695 h 6858000"/>
              <a:gd name="connsiteX3702" fmla="*/ 5787322 w 12192000"/>
              <a:gd name="connsiteY3702" fmla="*/ 4876461 h 6858000"/>
              <a:gd name="connsiteX3703" fmla="*/ 5779310 w 12192000"/>
              <a:gd name="connsiteY3703" fmla="*/ 4878503 h 6858000"/>
              <a:gd name="connsiteX3704" fmla="*/ 5782672 w 12192000"/>
              <a:gd name="connsiteY3704" fmla="*/ 4876461 h 6858000"/>
              <a:gd name="connsiteX3705" fmla="*/ 5783868 w 12192000"/>
              <a:gd name="connsiteY3705" fmla="*/ 4874061 h 6858000"/>
              <a:gd name="connsiteX3706" fmla="*/ 5777640 w 12192000"/>
              <a:gd name="connsiteY3706" fmla="*/ 4876419 h 6858000"/>
              <a:gd name="connsiteX3707" fmla="*/ 5774301 w 12192000"/>
              <a:gd name="connsiteY3707" fmla="*/ 4868102 h 6858000"/>
              <a:gd name="connsiteX3708" fmla="*/ 5767924 w 12192000"/>
              <a:gd name="connsiteY3708" fmla="*/ 4882668 h 6858000"/>
              <a:gd name="connsiteX3709" fmla="*/ 5768142 w 12192000"/>
              <a:gd name="connsiteY3709" fmla="*/ 4885284 h 6858000"/>
              <a:gd name="connsiteX3710" fmla="*/ 5761547 w 12192000"/>
              <a:gd name="connsiteY3710" fmla="*/ 4889288 h 6858000"/>
              <a:gd name="connsiteX3711" fmla="*/ 5768323 w 12192000"/>
              <a:gd name="connsiteY3711" fmla="*/ 4887468 h 6858000"/>
              <a:gd name="connsiteX3712" fmla="*/ 5768142 w 12192000"/>
              <a:gd name="connsiteY3712" fmla="*/ 4885284 h 6858000"/>
              <a:gd name="connsiteX3713" fmla="*/ 5778035 w 12192000"/>
              <a:gd name="connsiteY3713" fmla="*/ 4879277 h 6858000"/>
              <a:gd name="connsiteX3714" fmla="*/ 5778553 w 12192000"/>
              <a:gd name="connsiteY3714" fmla="*/ 4879357 h 6858000"/>
              <a:gd name="connsiteX3715" fmla="*/ 5808315 w 12192000"/>
              <a:gd name="connsiteY3715" fmla="*/ 4883992 h 6858000"/>
              <a:gd name="connsiteX3716" fmla="*/ 5799811 w 12192000"/>
              <a:gd name="connsiteY3716" fmla="*/ 4889288 h 6858000"/>
              <a:gd name="connsiteX3717" fmla="*/ 5808315 w 12192000"/>
              <a:gd name="connsiteY3717" fmla="*/ 4899882 h 6858000"/>
              <a:gd name="connsiteX3718" fmla="*/ 5821069 w 12192000"/>
              <a:gd name="connsiteY3718" fmla="*/ 4878695 h 6858000"/>
              <a:gd name="connsiteX3719" fmla="*/ 5846579 w 12192000"/>
              <a:gd name="connsiteY3719" fmla="*/ 4873399 h 6858000"/>
              <a:gd name="connsiteX3720" fmla="*/ 5855082 w 12192000"/>
              <a:gd name="connsiteY3720" fmla="*/ 4883992 h 6858000"/>
              <a:gd name="connsiteX3721" fmla="*/ 5867836 w 12192000"/>
              <a:gd name="connsiteY3721" fmla="*/ 4883992 h 6858000"/>
              <a:gd name="connsiteX3722" fmla="*/ 5867836 w 12192000"/>
              <a:gd name="connsiteY3722" fmla="*/ 4889288 h 6858000"/>
              <a:gd name="connsiteX3723" fmla="*/ 5880591 w 12192000"/>
              <a:gd name="connsiteY3723" fmla="*/ 4889288 h 6858000"/>
              <a:gd name="connsiteX3724" fmla="*/ 5885693 w 12192000"/>
              <a:gd name="connsiteY3724" fmla="*/ 4877989 h 6858000"/>
              <a:gd name="connsiteX3725" fmla="*/ 5886437 w 12192000"/>
              <a:gd name="connsiteY3725" fmla="*/ 4877371 h 6858000"/>
              <a:gd name="connsiteX3726" fmla="*/ 5897597 w 12192000"/>
              <a:gd name="connsiteY3726" fmla="*/ 4868102 h 6858000"/>
              <a:gd name="connsiteX3727" fmla="*/ 5914604 w 12192000"/>
              <a:gd name="connsiteY3727" fmla="*/ 4873399 h 6858000"/>
              <a:gd name="connsiteX3728" fmla="*/ 5918855 w 12192000"/>
              <a:gd name="connsiteY3728" fmla="*/ 4878695 h 6858000"/>
              <a:gd name="connsiteX3729" fmla="*/ 5948616 w 12192000"/>
              <a:gd name="connsiteY3729" fmla="*/ 4883992 h 6858000"/>
              <a:gd name="connsiteX3730" fmla="*/ 5952868 w 12192000"/>
              <a:gd name="connsiteY3730" fmla="*/ 4899882 h 6858000"/>
              <a:gd name="connsiteX3731" fmla="*/ 5931610 w 12192000"/>
              <a:gd name="connsiteY3731" fmla="*/ 4889288 h 6858000"/>
              <a:gd name="connsiteX3732" fmla="*/ 5935862 w 12192000"/>
              <a:gd name="connsiteY3732" fmla="*/ 4899882 h 6858000"/>
              <a:gd name="connsiteX3733" fmla="*/ 5931610 w 12192000"/>
              <a:gd name="connsiteY3733" fmla="*/ 4899882 h 6858000"/>
              <a:gd name="connsiteX3734" fmla="*/ 5918855 w 12192000"/>
              <a:gd name="connsiteY3734" fmla="*/ 4899882 h 6858000"/>
              <a:gd name="connsiteX3735" fmla="*/ 5931610 w 12192000"/>
              <a:gd name="connsiteY3735" fmla="*/ 4910475 h 6858000"/>
              <a:gd name="connsiteX3736" fmla="*/ 5957120 w 12192000"/>
              <a:gd name="connsiteY3736" fmla="*/ 4899882 h 6858000"/>
              <a:gd name="connsiteX3737" fmla="*/ 5961903 w 12192000"/>
              <a:gd name="connsiteY3737" fmla="*/ 4912047 h 6858000"/>
              <a:gd name="connsiteX3738" fmla="*/ 5960564 w 12192000"/>
              <a:gd name="connsiteY3738" fmla="*/ 4916844 h 6858000"/>
              <a:gd name="connsiteX3739" fmla="*/ 5957120 w 12192000"/>
              <a:gd name="connsiteY3739" fmla="*/ 4915771 h 6858000"/>
              <a:gd name="connsiteX3740" fmla="*/ 5960308 w 12192000"/>
              <a:gd name="connsiteY3740" fmla="*/ 4917757 h 6858000"/>
              <a:gd name="connsiteX3741" fmla="*/ 5960564 w 12192000"/>
              <a:gd name="connsiteY3741" fmla="*/ 4916844 h 6858000"/>
              <a:gd name="connsiteX3742" fmla="*/ 5961371 w 12192000"/>
              <a:gd name="connsiteY3742" fmla="*/ 4917095 h 6858000"/>
              <a:gd name="connsiteX3743" fmla="*/ 5991132 w 12192000"/>
              <a:gd name="connsiteY3743" fmla="*/ 4926364 h 6858000"/>
              <a:gd name="connsiteX3744" fmla="*/ 6012390 w 12192000"/>
              <a:gd name="connsiteY3744" fmla="*/ 4926364 h 6858000"/>
              <a:gd name="connsiteX3745" fmla="*/ 6012390 w 12192000"/>
              <a:gd name="connsiteY3745" fmla="*/ 4936958 h 6858000"/>
              <a:gd name="connsiteX3746" fmla="*/ 5974127 w 12192000"/>
              <a:gd name="connsiteY3746" fmla="*/ 4942254 h 6858000"/>
              <a:gd name="connsiteX3747" fmla="*/ 5961371 w 12192000"/>
              <a:gd name="connsiteY3747" fmla="*/ 4952847 h 6858000"/>
              <a:gd name="connsiteX3748" fmla="*/ 5961371 w 12192000"/>
              <a:gd name="connsiteY3748" fmla="*/ 4968737 h 6858000"/>
              <a:gd name="connsiteX3749" fmla="*/ 5946571 w 12192000"/>
              <a:gd name="connsiteY3749" fmla="*/ 4969692 h 6858000"/>
              <a:gd name="connsiteX3750" fmla="*/ 5944365 w 12192000"/>
              <a:gd name="connsiteY3750" fmla="*/ 4963440 h 6858000"/>
              <a:gd name="connsiteX3751" fmla="*/ 5957120 w 12192000"/>
              <a:gd name="connsiteY3751" fmla="*/ 4958144 h 6858000"/>
              <a:gd name="connsiteX3752" fmla="*/ 5940114 w 12192000"/>
              <a:gd name="connsiteY3752" fmla="*/ 4942254 h 6858000"/>
              <a:gd name="connsiteX3753" fmla="*/ 5944365 w 12192000"/>
              <a:gd name="connsiteY3753" fmla="*/ 4936958 h 6858000"/>
              <a:gd name="connsiteX3754" fmla="*/ 5935862 w 12192000"/>
              <a:gd name="connsiteY3754" fmla="*/ 4931661 h 6858000"/>
              <a:gd name="connsiteX3755" fmla="*/ 5940114 w 12192000"/>
              <a:gd name="connsiteY3755" fmla="*/ 4926364 h 6858000"/>
              <a:gd name="connsiteX3756" fmla="*/ 5931610 w 12192000"/>
              <a:gd name="connsiteY3756" fmla="*/ 4926364 h 6858000"/>
              <a:gd name="connsiteX3757" fmla="*/ 5901368 w 12192000"/>
              <a:gd name="connsiteY3757" fmla="*/ 4939637 h 6858000"/>
              <a:gd name="connsiteX3758" fmla="*/ 5892559 w 12192000"/>
              <a:gd name="connsiteY3758" fmla="*/ 4944201 h 6858000"/>
              <a:gd name="connsiteX3759" fmla="*/ 5893346 w 12192000"/>
              <a:gd name="connsiteY3759" fmla="*/ 4936958 h 6858000"/>
              <a:gd name="connsiteX3760" fmla="*/ 5892326 w 12192000"/>
              <a:gd name="connsiteY3760" fmla="*/ 4930602 h 6858000"/>
              <a:gd name="connsiteX3761" fmla="*/ 5892467 w 12192000"/>
              <a:gd name="connsiteY3761" fmla="*/ 4930382 h 6858000"/>
              <a:gd name="connsiteX3762" fmla="*/ 5897597 w 12192000"/>
              <a:gd name="connsiteY3762" fmla="*/ 4931661 h 6858000"/>
              <a:gd name="connsiteX3763" fmla="*/ 5895748 w 12192000"/>
              <a:gd name="connsiteY3763" fmla="*/ 4925272 h 6858000"/>
              <a:gd name="connsiteX3764" fmla="*/ 5899724 w 12192000"/>
              <a:gd name="connsiteY3764" fmla="*/ 4919082 h 6858000"/>
              <a:gd name="connsiteX3765" fmla="*/ 5901849 w 12192000"/>
              <a:gd name="connsiteY3765" fmla="*/ 4915771 h 6858000"/>
              <a:gd name="connsiteX3766" fmla="*/ 5914604 w 12192000"/>
              <a:gd name="connsiteY3766" fmla="*/ 4899882 h 6858000"/>
              <a:gd name="connsiteX3767" fmla="*/ 5901849 w 12192000"/>
              <a:gd name="connsiteY3767" fmla="*/ 4894585 h 6858000"/>
              <a:gd name="connsiteX3768" fmla="*/ 5889094 w 12192000"/>
              <a:gd name="connsiteY3768" fmla="*/ 4899882 h 6858000"/>
              <a:gd name="connsiteX3769" fmla="*/ 5901849 w 12192000"/>
              <a:gd name="connsiteY3769" fmla="*/ 4915771 h 6858000"/>
              <a:gd name="connsiteX3770" fmla="*/ 5894077 w 12192000"/>
              <a:gd name="connsiteY3770" fmla="*/ 4919495 h 6858000"/>
              <a:gd name="connsiteX3771" fmla="*/ 5895748 w 12192000"/>
              <a:gd name="connsiteY3771" fmla="*/ 4925272 h 6858000"/>
              <a:gd name="connsiteX3772" fmla="*/ 5894675 w 12192000"/>
              <a:gd name="connsiteY3772" fmla="*/ 4926944 h 6858000"/>
              <a:gd name="connsiteX3773" fmla="*/ 5892467 w 12192000"/>
              <a:gd name="connsiteY3773" fmla="*/ 4930382 h 6858000"/>
              <a:gd name="connsiteX3774" fmla="*/ 5892283 w 12192000"/>
              <a:gd name="connsiteY3774" fmla="*/ 4930337 h 6858000"/>
              <a:gd name="connsiteX3775" fmla="*/ 5892326 w 12192000"/>
              <a:gd name="connsiteY3775" fmla="*/ 4930602 h 6858000"/>
              <a:gd name="connsiteX3776" fmla="*/ 5884843 w 12192000"/>
              <a:gd name="connsiteY3776" fmla="*/ 4942254 h 6858000"/>
              <a:gd name="connsiteX3777" fmla="*/ 5885906 w 12192000"/>
              <a:gd name="connsiteY3777" fmla="*/ 4942916 h 6858000"/>
              <a:gd name="connsiteX3778" fmla="*/ 5890053 w 12192000"/>
              <a:gd name="connsiteY3778" fmla="*/ 4945499 h 6858000"/>
              <a:gd name="connsiteX3779" fmla="*/ 5884976 w 12192000"/>
              <a:gd name="connsiteY3779" fmla="*/ 4948130 h 6858000"/>
              <a:gd name="connsiteX3780" fmla="*/ 5892150 w 12192000"/>
              <a:gd name="connsiteY3780" fmla="*/ 4947965 h 6858000"/>
              <a:gd name="connsiteX3781" fmla="*/ 5892268 w 12192000"/>
              <a:gd name="connsiteY3781" fmla="*/ 4946879 h 6858000"/>
              <a:gd name="connsiteX3782" fmla="*/ 5893346 w 12192000"/>
              <a:gd name="connsiteY3782" fmla="*/ 4947551 h 6858000"/>
              <a:gd name="connsiteX3783" fmla="*/ 5889094 w 12192000"/>
              <a:gd name="connsiteY3783" fmla="*/ 4952847 h 6858000"/>
              <a:gd name="connsiteX3784" fmla="*/ 5877306 w 12192000"/>
              <a:gd name="connsiteY3784" fmla="*/ 4959348 h 6858000"/>
              <a:gd name="connsiteX3785" fmla="*/ 5876339 w 12192000"/>
              <a:gd name="connsiteY3785" fmla="*/ 4958144 h 6858000"/>
              <a:gd name="connsiteX3786" fmla="*/ 5875080 w 12192000"/>
              <a:gd name="connsiteY3786" fmla="*/ 4957555 h 6858000"/>
              <a:gd name="connsiteX3787" fmla="*/ 5876339 w 12192000"/>
              <a:gd name="connsiteY3787" fmla="*/ 4952847 h 6858000"/>
              <a:gd name="connsiteX3788" fmla="*/ 5867836 w 12192000"/>
              <a:gd name="connsiteY3788" fmla="*/ 4958144 h 6858000"/>
              <a:gd name="connsiteX3789" fmla="*/ 5872088 w 12192000"/>
              <a:gd name="connsiteY3789" fmla="*/ 4956158 h 6858000"/>
              <a:gd name="connsiteX3790" fmla="*/ 5875080 w 12192000"/>
              <a:gd name="connsiteY3790" fmla="*/ 4957555 h 6858000"/>
              <a:gd name="connsiteX3791" fmla="*/ 5874745 w 12192000"/>
              <a:gd name="connsiteY3791" fmla="*/ 4958806 h 6858000"/>
              <a:gd name="connsiteX3792" fmla="*/ 5876937 w 12192000"/>
              <a:gd name="connsiteY3792" fmla="*/ 4959551 h 6858000"/>
              <a:gd name="connsiteX3793" fmla="*/ 5877306 w 12192000"/>
              <a:gd name="connsiteY3793" fmla="*/ 4959348 h 6858000"/>
              <a:gd name="connsiteX3794" fmla="*/ 5877402 w 12192000"/>
              <a:gd name="connsiteY3794" fmla="*/ 4959468 h 6858000"/>
              <a:gd name="connsiteX3795" fmla="*/ 5884843 w 12192000"/>
              <a:gd name="connsiteY3795" fmla="*/ 4968737 h 6858000"/>
              <a:gd name="connsiteX3796" fmla="*/ 5872088 w 12192000"/>
              <a:gd name="connsiteY3796" fmla="*/ 4968737 h 6858000"/>
              <a:gd name="connsiteX3797" fmla="*/ 5863585 w 12192000"/>
              <a:gd name="connsiteY3797" fmla="*/ 4979330 h 6858000"/>
              <a:gd name="connsiteX3798" fmla="*/ 5859333 w 12192000"/>
              <a:gd name="connsiteY3798" fmla="*/ 4979330 h 6858000"/>
              <a:gd name="connsiteX3799" fmla="*/ 5842327 w 12192000"/>
              <a:gd name="connsiteY3799" fmla="*/ 4968737 h 6858000"/>
              <a:gd name="connsiteX3800" fmla="*/ 5833956 w 12192000"/>
              <a:gd name="connsiteY3800" fmla="*/ 4982889 h 6858000"/>
              <a:gd name="connsiteX3801" fmla="*/ 5846081 w 12192000"/>
              <a:gd name="connsiteY3801" fmla="*/ 4981189 h 6858000"/>
              <a:gd name="connsiteX3802" fmla="*/ 5846047 w 12192000"/>
              <a:gd name="connsiteY3802" fmla="*/ 4981316 h 6858000"/>
              <a:gd name="connsiteX3803" fmla="*/ 5842327 w 12192000"/>
              <a:gd name="connsiteY3803" fmla="*/ 4995220 h 6858000"/>
              <a:gd name="connsiteX3804" fmla="*/ 5838075 w 12192000"/>
              <a:gd name="connsiteY3804" fmla="*/ 4995220 h 6858000"/>
              <a:gd name="connsiteX3805" fmla="*/ 5825320 w 12192000"/>
              <a:gd name="connsiteY3805" fmla="*/ 4979330 h 6858000"/>
              <a:gd name="connsiteX3806" fmla="*/ 5825320 w 12192000"/>
              <a:gd name="connsiteY3806" fmla="*/ 4995220 h 6858000"/>
              <a:gd name="connsiteX3807" fmla="*/ 5829572 w 12192000"/>
              <a:gd name="connsiteY3807" fmla="*/ 5000516 h 6858000"/>
              <a:gd name="connsiteX3808" fmla="*/ 5821069 w 12192000"/>
              <a:gd name="connsiteY3808" fmla="*/ 5032296 h 6858000"/>
              <a:gd name="connsiteX3809" fmla="*/ 5816817 w 12192000"/>
              <a:gd name="connsiteY3809" fmla="*/ 5021703 h 6858000"/>
              <a:gd name="connsiteX3810" fmla="*/ 5804063 w 12192000"/>
              <a:gd name="connsiteY3810" fmla="*/ 5032296 h 6858000"/>
              <a:gd name="connsiteX3811" fmla="*/ 5804063 w 12192000"/>
              <a:gd name="connsiteY3811" fmla="*/ 5032296 h 6858000"/>
              <a:gd name="connsiteX3812" fmla="*/ 5804062 w 12192000"/>
              <a:gd name="connsiteY3812" fmla="*/ 5032296 h 6858000"/>
              <a:gd name="connsiteX3813" fmla="*/ 5804063 w 12192000"/>
              <a:gd name="connsiteY3813" fmla="*/ 5032296 h 6858000"/>
              <a:gd name="connsiteX3814" fmla="*/ 5804063 w 12192000"/>
              <a:gd name="connsiteY3814" fmla="*/ 5034944 h 6858000"/>
              <a:gd name="connsiteX3815" fmla="*/ 5807251 w 12192000"/>
              <a:gd name="connsiteY3815" fmla="*/ 5033620 h 6858000"/>
              <a:gd name="connsiteX3816" fmla="*/ 5816817 w 12192000"/>
              <a:gd name="connsiteY3816" fmla="*/ 5037592 h 6858000"/>
              <a:gd name="connsiteX3817" fmla="*/ 5808315 w 12192000"/>
              <a:gd name="connsiteY3817" fmla="*/ 5053482 h 6858000"/>
              <a:gd name="connsiteX3818" fmla="*/ 5816817 w 12192000"/>
              <a:gd name="connsiteY3818" fmla="*/ 5064075 h 6858000"/>
              <a:gd name="connsiteX3819" fmla="*/ 5808315 w 12192000"/>
              <a:gd name="connsiteY3819" fmla="*/ 5074668 h 6858000"/>
              <a:gd name="connsiteX3820" fmla="*/ 5804062 w 12192000"/>
              <a:gd name="connsiteY3820" fmla="*/ 5069372 h 6858000"/>
              <a:gd name="connsiteX3821" fmla="*/ 5808315 w 12192000"/>
              <a:gd name="connsiteY3821" fmla="*/ 5064075 h 6858000"/>
              <a:gd name="connsiteX3822" fmla="*/ 5778553 w 12192000"/>
              <a:gd name="connsiteY3822" fmla="*/ 5069372 h 6858000"/>
              <a:gd name="connsiteX3823" fmla="*/ 5774301 w 12192000"/>
              <a:gd name="connsiteY3823" fmla="*/ 5069372 h 6858000"/>
              <a:gd name="connsiteX3824" fmla="*/ 5740289 w 12192000"/>
              <a:gd name="connsiteY3824" fmla="*/ 5090558 h 6858000"/>
              <a:gd name="connsiteX3825" fmla="*/ 5731786 w 12192000"/>
              <a:gd name="connsiteY3825" fmla="*/ 5101151 h 6858000"/>
              <a:gd name="connsiteX3826" fmla="*/ 5740289 w 12192000"/>
              <a:gd name="connsiteY3826" fmla="*/ 5106448 h 6858000"/>
              <a:gd name="connsiteX3827" fmla="*/ 5731786 w 12192000"/>
              <a:gd name="connsiteY3827" fmla="*/ 5132931 h 6858000"/>
              <a:gd name="connsiteX3828" fmla="*/ 5719031 w 12192000"/>
              <a:gd name="connsiteY3828" fmla="*/ 5138227 h 6858000"/>
              <a:gd name="connsiteX3829" fmla="*/ 5719031 w 12192000"/>
              <a:gd name="connsiteY3829" fmla="*/ 5143524 h 6858000"/>
              <a:gd name="connsiteX3830" fmla="*/ 5736037 w 12192000"/>
              <a:gd name="connsiteY3830" fmla="*/ 5138227 h 6858000"/>
              <a:gd name="connsiteX3831" fmla="*/ 5736037 w 12192000"/>
              <a:gd name="connsiteY3831" fmla="*/ 5154117 h 6858000"/>
              <a:gd name="connsiteX3832" fmla="*/ 5731786 w 12192000"/>
              <a:gd name="connsiteY3832" fmla="*/ 5164710 h 6858000"/>
              <a:gd name="connsiteX3833" fmla="*/ 5740289 w 12192000"/>
              <a:gd name="connsiteY3833" fmla="*/ 5164710 h 6858000"/>
              <a:gd name="connsiteX3834" fmla="*/ 5757295 w 12192000"/>
              <a:gd name="connsiteY3834" fmla="*/ 5154117 h 6858000"/>
              <a:gd name="connsiteX3835" fmla="*/ 5761547 w 12192000"/>
              <a:gd name="connsiteY3835" fmla="*/ 5132931 h 6858000"/>
              <a:gd name="connsiteX3836" fmla="*/ 5765798 w 12192000"/>
              <a:gd name="connsiteY3836" fmla="*/ 5132931 h 6858000"/>
              <a:gd name="connsiteX3837" fmla="*/ 5782805 w 12192000"/>
              <a:gd name="connsiteY3837" fmla="*/ 5138227 h 6858000"/>
              <a:gd name="connsiteX3838" fmla="*/ 5782805 w 12192000"/>
              <a:gd name="connsiteY3838" fmla="*/ 5132931 h 6858000"/>
              <a:gd name="connsiteX3839" fmla="*/ 5774301 w 12192000"/>
              <a:gd name="connsiteY3839" fmla="*/ 5122338 h 6858000"/>
              <a:gd name="connsiteX3840" fmla="*/ 5799811 w 12192000"/>
              <a:gd name="connsiteY3840" fmla="*/ 5117041 h 6858000"/>
              <a:gd name="connsiteX3841" fmla="*/ 5799811 w 12192000"/>
              <a:gd name="connsiteY3841" fmla="*/ 5111744 h 6858000"/>
              <a:gd name="connsiteX3842" fmla="*/ 5795559 w 12192000"/>
              <a:gd name="connsiteY3842" fmla="*/ 5106448 h 6858000"/>
              <a:gd name="connsiteX3843" fmla="*/ 5782805 w 12192000"/>
              <a:gd name="connsiteY3843" fmla="*/ 5095855 h 6858000"/>
              <a:gd name="connsiteX3844" fmla="*/ 5804062 w 12192000"/>
              <a:gd name="connsiteY3844" fmla="*/ 5090558 h 6858000"/>
              <a:gd name="connsiteX3845" fmla="*/ 5804594 w 12192000"/>
              <a:gd name="connsiteY3845" fmla="*/ 5091882 h 6858000"/>
              <a:gd name="connsiteX3846" fmla="*/ 5807069 w 12192000"/>
              <a:gd name="connsiteY3846" fmla="*/ 5098048 h 6858000"/>
              <a:gd name="connsiteX3847" fmla="*/ 5804062 w 12192000"/>
              <a:gd name="connsiteY3847" fmla="*/ 5101151 h 6858000"/>
              <a:gd name="connsiteX3848" fmla="*/ 5808315 w 12192000"/>
              <a:gd name="connsiteY3848" fmla="*/ 5101151 h 6858000"/>
              <a:gd name="connsiteX3849" fmla="*/ 5807069 w 12192000"/>
              <a:gd name="connsiteY3849" fmla="*/ 5098048 h 6858000"/>
              <a:gd name="connsiteX3850" fmla="*/ 5820338 w 12192000"/>
              <a:gd name="connsiteY3850" fmla="*/ 5084351 h 6858000"/>
              <a:gd name="connsiteX3851" fmla="*/ 5824944 w 12192000"/>
              <a:gd name="connsiteY3851" fmla="*/ 5079028 h 6858000"/>
              <a:gd name="connsiteX3852" fmla="*/ 5825320 w 12192000"/>
              <a:gd name="connsiteY3852" fmla="*/ 5079965 h 6858000"/>
              <a:gd name="connsiteX3853" fmla="*/ 5833824 w 12192000"/>
              <a:gd name="connsiteY3853" fmla="*/ 5079965 h 6858000"/>
              <a:gd name="connsiteX3854" fmla="*/ 5821069 w 12192000"/>
              <a:gd name="connsiteY3854" fmla="*/ 5069372 h 6858000"/>
              <a:gd name="connsiteX3855" fmla="*/ 5825320 w 12192000"/>
              <a:gd name="connsiteY3855" fmla="*/ 5064075 h 6858000"/>
              <a:gd name="connsiteX3856" fmla="*/ 5850830 w 12192000"/>
              <a:gd name="connsiteY3856" fmla="*/ 5053482 h 6858000"/>
              <a:gd name="connsiteX3857" fmla="*/ 5850830 w 12192000"/>
              <a:gd name="connsiteY3857" fmla="*/ 5069372 h 6858000"/>
              <a:gd name="connsiteX3858" fmla="*/ 5859333 w 12192000"/>
              <a:gd name="connsiteY3858" fmla="*/ 5069372 h 6858000"/>
              <a:gd name="connsiteX3859" fmla="*/ 5859333 w 12192000"/>
              <a:gd name="connsiteY3859" fmla="*/ 5058779 h 6858000"/>
              <a:gd name="connsiteX3860" fmla="*/ 5850830 w 12192000"/>
              <a:gd name="connsiteY3860" fmla="*/ 5053482 h 6858000"/>
              <a:gd name="connsiteX3861" fmla="*/ 5867836 w 12192000"/>
              <a:gd name="connsiteY3861" fmla="*/ 5037592 h 6858000"/>
              <a:gd name="connsiteX3862" fmla="*/ 5880591 w 12192000"/>
              <a:gd name="connsiteY3862" fmla="*/ 5037592 h 6858000"/>
              <a:gd name="connsiteX3863" fmla="*/ 5872088 w 12192000"/>
              <a:gd name="connsiteY3863" fmla="*/ 5058779 h 6858000"/>
              <a:gd name="connsiteX3864" fmla="*/ 5893346 w 12192000"/>
              <a:gd name="connsiteY3864" fmla="*/ 5032296 h 6858000"/>
              <a:gd name="connsiteX3865" fmla="*/ 5918855 w 12192000"/>
              <a:gd name="connsiteY3865" fmla="*/ 5032296 h 6858000"/>
              <a:gd name="connsiteX3866" fmla="*/ 5944365 w 12192000"/>
              <a:gd name="connsiteY3866" fmla="*/ 5048186 h 6858000"/>
              <a:gd name="connsiteX3867" fmla="*/ 5974127 w 12192000"/>
              <a:gd name="connsiteY3867" fmla="*/ 5053482 h 6858000"/>
              <a:gd name="connsiteX3868" fmla="*/ 5969874 w 12192000"/>
              <a:gd name="connsiteY3868" fmla="*/ 5058779 h 6858000"/>
              <a:gd name="connsiteX3869" fmla="*/ 5948616 w 12192000"/>
              <a:gd name="connsiteY3869" fmla="*/ 5058779 h 6858000"/>
              <a:gd name="connsiteX3870" fmla="*/ 5923107 w 12192000"/>
              <a:gd name="connsiteY3870" fmla="*/ 5074668 h 6858000"/>
              <a:gd name="connsiteX3871" fmla="*/ 5927358 w 12192000"/>
              <a:gd name="connsiteY3871" fmla="*/ 5069372 h 6858000"/>
              <a:gd name="connsiteX3872" fmla="*/ 5897232 w 12192000"/>
              <a:gd name="connsiteY3872" fmla="*/ 5094107 h 6858000"/>
              <a:gd name="connsiteX3873" fmla="*/ 5897132 w 12192000"/>
              <a:gd name="connsiteY3873" fmla="*/ 5093631 h 6858000"/>
              <a:gd name="connsiteX3874" fmla="*/ 5891486 w 12192000"/>
              <a:gd name="connsiteY3874" fmla="*/ 5096930 h 6858000"/>
              <a:gd name="connsiteX3875" fmla="*/ 5884563 w 12192000"/>
              <a:gd name="connsiteY3875" fmla="*/ 5102585 h 6858000"/>
              <a:gd name="connsiteX3876" fmla="*/ 5876339 w 12192000"/>
              <a:gd name="connsiteY3876" fmla="*/ 5101151 h 6858000"/>
              <a:gd name="connsiteX3877" fmla="*/ 5872088 w 12192000"/>
              <a:gd name="connsiteY3877" fmla="*/ 5117041 h 6858000"/>
              <a:gd name="connsiteX3878" fmla="*/ 5884843 w 12192000"/>
              <a:gd name="connsiteY3878" fmla="*/ 5127634 h 6858000"/>
              <a:gd name="connsiteX3879" fmla="*/ 5880591 w 12192000"/>
              <a:gd name="connsiteY3879" fmla="*/ 5127634 h 6858000"/>
              <a:gd name="connsiteX3880" fmla="*/ 5859333 w 12192000"/>
              <a:gd name="connsiteY3880" fmla="*/ 5138227 h 6858000"/>
              <a:gd name="connsiteX3881" fmla="*/ 5855082 w 12192000"/>
              <a:gd name="connsiteY3881" fmla="*/ 5132931 h 6858000"/>
              <a:gd name="connsiteX3882" fmla="*/ 5855082 w 12192000"/>
              <a:gd name="connsiteY3882" fmla="*/ 5148820 h 6858000"/>
              <a:gd name="connsiteX3883" fmla="*/ 5842327 w 12192000"/>
              <a:gd name="connsiteY3883" fmla="*/ 5148820 h 6858000"/>
              <a:gd name="connsiteX3884" fmla="*/ 5833824 w 12192000"/>
              <a:gd name="connsiteY3884" fmla="*/ 5132931 h 6858000"/>
              <a:gd name="connsiteX3885" fmla="*/ 5846579 w 12192000"/>
              <a:gd name="connsiteY3885" fmla="*/ 5127634 h 6858000"/>
              <a:gd name="connsiteX3886" fmla="*/ 5846579 w 12192000"/>
              <a:gd name="connsiteY3886" fmla="*/ 5122338 h 6858000"/>
              <a:gd name="connsiteX3887" fmla="*/ 5816817 w 12192000"/>
              <a:gd name="connsiteY3887" fmla="*/ 5148820 h 6858000"/>
              <a:gd name="connsiteX3888" fmla="*/ 5833824 w 12192000"/>
              <a:gd name="connsiteY3888" fmla="*/ 5143524 h 6858000"/>
              <a:gd name="connsiteX3889" fmla="*/ 5825320 w 12192000"/>
              <a:gd name="connsiteY3889" fmla="*/ 5164710 h 6858000"/>
              <a:gd name="connsiteX3890" fmla="*/ 5822663 w 12192000"/>
              <a:gd name="connsiteY3890" fmla="*/ 5166034 h 6858000"/>
              <a:gd name="connsiteX3891" fmla="*/ 5804536 w 12192000"/>
              <a:gd name="connsiteY3891" fmla="*/ 5175067 h 6858000"/>
              <a:gd name="connsiteX3892" fmla="*/ 5797876 w 12192000"/>
              <a:gd name="connsiteY3892" fmla="*/ 5173524 h 6858000"/>
              <a:gd name="connsiteX3893" fmla="*/ 5795496 w 12192000"/>
              <a:gd name="connsiteY3893" fmla="*/ 5173169 h 6858000"/>
              <a:gd name="connsiteX3894" fmla="*/ 5782805 w 12192000"/>
              <a:gd name="connsiteY3894" fmla="*/ 5170007 h 6858000"/>
              <a:gd name="connsiteX3895" fmla="*/ 5791308 w 12192000"/>
              <a:gd name="connsiteY3895" fmla="*/ 5159414 h 6858000"/>
              <a:gd name="connsiteX3896" fmla="*/ 5774301 w 12192000"/>
              <a:gd name="connsiteY3896" fmla="*/ 5170007 h 6858000"/>
              <a:gd name="connsiteX3897" fmla="*/ 5795496 w 12192000"/>
              <a:gd name="connsiteY3897" fmla="*/ 5173169 h 6858000"/>
              <a:gd name="connsiteX3898" fmla="*/ 5801405 w 12192000"/>
              <a:gd name="connsiteY3898" fmla="*/ 5174641 h 6858000"/>
              <a:gd name="connsiteX3899" fmla="*/ 5804062 w 12192000"/>
              <a:gd name="connsiteY3899" fmla="*/ 5175303 h 6858000"/>
              <a:gd name="connsiteX3900" fmla="*/ 5804536 w 12192000"/>
              <a:gd name="connsiteY3900" fmla="*/ 5175067 h 6858000"/>
              <a:gd name="connsiteX3901" fmla="*/ 5809842 w 12192000"/>
              <a:gd name="connsiteY3901" fmla="*/ 5176296 h 6858000"/>
              <a:gd name="connsiteX3902" fmla="*/ 5809909 w 12192000"/>
              <a:gd name="connsiteY3902" fmla="*/ 5180600 h 6858000"/>
              <a:gd name="connsiteX3903" fmla="*/ 5809280 w 12192000"/>
              <a:gd name="connsiteY3903" fmla="*/ 5180800 h 6858000"/>
              <a:gd name="connsiteX3904" fmla="*/ 5808315 w 12192000"/>
              <a:gd name="connsiteY3904" fmla="*/ 5180600 h 6858000"/>
              <a:gd name="connsiteX3905" fmla="*/ 5807766 w 12192000"/>
              <a:gd name="connsiteY3905" fmla="*/ 5181284 h 6858000"/>
              <a:gd name="connsiteX3906" fmla="*/ 5796423 w 12192000"/>
              <a:gd name="connsiteY3906" fmla="*/ 5184903 h 6858000"/>
              <a:gd name="connsiteX3907" fmla="*/ 5791308 w 12192000"/>
              <a:gd name="connsiteY3907" fmla="*/ 5191193 h 6858000"/>
              <a:gd name="connsiteX3908" fmla="*/ 5799811 w 12192000"/>
              <a:gd name="connsiteY3908" fmla="*/ 5191193 h 6858000"/>
              <a:gd name="connsiteX3909" fmla="*/ 5800874 w 12192000"/>
              <a:gd name="connsiteY3909" fmla="*/ 5189869 h 6858000"/>
              <a:gd name="connsiteX3910" fmla="*/ 5807766 w 12192000"/>
              <a:gd name="connsiteY3910" fmla="*/ 5181284 h 6858000"/>
              <a:gd name="connsiteX3911" fmla="*/ 5809280 w 12192000"/>
              <a:gd name="connsiteY3911" fmla="*/ 5180800 h 6858000"/>
              <a:gd name="connsiteX3912" fmla="*/ 5811503 w 12192000"/>
              <a:gd name="connsiteY3912" fmla="*/ 5181262 h 6858000"/>
              <a:gd name="connsiteX3913" fmla="*/ 5833824 w 12192000"/>
              <a:gd name="connsiteY3913" fmla="*/ 5185896 h 6858000"/>
              <a:gd name="connsiteX3914" fmla="*/ 5821069 w 12192000"/>
              <a:gd name="connsiteY3914" fmla="*/ 5196489 h 6858000"/>
              <a:gd name="connsiteX3915" fmla="*/ 5791308 w 12192000"/>
              <a:gd name="connsiteY3915" fmla="*/ 5222972 h 6858000"/>
              <a:gd name="connsiteX3916" fmla="*/ 5787056 w 12192000"/>
              <a:gd name="connsiteY3916" fmla="*/ 5228269 h 6858000"/>
              <a:gd name="connsiteX3917" fmla="*/ 5782805 w 12192000"/>
              <a:gd name="connsiteY3917" fmla="*/ 5222972 h 6858000"/>
              <a:gd name="connsiteX3918" fmla="*/ 5765798 w 12192000"/>
              <a:gd name="connsiteY3918" fmla="*/ 5228269 h 6858000"/>
              <a:gd name="connsiteX3919" fmla="*/ 5774301 w 12192000"/>
              <a:gd name="connsiteY3919" fmla="*/ 5233565 h 6858000"/>
              <a:gd name="connsiteX3920" fmla="*/ 5764204 w 12192000"/>
              <a:gd name="connsiteY3920" fmla="*/ 5250117 h 6858000"/>
              <a:gd name="connsiteX3921" fmla="*/ 5765241 w 12192000"/>
              <a:gd name="connsiteY3921" fmla="*/ 5254752 h 6858000"/>
              <a:gd name="connsiteX3922" fmla="*/ 5758890 w 12192000"/>
              <a:gd name="connsiteY3922" fmla="*/ 5254752 h 6858000"/>
              <a:gd name="connsiteX3923" fmla="*/ 5757295 w 12192000"/>
              <a:gd name="connsiteY3923" fmla="*/ 5254752 h 6858000"/>
              <a:gd name="connsiteX3924" fmla="*/ 5765334 w 12192000"/>
              <a:gd name="connsiteY3924" fmla="*/ 5255166 h 6858000"/>
              <a:gd name="connsiteX3925" fmla="*/ 5765241 w 12192000"/>
              <a:gd name="connsiteY3925" fmla="*/ 5254752 h 6858000"/>
              <a:gd name="connsiteX3926" fmla="*/ 5770050 w 12192000"/>
              <a:gd name="connsiteY3926" fmla="*/ 5254752 h 6858000"/>
              <a:gd name="connsiteX3927" fmla="*/ 5748792 w 12192000"/>
              <a:gd name="connsiteY3927" fmla="*/ 5286531 h 6858000"/>
              <a:gd name="connsiteX3928" fmla="*/ 5782805 w 12192000"/>
              <a:gd name="connsiteY3928" fmla="*/ 5254752 h 6858000"/>
              <a:gd name="connsiteX3929" fmla="*/ 5774301 w 12192000"/>
              <a:gd name="connsiteY3929" fmla="*/ 5254752 h 6858000"/>
              <a:gd name="connsiteX3930" fmla="*/ 5774301 w 12192000"/>
              <a:gd name="connsiteY3930" fmla="*/ 5249455 h 6858000"/>
              <a:gd name="connsiteX3931" fmla="*/ 5791709 w 12192000"/>
              <a:gd name="connsiteY3931" fmla="*/ 5234314 h 6858000"/>
              <a:gd name="connsiteX3932" fmla="*/ 5792371 w 12192000"/>
              <a:gd name="connsiteY3932" fmla="*/ 5235551 h 6858000"/>
              <a:gd name="connsiteX3933" fmla="*/ 5799811 w 12192000"/>
              <a:gd name="connsiteY3933" fmla="*/ 5249455 h 6858000"/>
              <a:gd name="connsiteX3934" fmla="*/ 5799811 w 12192000"/>
              <a:gd name="connsiteY3934" fmla="*/ 5238862 h 6858000"/>
              <a:gd name="connsiteX3935" fmla="*/ 5812566 w 12192000"/>
              <a:gd name="connsiteY3935" fmla="*/ 5244159 h 6858000"/>
              <a:gd name="connsiteX3936" fmla="*/ 5791308 w 12192000"/>
              <a:gd name="connsiteY3936" fmla="*/ 5275938 h 6858000"/>
              <a:gd name="connsiteX3937" fmla="*/ 5799811 w 12192000"/>
              <a:gd name="connsiteY3937" fmla="*/ 5281235 h 6858000"/>
              <a:gd name="connsiteX3938" fmla="*/ 5805736 w 12192000"/>
              <a:gd name="connsiteY3938" fmla="*/ 5270641 h 6858000"/>
              <a:gd name="connsiteX3939" fmla="*/ 5812566 w 12192000"/>
              <a:gd name="connsiteY3939" fmla="*/ 5270641 h 6858000"/>
              <a:gd name="connsiteX3940" fmla="*/ 5829572 w 12192000"/>
              <a:gd name="connsiteY3940" fmla="*/ 5244159 h 6858000"/>
              <a:gd name="connsiteX3941" fmla="*/ 5816817 w 12192000"/>
              <a:gd name="connsiteY3941" fmla="*/ 5238862 h 6858000"/>
              <a:gd name="connsiteX3942" fmla="*/ 5829572 w 12192000"/>
              <a:gd name="connsiteY3942" fmla="*/ 5233565 h 6858000"/>
              <a:gd name="connsiteX3943" fmla="*/ 5821069 w 12192000"/>
              <a:gd name="connsiteY3943" fmla="*/ 5228269 h 6858000"/>
              <a:gd name="connsiteX3944" fmla="*/ 5833217 w 12192000"/>
              <a:gd name="connsiteY3944" fmla="*/ 5219340 h 6858000"/>
              <a:gd name="connsiteX3945" fmla="*/ 5829572 w 12192000"/>
              <a:gd name="connsiteY3945" fmla="*/ 5222972 h 6858000"/>
              <a:gd name="connsiteX3946" fmla="*/ 5838075 w 12192000"/>
              <a:gd name="connsiteY3946" fmla="*/ 5228269 h 6858000"/>
              <a:gd name="connsiteX3947" fmla="*/ 5838075 w 12192000"/>
              <a:gd name="connsiteY3947" fmla="*/ 5233565 h 6858000"/>
              <a:gd name="connsiteX3948" fmla="*/ 5855082 w 12192000"/>
              <a:gd name="connsiteY3948" fmla="*/ 5238862 h 6858000"/>
              <a:gd name="connsiteX3949" fmla="*/ 5850830 w 12192000"/>
              <a:gd name="connsiteY3949" fmla="*/ 5244159 h 6858000"/>
              <a:gd name="connsiteX3950" fmla="*/ 5850830 w 12192000"/>
              <a:gd name="connsiteY3950" fmla="*/ 5254752 h 6858000"/>
              <a:gd name="connsiteX3951" fmla="*/ 5872138 w 12192000"/>
              <a:gd name="connsiteY3951" fmla="*/ 5268914 h 6858000"/>
              <a:gd name="connsiteX3952" fmla="*/ 5875321 w 12192000"/>
              <a:gd name="connsiteY3952" fmla="*/ 5271113 h 6858000"/>
              <a:gd name="connsiteX3953" fmla="*/ 5872702 w 12192000"/>
              <a:gd name="connsiteY3953" fmla="*/ 5275022 h 6858000"/>
              <a:gd name="connsiteX3954" fmla="*/ 5867836 w 12192000"/>
              <a:gd name="connsiteY3954" fmla="*/ 5275938 h 6858000"/>
              <a:gd name="connsiteX3955" fmla="*/ 5872088 w 12192000"/>
              <a:gd name="connsiteY3955" fmla="*/ 5275938 h 6858000"/>
              <a:gd name="connsiteX3956" fmla="*/ 5872702 w 12192000"/>
              <a:gd name="connsiteY3956" fmla="*/ 5275022 h 6858000"/>
              <a:gd name="connsiteX3957" fmla="*/ 5873550 w 12192000"/>
              <a:gd name="connsiteY3957" fmla="*/ 5274862 h 6858000"/>
              <a:gd name="connsiteX3958" fmla="*/ 5882526 w 12192000"/>
              <a:gd name="connsiteY3958" fmla="*/ 5278348 h 6858000"/>
              <a:gd name="connsiteX3959" fmla="*/ 5884843 w 12192000"/>
              <a:gd name="connsiteY3959" fmla="*/ 5281235 h 6858000"/>
              <a:gd name="connsiteX3960" fmla="*/ 5889094 w 12192000"/>
              <a:gd name="connsiteY3960" fmla="*/ 5281235 h 6858000"/>
              <a:gd name="connsiteX3961" fmla="*/ 5855082 w 12192000"/>
              <a:gd name="connsiteY3961" fmla="*/ 5302421 h 6858000"/>
              <a:gd name="connsiteX3962" fmla="*/ 5842327 w 12192000"/>
              <a:gd name="connsiteY3962" fmla="*/ 5297124 h 6858000"/>
              <a:gd name="connsiteX3963" fmla="*/ 5812566 w 12192000"/>
              <a:gd name="connsiteY3963" fmla="*/ 5313014 h 6858000"/>
              <a:gd name="connsiteX3964" fmla="*/ 5808315 w 12192000"/>
              <a:gd name="connsiteY3964" fmla="*/ 5307717 h 6858000"/>
              <a:gd name="connsiteX3965" fmla="*/ 5812566 w 12192000"/>
              <a:gd name="connsiteY3965" fmla="*/ 5297124 h 6858000"/>
              <a:gd name="connsiteX3966" fmla="*/ 5804062 w 12192000"/>
              <a:gd name="connsiteY3966" fmla="*/ 5307717 h 6858000"/>
              <a:gd name="connsiteX3967" fmla="*/ 5816817 w 12192000"/>
              <a:gd name="connsiteY3967" fmla="*/ 5328904 h 6858000"/>
              <a:gd name="connsiteX3968" fmla="*/ 5795559 w 12192000"/>
              <a:gd name="connsiteY3968" fmla="*/ 5344793 h 6858000"/>
              <a:gd name="connsiteX3969" fmla="*/ 5778553 w 12192000"/>
              <a:gd name="connsiteY3969" fmla="*/ 5339497 h 6858000"/>
              <a:gd name="connsiteX3970" fmla="*/ 5761547 w 12192000"/>
              <a:gd name="connsiteY3970" fmla="*/ 5355387 h 6858000"/>
              <a:gd name="connsiteX3971" fmla="*/ 5761547 w 12192000"/>
              <a:gd name="connsiteY3971" fmla="*/ 5360683 h 6858000"/>
              <a:gd name="connsiteX3972" fmla="*/ 5799811 w 12192000"/>
              <a:gd name="connsiteY3972" fmla="*/ 5344793 h 6858000"/>
              <a:gd name="connsiteX3973" fmla="*/ 5808315 w 12192000"/>
              <a:gd name="connsiteY3973" fmla="*/ 5355387 h 6858000"/>
              <a:gd name="connsiteX3974" fmla="*/ 5785421 w 12192000"/>
              <a:gd name="connsiteY3974" fmla="*/ 5367345 h 6858000"/>
              <a:gd name="connsiteX3975" fmla="*/ 5782805 w 12192000"/>
              <a:gd name="connsiteY3975" fmla="*/ 5368421 h 6858000"/>
              <a:gd name="connsiteX3976" fmla="*/ 5782805 w 12192000"/>
              <a:gd name="connsiteY3976" fmla="*/ 5362007 h 6858000"/>
              <a:gd name="connsiteX3977" fmla="*/ 5782805 w 12192000"/>
              <a:gd name="connsiteY3977" fmla="*/ 5360683 h 6858000"/>
              <a:gd name="connsiteX3978" fmla="*/ 5772641 w 12192000"/>
              <a:gd name="connsiteY3978" fmla="*/ 5372601 h 6858000"/>
              <a:gd name="connsiteX3979" fmla="*/ 5775338 w 12192000"/>
              <a:gd name="connsiteY3979" fmla="*/ 5371491 h 6858000"/>
              <a:gd name="connsiteX3980" fmla="*/ 5777490 w 12192000"/>
              <a:gd name="connsiteY3980" fmla="*/ 5371938 h 6858000"/>
              <a:gd name="connsiteX3981" fmla="*/ 5799811 w 12192000"/>
              <a:gd name="connsiteY3981" fmla="*/ 5376573 h 6858000"/>
              <a:gd name="connsiteX3982" fmla="*/ 5816817 w 12192000"/>
              <a:gd name="connsiteY3982" fmla="*/ 5355387 h 6858000"/>
              <a:gd name="connsiteX3983" fmla="*/ 5825320 w 12192000"/>
              <a:gd name="connsiteY3983" fmla="*/ 5360683 h 6858000"/>
              <a:gd name="connsiteX3984" fmla="*/ 5855082 w 12192000"/>
              <a:gd name="connsiteY3984" fmla="*/ 5339497 h 6858000"/>
              <a:gd name="connsiteX3985" fmla="*/ 5880591 w 12192000"/>
              <a:gd name="connsiteY3985" fmla="*/ 5350090 h 6858000"/>
              <a:gd name="connsiteX3986" fmla="*/ 5880591 w 12192000"/>
              <a:gd name="connsiteY3986" fmla="*/ 5365980 h 6858000"/>
              <a:gd name="connsiteX3987" fmla="*/ 5884843 w 12192000"/>
              <a:gd name="connsiteY3987" fmla="*/ 5355387 h 6858000"/>
              <a:gd name="connsiteX3988" fmla="*/ 5893346 w 12192000"/>
              <a:gd name="connsiteY3988" fmla="*/ 5344793 h 6858000"/>
              <a:gd name="connsiteX3989" fmla="*/ 5906101 w 12192000"/>
              <a:gd name="connsiteY3989" fmla="*/ 5344793 h 6858000"/>
              <a:gd name="connsiteX3990" fmla="*/ 5901849 w 12192000"/>
              <a:gd name="connsiteY3990" fmla="*/ 5355387 h 6858000"/>
              <a:gd name="connsiteX3991" fmla="*/ 5898660 w 12192000"/>
              <a:gd name="connsiteY3991" fmla="*/ 5351414 h 6858000"/>
              <a:gd name="connsiteX3992" fmla="*/ 5906101 w 12192000"/>
              <a:gd name="connsiteY3992" fmla="*/ 5360683 h 6858000"/>
              <a:gd name="connsiteX3993" fmla="*/ 5914604 w 12192000"/>
              <a:gd name="connsiteY3993" fmla="*/ 5344793 h 6858000"/>
              <a:gd name="connsiteX3994" fmla="*/ 5944365 w 12192000"/>
              <a:gd name="connsiteY3994" fmla="*/ 5355387 h 6858000"/>
              <a:gd name="connsiteX3995" fmla="*/ 5940114 w 12192000"/>
              <a:gd name="connsiteY3995" fmla="*/ 5365980 h 6858000"/>
              <a:gd name="connsiteX3996" fmla="*/ 5952527 w 12192000"/>
              <a:gd name="connsiteY3996" fmla="*/ 5360258 h 6858000"/>
              <a:gd name="connsiteX3997" fmla="*/ 5959379 w 12192000"/>
              <a:gd name="connsiteY3997" fmla="*/ 5368794 h 6858000"/>
              <a:gd name="connsiteX3998" fmla="*/ 5974127 w 12192000"/>
              <a:gd name="connsiteY3998" fmla="*/ 5387166 h 6858000"/>
              <a:gd name="connsiteX3999" fmla="*/ 5969874 w 12192000"/>
              <a:gd name="connsiteY3999" fmla="*/ 5397759 h 6858000"/>
              <a:gd name="connsiteX4000" fmla="*/ 5986881 w 12192000"/>
              <a:gd name="connsiteY4000" fmla="*/ 5397759 h 6858000"/>
              <a:gd name="connsiteX4001" fmla="*/ 5991132 w 12192000"/>
              <a:gd name="connsiteY4001" fmla="*/ 5408352 h 6858000"/>
              <a:gd name="connsiteX4002" fmla="*/ 5986881 w 12192000"/>
              <a:gd name="connsiteY4002" fmla="*/ 5413649 h 6858000"/>
              <a:gd name="connsiteX4003" fmla="*/ 5986881 w 12192000"/>
              <a:gd name="connsiteY4003" fmla="*/ 5424242 h 6858000"/>
              <a:gd name="connsiteX4004" fmla="*/ 5974127 w 12192000"/>
              <a:gd name="connsiteY4004" fmla="*/ 5424242 h 6858000"/>
              <a:gd name="connsiteX4005" fmla="*/ 5974127 w 12192000"/>
              <a:gd name="connsiteY4005" fmla="*/ 5440132 h 6858000"/>
              <a:gd name="connsiteX4006" fmla="*/ 5995384 w 12192000"/>
              <a:gd name="connsiteY4006" fmla="*/ 5434835 h 6858000"/>
              <a:gd name="connsiteX4007" fmla="*/ 5992633 w 12192000"/>
              <a:gd name="connsiteY4007" fmla="*/ 5443871 h 6858000"/>
              <a:gd name="connsiteX4008" fmla="*/ 5992366 w 12192000"/>
              <a:gd name="connsiteY4008" fmla="*/ 5443204 h 6858000"/>
              <a:gd name="connsiteX4009" fmla="*/ 5992395 w 12192000"/>
              <a:gd name="connsiteY4009" fmla="*/ 5443028 h 6858000"/>
              <a:gd name="connsiteX4010" fmla="*/ 5991132 w 12192000"/>
              <a:gd name="connsiteY4010" fmla="*/ 5440132 h 6858000"/>
              <a:gd name="connsiteX4011" fmla="*/ 5991664 w 12192000"/>
              <a:gd name="connsiteY4011" fmla="*/ 5441456 h 6858000"/>
              <a:gd name="connsiteX4012" fmla="*/ 5992366 w 12192000"/>
              <a:gd name="connsiteY4012" fmla="*/ 5443204 h 6858000"/>
              <a:gd name="connsiteX4013" fmla="*/ 5991797 w 12192000"/>
              <a:gd name="connsiteY4013" fmla="*/ 5446618 h 6858000"/>
              <a:gd name="connsiteX4014" fmla="*/ 5991731 w 12192000"/>
              <a:gd name="connsiteY4014" fmla="*/ 5446835 h 6858000"/>
              <a:gd name="connsiteX4015" fmla="*/ 5991664 w 12192000"/>
              <a:gd name="connsiteY4015" fmla="*/ 5447415 h 6858000"/>
              <a:gd name="connsiteX4016" fmla="*/ 5991797 w 12192000"/>
              <a:gd name="connsiteY4016" fmla="*/ 5446618 h 6858000"/>
              <a:gd name="connsiteX4017" fmla="*/ 5992633 w 12192000"/>
              <a:gd name="connsiteY4017" fmla="*/ 5443871 h 6858000"/>
              <a:gd name="connsiteX4018" fmla="*/ 5995384 w 12192000"/>
              <a:gd name="connsiteY4018" fmla="*/ 5450725 h 6858000"/>
              <a:gd name="connsiteX4019" fmla="*/ 5969874 w 12192000"/>
              <a:gd name="connsiteY4019" fmla="*/ 5445428 h 6858000"/>
              <a:gd name="connsiteX4020" fmla="*/ 5935862 w 12192000"/>
              <a:gd name="connsiteY4020" fmla="*/ 5461318 h 6858000"/>
              <a:gd name="connsiteX4021" fmla="*/ 5927358 w 12192000"/>
              <a:gd name="connsiteY4021" fmla="*/ 5450725 h 6858000"/>
              <a:gd name="connsiteX4022" fmla="*/ 5914604 w 12192000"/>
              <a:gd name="connsiteY4022" fmla="*/ 5456021 h 6858000"/>
              <a:gd name="connsiteX4023" fmla="*/ 5918855 w 12192000"/>
              <a:gd name="connsiteY4023" fmla="*/ 5477208 h 6858000"/>
              <a:gd name="connsiteX4024" fmla="*/ 5897597 w 12192000"/>
              <a:gd name="connsiteY4024" fmla="*/ 5487801 h 6858000"/>
              <a:gd name="connsiteX4025" fmla="*/ 5884843 w 12192000"/>
              <a:gd name="connsiteY4025" fmla="*/ 5493097 h 6858000"/>
              <a:gd name="connsiteX4026" fmla="*/ 5880591 w 12192000"/>
              <a:gd name="connsiteY4026" fmla="*/ 5508987 h 6858000"/>
              <a:gd name="connsiteX4027" fmla="*/ 5901849 w 12192000"/>
              <a:gd name="connsiteY4027" fmla="*/ 5514284 h 6858000"/>
              <a:gd name="connsiteX4028" fmla="*/ 5859333 w 12192000"/>
              <a:gd name="connsiteY4028" fmla="*/ 5535470 h 6858000"/>
              <a:gd name="connsiteX4029" fmla="*/ 5842327 w 12192000"/>
              <a:gd name="connsiteY4029" fmla="*/ 5546063 h 6858000"/>
              <a:gd name="connsiteX4030" fmla="*/ 5863585 w 12192000"/>
              <a:gd name="connsiteY4030" fmla="*/ 5551360 h 6858000"/>
              <a:gd name="connsiteX4031" fmla="*/ 5859333 w 12192000"/>
              <a:gd name="connsiteY4031" fmla="*/ 5556656 h 6858000"/>
              <a:gd name="connsiteX4032" fmla="*/ 5842327 w 12192000"/>
              <a:gd name="connsiteY4032" fmla="*/ 5556656 h 6858000"/>
              <a:gd name="connsiteX4033" fmla="*/ 5829572 w 12192000"/>
              <a:gd name="connsiteY4033" fmla="*/ 5577843 h 6858000"/>
              <a:gd name="connsiteX4034" fmla="*/ 5807458 w 12192000"/>
              <a:gd name="connsiteY4034" fmla="*/ 5582073 h 6858000"/>
              <a:gd name="connsiteX4035" fmla="*/ 5805125 w 12192000"/>
              <a:gd name="connsiteY4035" fmla="*/ 5579167 h 6858000"/>
              <a:gd name="connsiteX4036" fmla="*/ 5804062 w 12192000"/>
              <a:gd name="connsiteY4036" fmla="*/ 5577843 h 6858000"/>
              <a:gd name="connsiteX4037" fmla="*/ 5804586 w 12192000"/>
              <a:gd name="connsiteY4037" fmla="*/ 5582622 h 6858000"/>
              <a:gd name="connsiteX4038" fmla="*/ 5807458 w 12192000"/>
              <a:gd name="connsiteY4038" fmla="*/ 5582073 h 6858000"/>
              <a:gd name="connsiteX4039" fmla="*/ 5812566 w 12192000"/>
              <a:gd name="connsiteY4039" fmla="*/ 5588436 h 6858000"/>
              <a:gd name="connsiteX4040" fmla="*/ 5784133 w 12192000"/>
              <a:gd name="connsiteY4040" fmla="*/ 5598119 h 6858000"/>
              <a:gd name="connsiteX4041" fmla="*/ 5783774 w 12192000"/>
              <a:gd name="connsiteY4041" fmla="*/ 5597822 h 6858000"/>
              <a:gd name="connsiteX4042" fmla="*/ 5790245 w 12192000"/>
              <a:gd name="connsiteY4042" fmla="*/ 5589760 h 6858000"/>
              <a:gd name="connsiteX4043" fmla="*/ 5791308 w 12192000"/>
              <a:gd name="connsiteY4043" fmla="*/ 5588436 h 6858000"/>
              <a:gd name="connsiteX4044" fmla="*/ 5779616 w 12192000"/>
              <a:gd name="connsiteY4044" fmla="*/ 5594395 h 6858000"/>
              <a:gd name="connsiteX4045" fmla="*/ 5783774 w 12192000"/>
              <a:gd name="connsiteY4045" fmla="*/ 5597822 h 6858000"/>
              <a:gd name="connsiteX4046" fmla="*/ 5782805 w 12192000"/>
              <a:gd name="connsiteY4046" fmla="*/ 5599029 h 6858000"/>
              <a:gd name="connsiteX4047" fmla="*/ 5774301 w 12192000"/>
              <a:gd name="connsiteY4047" fmla="*/ 5588436 h 6858000"/>
              <a:gd name="connsiteX4048" fmla="*/ 5774301 w 12192000"/>
              <a:gd name="connsiteY4048" fmla="*/ 5577843 h 6858000"/>
              <a:gd name="connsiteX4049" fmla="*/ 5763203 w 12192000"/>
              <a:gd name="connsiteY4049" fmla="*/ 5586578 h 6858000"/>
              <a:gd name="connsiteX4050" fmla="*/ 5763141 w 12192000"/>
              <a:gd name="connsiteY4050" fmla="*/ 5586450 h 6858000"/>
              <a:gd name="connsiteX4051" fmla="*/ 5761547 w 12192000"/>
              <a:gd name="connsiteY4051" fmla="*/ 5583139 h 6858000"/>
              <a:gd name="connsiteX4052" fmla="*/ 5760949 w 12192000"/>
              <a:gd name="connsiteY4052" fmla="*/ 5588353 h 6858000"/>
              <a:gd name="connsiteX4053" fmla="*/ 5763203 w 12192000"/>
              <a:gd name="connsiteY4053" fmla="*/ 5586578 h 6858000"/>
              <a:gd name="connsiteX4054" fmla="*/ 5766928 w 12192000"/>
              <a:gd name="connsiteY4054" fmla="*/ 5594312 h 6858000"/>
              <a:gd name="connsiteX4055" fmla="*/ 5774301 w 12192000"/>
              <a:gd name="connsiteY4055" fmla="*/ 5609622 h 6858000"/>
              <a:gd name="connsiteX4056" fmla="*/ 5787056 w 12192000"/>
              <a:gd name="connsiteY4056" fmla="*/ 5599029 h 6858000"/>
              <a:gd name="connsiteX4057" fmla="*/ 5812566 w 12192000"/>
              <a:gd name="connsiteY4057" fmla="*/ 5593732 h 6858000"/>
              <a:gd name="connsiteX4058" fmla="*/ 5821069 w 12192000"/>
              <a:gd name="connsiteY4058" fmla="*/ 5604325 h 6858000"/>
              <a:gd name="connsiteX4059" fmla="*/ 5825320 w 12192000"/>
              <a:gd name="connsiteY4059" fmla="*/ 5620215 h 6858000"/>
              <a:gd name="connsiteX4060" fmla="*/ 5821069 w 12192000"/>
              <a:gd name="connsiteY4060" fmla="*/ 5636105 h 6858000"/>
              <a:gd name="connsiteX4061" fmla="*/ 5825320 w 12192000"/>
              <a:gd name="connsiteY4061" fmla="*/ 5651995 h 6858000"/>
              <a:gd name="connsiteX4062" fmla="*/ 5838075 w 12192000"/>
              <a:gd name="connsiteY4062" fmla="*/ 5657291 h 6858000"/>
              <a:gd name="connsiteX4063" fmla="*/ 5842327 w 12192000"/>
              <a:gd name="connsiteY4063" fmla="*/ 5641401 h 6858000"/>
              <a:gd name="connsiteX4064" fmla="*/ 5838075 w 12192000"/>
              <a:gd name="connsiteY4064" fmla="*/ 5630808 h 6858000"/>
              <a:gd name="connsiteX4065" fmla="*/ 5846579 w 12192000"/>
              <a:gd name="connsiteY4065" fmla="*/ 5630808 h 6858000"/>
              <a:gd name="connsiteX4066" fmla="*/ 5842327 w 12192000"/>
              <a:gd name="connsiteY4066" fmla="*/ 5620215 h 6858000"/>
              <a:gd name="connsiteX4067" fmla="*/ 5855082 w 12192000"/>
              <a:gd name="connsiteY4067" fmla="*/ 5604325 h 6858000"/>
              <a:gd name="connsiteX4068" fmla="*/ 5867836 w 12192000"/>
              <a:gd name="connsiteY4068" fmla="*/ 5599029 h 6858000"/>
              <a:gd name="connsiteX4069" fmla="*/ 5880591 w 12192000"/>
              <a:gd name="connsiteY4069" fmla="*/ 5614919 h 6858000"/>
              <a:gd name="connsiteX4070" fmla="*/ 5893346 w 12192000"/>
              <a:gd name="connsiteY4070" fmla="*/ 5604325 h 6858000"/>
              <a:gd name="connsiteX4071" fmla="*/ 5897597 w 12192000"/>
              <a:gd name="connsiteY4071" fmla="*/ 5604325 h 6858000"/>
              <a:gd name="connsiteX4072" fmla="*/ 5910602 w 12192000"/>
              <a:gd name="connsiteY4072" fmla="*/ 5663819 h 6858000"/>
              <a:gd name="connsiteX4073" fmla="*/ 5906692 w 12192000"/>
              <a:gd name="connsiteY4073" fmla="*/ 5663324 h 6858000"/>
              <a:gd name="connsiteX4074" fmla="*/ 5902912 w 12192000"/>
              <a:gd name="connsiteY4074" fmla="*/ 5658615 h 6858000"/>
              <a:gd name="connsiteX4075" fmla="*/ 5901849 w 12192000"/>
              <a:gd name="connsiteY4075" fmla="*/ 5657291 h 6858000"/>
              <a:gd name="connsiteX4076" fmla="*/ 5901073 w 12192000"/>
              <a:gd name="connsiteY4076" fmla="*/ 5658259 h 6858000"/>
              <a:gd name="connsiteX4077" fmla="*/ 5897597 w 12192000"/>
              <a:gd name="connsiteY4077" fmla="*/ 5654810 h 6858000"/>
              <a:gd name="connsiteX4078" fmla="*/ 5897597 w 12192000"/>
              <a:gd name="connsiteY4078" fmla="*/ 5650339 h 6858000"/>
              <a:gd name="connsiteX4079" fmla="*/ 5897597 w 12192000"/>
              <a:gd name="connsiteY4079" fmla="*/ 5641401 h 6858000"/>
              <a:gd name="connsiteX4080" fmla="*/ 5889094 w 12192000"/>
              <a:gd name="connsiteY4080" fmla="*/ 5646698 h 6858000"/>
              <a:gd name="connsiteX4081" fmla="*/ 5894010 w 12192000"/>
              <a:gd name="connsiteY4081" fmla="*/ 5651250 h 6858000"/>
              <a:gd name="connsiteX4082" fmla="*/ 5897597 w 12192000"/>
              <a:gd name="connsiteY4082" fmla="*/ 5654810 h 6858000"/>
              <a:gd name="connsiteX4083" fmla="*/ 5897597 w 12192000"/>
              <a:gd name="connsiteY4083" fmla="*/ 5662588 h 6858000"/>
              <a:gd name="connsiteX4084" fmla="*/ 5898129 w 12192000"/>
              <a:gd name="connsiteY4084" fmla="*/ 5661926 h 6858000"/>
              <a:gd name="connsiteX4085" fmla="*/ 5901073 w 12192000"/>
              <a:gd name="connsiteY4085" fmla="*/ 5658259 h 6858000"/>
              <a:gd name="connsiteX4086" fmla="*/ 5906101 w 12192000"/>
              <a:gd name="connsiteY4086" fmla="*/ 5663250 h 6858000"/>
              <a:gd name="connsiteX4087" fmla="*/ 5906692 w 12192000"/>
              <a:gd name="connsiteY4087" fmla="*/ 5663324 h 6858000"/>
              <a:gd name="connsiteX4088" fmla="*/ 5910352 w 12192000"/>
              <a:gd name="connsiteY4088" fmla="*/ 5667884 h 6858000"/>
              <a:gd name="connsiteX4089" fmla="*/ 5893346 w 12192000"/>
              <a:gd name="connsiteY4089" fmla="*/ 5673181 h 6858000"/>
              <a:gd name="connsiteX4090" fmla="*/ 5889094 w 12192000"/>
              <a:gd name="connsiteY4090" fmla="*/ 5683774 h 6858000"/>
              <a:gd name="connsiteX4091" fmla="*/ 5897597 w 12192000"/>
              <a:gd name="connsiteY4091" fmla="*/ 5699664 h 6858000"/>
              <a:gd name="connsiteX4092" fmla="*/ 5897597 w 12192000"/>
              <a:gd name="connsiteY4092" fmla="*/ 5715553 h 6858000"/>
              <a:gd name="connsiteX4093" fmla="*/ 5918855 w 12192000"/>
              <a:gd name="connsiteY4093" fmla="*/ 5710257 h 6858000"/>
              <a:gd name="connsiteX4094" fmla="*/ 5935862 w 12192000"/>
              <a:gd name="connsiteY4094" fmla="*/ 5694367 h 6858000"/>
              <a:gd name="connsiteX4095" fmla="*/ 5936925 w 12192000"/>
              <a:gd name="connsiteY4095" fmla="*/ 5695029 h 6858000"/>
              <a:gd name="connsiteX4096" fmla="*/ 5940440 w 12192000"/>
              <a:gd name="connsiteY4096" fmla="*/ 5697219 h 6858000"/>
              <a:gd name="connsiteX4097" fmla="*/ 5937988 w 12192000"/>
              <a:gd name="connsiteY4097" fmla="*/ 5702312 h 6858000"/>
              <a:gd name="connsiteX4098" fmla="*/ 5944365 w 12192000"/>
              <a:gd name="connsiteY4098" fmla="*/ 5703371 h 6858000"/>
              <a:gd name="connsiteX4099" fmla="*/ 5944365 w 12192000"/>
              <a:gd name="connsiteY4099" fmla="*/ 5710257 h 6858000"/>
              <a:gd name="connsiteX4100" fmla="*/ 5952868 w 12192000"/>
              <a:gd name="connsiteY4100" fmla="*/ 5726147 h 6858000"/>
              <a:gd name="connsiteX4101" fmla="*/ 5957120 w 12192000"/>
              <a:gd name="connsiteY4101" fmla="*/ 5726147 h 6858000"/>
              <a:gd name="connsiteX4102" fmla="*/ 5952868 w 12192000"/>
              <a:gd name="connsiteY4102" fmla="*/ 5742036 h 6858000"/>
              <a:gd name="connsiteX4103" fmla="*/ 5927358 w 12192000"/>
              <a:gd name="connsiteY4103" fmla="*/ 5747333 h 6858000"/>
              <a:gd name="connsiteX4104" fmla="*/ 5944365 w 12192000"/>
              <a:gd name="connsiteY4104" fmla="*/ 5752629 h 6858000"/>
              <a:gd name="connsiteX4105" fmla="*/ 5944365 w 12192000"/>
              <a:gd name="connsiteY4105" fmla="*/ 5773816 h 6858000"/>
              <a:gd name="connsiteX4106" fmla="*/ 5952868 w 12192000"/>
              <a:gd name="connsiteY4106" fmla="*/ 5773816 h 6858000"/>
              <a:gd name="connsiteX4107" fmla="*/ 5952868 w 12192000"/>
              <a:gd name="connsiteY4107" fmla="*/ 5768519 h 6858000"/>
              <a:gd name="connsiteX4108" fmla="*/ 5952868 w 12192000"/>
              <a:gd name="connsiteY4108" fmla="*/ 5757926 h 6858000"/>
              <a:gd name="connsiteX4109" fmla="*/ 5961371 w 12192000"/>
              <a:gd name="connsiteY4109" fmla="*/ 5752629 h 6858000"/>
              <a:gd name="connsiteX4110" fmla="*/ 5969874 w 12192000"/>
              <a:gd name="connsiteY4110" fmla="*/ 5757926 h 6858000"/>
              <a:gd name="connsiteX4111" fmla="*/ 5974127 w 12192000"/>
              <a:gd name="connsiteY4111" fmla="*/ 5752629 h 6858000"/>
              <a:gd name="connsiteX4112" fmla="*/ 5969874 w 12192000"/>
              <a:gd name="connsiteY4112" fmla="*/ 5747333 h 6858000"/>
              <a:gd name="connsiteX4113" fmla="*/ 5982629 w 12192000"/>
              <a:gd name="connsiteY4113" fmla="*/ 5736740 h 6858000"/>
              <a:gd name="connsiteX4114" fmla="*/ 5995384 w 12192000"/>
              <a:gd name="connsiteY4114" fmla="*/ 5752629 h 6858000"/>
              <a:gd name="connsiteX4115" fmla="*/ 5986881 w 12192000"/>
              <a:gd name="connsiteY4115" fmla="*/ 5768519 h 6858000"/>
              <a:gd name="connsiteX4116" fmla="*/ 5995384 w 12192000"/>
              <a:gd name="connsiteY4116" fmla="*/ 5757926 h 6858000"/>
              <a:gd name="connsiteX4117" fmla="*/ 5995384 w 12192000"/>
              <a:gd name="connsiteY4117" fmla="*/ 5763223 h 6858000"/>
              <a:gd name="connsiteX4118" fmla="*/ 6003887 w 12192000"/>
              <a:gd name="connsiteY4118" fmla="*/ 5747333 h 6858000"/>
              <a:gd name="connsiteX4119" fmla="*/ 6012390 w 12192000"/>
              <a:gd name="connsiteY4119" fmla="*/ 5757926 h 6858000"/>
              <a:gd name="connsiteX4120" fmla="*/ 6016642 w 12192000"/>
              <a:gd name="connsiteY4120" fmla="*/ 5747333 h 6858000"/>
              <a:gd name="connsiteX4121" fmla="*/ 6037900 w 12192000"/>
              <a:gd name="connsiteY4121" fmla="*/ 5742036 h 6858000"/>
              <a:gd name="connsiteX4122" fmla="*/ 6033648 w 12192000"/>
              <a:gd name="connsiteY4122" fmla="*/ 5752629 h 6858000"/>
              <a:gd name="connsiteX4123" fmla="*/ 6050655 w 12192000"/>
              <a:gd name="connsiteY4123" fmla="*/ 5742036 h 6858000"/>
              <a:gd name="connsiteX4124" fmla="*/ 6050655 w 12192000"/>
              <a:gd name="connsiteY4124" fmla="*/ 5747333 h 6858000"/>
              <a:gd name="connsiteX4125" fmla="*/ 6046403 w 12192000"/>
              <a:gd name="connsiteY4125" fmla="*/ 5752629 h 6858000"/>
              <a:gd name="connsiteX4126" fmla="*/ 6054906 w 12192000"/>
              <a:gd name="connsiteY4126" fmla="*/ 5757926 h 6858000"/>
              <a:gd name="connsiteX4127" fmla="*/ 6059158 w 12192000"/>
              <a:gd name="connsiteY4127" fmla="*/ 5742036 h 6858000"/>
              <a:gd name="connsiteX4128" fmla="*/ 6071913 w 12192000"/>
              <a:gd name="connsiteY4128" fmla="*/ 5747333 h 6858000"/>
              <a:gd name="connsiteX4129" fmla="*/ 6063409 w 12192000"/>
              <a:gd name="connsiteY4129" fmla="*/ 5752629 h 6858000"/>
              <a:gd name="connsiteX4130" fmla="*/ 6063409 w 12192000"/>
              <a:gd name="connsiteY4130" fmla="*/ 5757926 h 6858000"/>
              <a:gd name="connsiteX4131" fmla="*/ 6076164 w 12192000"/>
              <a:gd name="connsiteY4131" fmla="*/ 5757926 h 6858000"/>
              <a:gd name="connsiteX4132" fmla="*/ 6105925 w 12192000"/>
              <a:gd name="connsiteY4132" fmla="*/ 5773816 h 6858000"/>
              <a:gd name="connsiteX4133" fmla="*/ 6097422 w 12192000"/>
              <a:gd name="connsiteY4133" fmla="*/ 5779112 h 6858000"/>
              <a:gd name="connsiteX4134" fmla="*/ 6110177 w 12192000"/>
              <a:gd name="connsiteY4134" fmla="*/ 5779112 h 6858000"/>
              <a:gd name="connsiteX4135" fmla="*/ 6122931 w 12192000"/>
              <a:gd name="connsiteY4135" fmla="*/ 5773816 h 6858000"/>
              <a:gd name="connsiteX4136" fmla="*/ 6155884 w 12192000"/>
              <a:gd name="connsiteY4136" fmla="*/ 5765877 h 6858000"/>
              <a:gd name="connsiteX4137" fmla="*/ 6156944 w 12192000"/>
              <a:gd name="connsiteY4137" fmla="*/ 5768519 h 6858000"/>
              <a:gd name="connsiteX4138" fmla="*/ 6165447 w 12192000"/>
              <a:gd name="connsiteY4138" fmla="*/ 5768519 h 6858000"/>
              <a:gd name="connsiteX4139" fmla="*/ 6173951 w 12192000"/>
              <a:gd name="connsiteY4139" fmla="*/ 5763223 h 6858000"/>
              <a:gd name="connsiteX4140" fmla="*/ 6165447 w 12192000"/>
              <a:gd name="connsiteY4140" fmla="*/ 5747333 h 6858000"/>
              <a:gd name="connsiteX4141" fmla="*/ 6175126 w 12192000"/>
              <a:gd name="connsiteY4141" fmla="*/ 5740990 h 6858000"/>
              <a:gd name="connsiteX4142" fmla="*/ 6173951 w 12192000"/>
              <a:gd name="connsiteY4142" fmla="*/ 5742036 h 6858000"/>
              <a:gd name="connsiteX4143" fmla="*/ 6195208 w 12192000"/>
              <a:gd name="connsiteY4143" fmla="*/ 5747333 h 6858000"/>
              <a:gd name="connsiteX4144" fmla="*/ 6226896 w 12192000"/>
              <a:gd name="connsiteY4144" fmla="*/ 5742119 h 6858000"/>
              <a:gd name="connsiteX4145" fmla="*/ 6226889 w 12192000"/>
              <a:gd name="connsiteY4145" fmla="*/ 5742139 h 6858000"/>
              <a:gd name="connsiteX4146" fmla="*/ 6224970 w 12192000"/>
              <a:gd name="connsiteY4146" fmla="*/ 5742036 h 6858000"/>
              <a:gd name="connsiteX4147" fmla="*/ 6224970 w 12192000"/>
              <a:gd name="connsiteY4147" fmla="*/ 5747333 h 6858000"/>
              <a:gd name="connsiteX4148" fmla="*/ 6226889 w 12192000"/>
              <a:gd name="connsiteY4148" fmla="*/ 5742139 h 6858000"/>
              <a:gd name="connsiteX4149" fmla="*/ 6241909 w 12192000"/>
              <a:gd name="connsiteY4149" fmla="*/ 5742947 h 6858000"/>
              <a:gd name="connsiteX4150" fmla="*/ 6237724 w 12192000"/>
              <a:gd name="connsiteY4150" fmla="*/ 5752629 h 6858000"/>
              <a:gd name="connsiteX4151" fmla="*/ 6230497 w 12192000"/>
              <a:gd name="connsiteY4151" fmla="*/ 5757926 h 6858000"/>
              <a:gd name="connsiteX4152" fmla="*/ 6220718 w 12192000"/>
              <a:gd name="connsiteY4152" fmla="*/ 5757926 h 6858000"/>
              <a:gd name="connsiteX4153" fmla="*/ 6216466 w 12192000"/>
              <a:gd name="connsiteY4153" fmla="*/ 5757926 h 6858000"/>
              <a:gd name="connsiteX4154" fmla="*/ 6228690 w 12192000"/>
              <a:gd name="connsiteY4154" fmla="*/ 5759250 h 6858000"/>
              <a:gd name="connsiteX4155" fmla="*/ 6230497 w 12192000"/>
              <a:gd name="connsiteY4155" fmla="*/ 5757926 h 6858000"/>
              <a:gd name="connsiteX4156" fmla="*/ 6250479 w 12192000"/>
              <a:gd name="connsiteY4156" fmla="*/ 5757926 h 6858000"/>
              <a:gd name="connsiteX4157" fmla="*/ 6258982 w 12192000"/>
              <a:gd name="connsiteY4157" fmla="*/ 5752629 h 6858000"/>
              <a:gd name="connsiteX4158" fmla="*/ 6271737 w 12192000"/>
              <a:gd name="connsiteY4158" fmla="*/ 5757926 h 6858000"/>
              <a:gd name="connsiteX4159" fmla="*/ 6314253 w 12192000"/>
              <a:gd name="connsiteY4159" fmla="*/ 5747333 h 6858000"/>
              <a:gd name="connsiteX4160" fmla="*/ 6348266 w 12192000"/>
              <a:gd name="connsiteY4160" fmla="*/ 5752629 h 6858000"/>
              <a:gd name="connsiteX4161" fmla="*/ 6382278 w 12192000"/>
              <a:gd name="connsiteY4161" fmla="*/ 5752629 h 6858000"/>
              <a:gd name="connsiteX4162" fmla="*/ 6407788 w 12192000"/>
              <a:gd name="connsiteY4162" fmla="*/ 5747333 h 6858000"/>
              <a:gd name="connsiteX4163" fmla="*/ 6420543 w 12192000"/>
              <a:gd name="connsiteY4163" fmla="*/ 5752629 h 6858000"/>
              <a:gd name="connsiteX4164" fmla="*/ 6416291 w 12192000"/>
              <a:gd name="connsiteY4164" fmla="*/ 5757926 h 6858000"/>
              <a:gd name="connsiteX4165" fmla="*/ 6446052 w 12192000"/>
              <a:gd name="connsiteY4165" fmla="*/ 5752629 h 6858000"/>
              <a:gd name="connsiteX4166" fmla="*/ 6463058 w 12192000"/>
              <a:gd name="connsiteY4166" fmla="*/ 5731443 h 6858000"/>
              <a:gd name="connsiteX4167" fmla="*/ 6433297 w 12192000"/>
              <a:gd name="connsiteY4167" fmla="*/ 5731443 h 6858000"/>
              <a:gd name="connsiteX4168" fmla="*/ 6424794 w 12192000"/>
              <a:gd name="connsiteY4168" fmla="*/ 5726147 h 6858000"/>
              <a:gd name="connsiteX4169" fmla="*/ 6463058 w 12192000"/>
              <a:gd name="connsiteY4169" fmla="*/ 5720850 h 6858000"/>
              <a:gd name="connsiteX4170" fmla="*/ 6467310 w 12192000"/>
              <a:gd name="connsiteY4170" fmla="*/ 5731443 h 6858000"/>
              <a:gd name="connsiteX4171" fmla="*/ 6488568 w 12192000"/>
              <a:gd name="connsiteY4171" fmla="*/ 5742036 h 6858000"/>
              <a:gd name="connsiteX4172" fmla="*/ 6513040 w 12192000"/>
              <a:gd name="connsiteY4172" fmla="*/ 5739864 h 6858000"/>
              <a:gd name="connsiteX4173" fmla="*/ 6516348 w 12192000"/>
              <a:gd name="connsiteY4173" fmla="*/ 5739224 h 6858000"/>
              <a:gd name="connsiteX4174" fmla="*/ 6518329 w 12192000"/>
              <a:gd name="connsiteY4174" fmla="*/ 5742036 h 6858000"/>
              <a:gd name="connsiteX4175" fmla="*/ 6519392 w 12192000"/>
              <a:gd name="connsiteY4175" fmla="*/ 5738726 h 6858000"/>
              <a:gd name="connsiteX4176" fmla="*/ 6519423 w 12192000"/>
              <a:gd name="connsiteY4176" fmla="*/ 5738628 h 6858000"/>
              <a:gd name="connsiteX4177" fmla="*/ 6524906 w 12192000"/>
              <a:gd name="connsiteY4177" fmla="*/ 5737567 h 6858000"/>
              <a:gd name="connsiteX4178" fmla="*/ 6524175 w 12192000"/>
              <a:gd name="connsiteY4178" fmla="*/ 5734091 h 6858000"/>
              <a:gd name="connsiteX4179" fmla="*/ 6520832 w 12192000"/>
              <a:gd name="connsiteY4179" fmla="*/ 5734241 h 6858000"/>
              <a:gd name="connsiteX4180" fmla="*/ 6521916 w 12192000"/>
              <a:gd name="connsiteY4180" fmla="*/ 5730864 h 6858000"/>
              <a:gd name="connsiteX4181" fmla="*/ 6526832 w 12192000"/>
              <a:gd name="connsiteY4181" fmla="*/ 5715553 h 6858000"/>
              <a:gd name="connsiteX4182" fmla="*/ 6543839 w 12192000"/>
              <a:gd name="connsiteY4182" fmla="*/ 5710257 h 6858000"/>
              <a:gd name="connsiteX4183" fmla="*/ 6531084 w 12192000"/>
              <a:gd name="connsiteY4183" fmla="*/ 5736740 h 6858000"/>
              <a:gd name="connsiteX4184" fmla="*/ 6539587 w 12192000"/>
              <a:gd name="connsiteY4184" fmla="*/ 5742036 h 6858000"/>
              <a:gd name="connsiteX4185" fmla="*/ 6556593 w 12192000"/>
              <a:gd name="connsiteY4185" fmla="*/ 5736740 h 6858000"/>
              <a:gd name="connsiteX4186" fmla="*/ 6560845 w 12192000"/>
              <a:gd name="connsiteY4186" fmla="*/ 5742036 h 6858000"/>
              <a:gd name="connsiteX4187" fmla="*/ 6582103 w 12192000"/>
              <a:gd name="connsiteY4187" fmla="*/ 5726147 h 6858000"/>
              <a:gd name="connsiteX4188" fmla="*/ 6590606 w 12192000"/>
              <a:gd name="connsiteY4188" fmla="*/ 5726147 h 6858000"/>
              <a:gd name="connsiteX4189" fmla="*/ 6620367 w 12192000"/>
              <a:gd name="connsiteY4189" fmla="*/ 5715553 h 6858000"/>
              <a:gd name="connsiteX4190" fmla="*/ 6624619 w 12192000"/>
              <a:gd name="connsiteY4190" fmla="*/ 5726147 h 6858000"/>
              <a:gd name="connsiteX4191" fmla="*/ 6645877 w 12192000"/>
              <a:gd name="connsiteY4191" fmla="*/ 5726147 h 6858000"/>
              <a:gd name="connsiteX4192" fmla="*/ 6641625 w 12192000"/>
              <a:gd name="connsiteY4192" fmla="*/ 5731443 h 6858000"/>
              <a:gd name="connsiteX4193" fmla="*/ 6628870 w 12192000"/>
              <a:gd name="connsiteY4193" fmla="*/ 5736740 h 6858000"/>
              <a:gd name="connsiteX4194" fmla="*/ 6573600 w 12192000"/>
              <a:gd name="connsiteY4194" fmla="*/ 5752629 h 6858000"/>
              <a:gd name="connsiteX4195" fmla="*/ 6577851 w 12192000"/>
              <a:gd name="connsiteY4195" fmla="*/ 5757926 h 6858000"/>
              <a:gd name="connsiteX4196" fmla="*/ 6624619 w 12192000"/>
              <a:gd name="connsiteY4196" fmla="*/ 5752629 h 6858000"/>
              <a:gd name="connsiteX4197" fmla="*/ 6684141 w 12192000"/>
              <a:gd name="connsiteY4197" fmla="*/ 5747333 h 6858000"/>
              <a:gd name="connsiteX4198" fmla="*/ 6679889 w 12192000"/>
              <a:gd name="connsiteY4198" fmla="*/ 5731443 h 6858000"/>
              <a:gd name="connsiteX4199" fmla="*/ 6684141 w 12192000"/>
              <a:gd name="connsiteY4199" fmla="*/ 5731443 h 6858000"/>
              <a:gd name="connsiteX4200" fmla="*/ 6679889 w 12192000"/>
              <a:gd name="connsiteY4200" fmla="*/ 5720850 h 6858000"/>
              <a:gd name="connsiteX4201" fmla="*/ 6701147 w 12192000"/>
              <a:gd name="connsiteY4201" fmla="*/ 5720850 h 6858000"/>
              <a:gd name="connsiteX4202" fmla="*/ 6722405 w 12192000"/>
              <a:gd name="connsiteY4202" fmla="*/ 5699664 h 6858000"/>
              <a:gd name="connsiteX4203" fmla="*/ 6722405 w 12192000"/>
              <a:gd name="connsiteY4203" fmla="*/ 5704960 h 6858000"/>
              <a:gd name="connsiteX4204" fmla="*/ 6722405 w 12192000"/>
              <a:gd name="connsiteY4204" fmla="*/ 5710257 h 6858000"/>
              <a:gd name="connsiteX4205" fmla="*/ 6735160 w 12192000"/>
              <a:gd name="connsiteY4205" fmla="*/ 5704960 h 6858000"/>
              <a:gd name="connsiteX4206" fmla="*/ 6735160 w 12192000"/>
              <a:gd name="connsiteY4206" fmla="*/ 5720850 h 6858000"/>
              <a:gd name="connsiteX4207" fmla="*/ 6756418 w 12192000"/>
              <a:gd name="connsiteY4207" fmla="*/ 5704960 h 6858000"/>
              <a:gd name="connsiteX4208" fmla="*/ 6773424 w 12192000"/>
              <a:gd name="connsiteY4208" fmla="*/ 5720850 h 6858000"/>
              <a:gd name="connsiteX4209" fmla="*/ 6769173 w 12192000"/>
              <a:gd name="connsiteY4209" fmla="*/ 5710257 h 6858000"/>
              <a:gd name="connsiteX4210" fmla="*/ 6786179 w 12192000"/>
              <a:gd name="connsiteY4210" fmla="*/ 5704960 h 6858000"/>
              <a:gd name="connsiteX4211" fmla="*/ 6811688 w 12192000"/>
              <a:gd name="connsiteY4211" fmla="*/ 5715553 h 6858000"/>
              <a:gd name="connsiteX4212" fmla="*/ 6803185 w 12192000"/>
              <a:gd name="connsiteY4212" fmla="*/ 5704960 h 6858000"/>
              <a:gd name="connsiteX4213" fmla="*/ 6811688 w 12192000"/>
              <a:gd name="connsiteY4213" fmla="*/ 5694367 h 6858000"/>
              <a:gd name="connsiteX4214" fmla="*/ 6837198 w 12192000"/>
              <a:gd name="connsiteY4214" fmla="*/ 5694367 h 6858000"/>
              <a:gd name="connsiteX4215" fmla="*/ 6841450 w 12192000"/>
              <a:gd name="connsiteY4215" fmla="*/ 5683774 h 6858000"/>
              <a:gd name="connsiteX4216" fmla="*/ 6871211 w 12192000"/>
              <a:gd name="connsiteY4216" fmla="*/ 5694367 h 6858000"/>
              <a:gd name="connsiteX4217" fmla="*/ 6883965 w 12192000"/>
              <a:gd name="connsiteY4217" fmla="*/ 5683774 h 6858000"/>
              <a:gd name="connsiteX4218" fmla="*/ 6871211 w 12192000"/>
              <a:gd name="connsiteY4218" fmla="*/ 5683774 h 6858000"/>
              <a:gd name="connsiteX4219" fmla="*/ 6866959 w 12192000"/>
              <a:gd name="connsiteY4219" fmla="*/ 5678477 h 6858000"/>
              <a:gd name="connsiteX4220" fmla="*/ 6879714 w 12192000"/>
              <a:gd name="connsiteY4220" fmla="*/ 5667884 h 6858000"/>
              <a:gd name="connsiteX4221" fmla="*/ 6875994 w 12192000"/>
              <a:gd name="connsiteY4221" fmla="*/ 5669870 h 6858000"/>
              <a:gd name="connsiteX4222" fmla="*/ 6879714 w 12192000"/>
              <a:gd name="connsiteY4222" fmla="*/ 5669266 h 6858000"/>
              <a:gd name="connsiteX4223" fmla="*/ 6879714 w 12192000"/>
              <a:gd name="connsiteY4223" fmla="*/ 5678477 h 6858000"/>
              <a:gd name="connsiteX4224" fmla="*/ 6888217 w 12192000"/>
              <a:gd name="connsiteY4224" fmla="*/ 5667884 h 6858000"/>
              <a:gd name="connsiteX4225" fmla="*/ 6879714 w 12192000"/>
              <a:gd name="connsiteY4225" fmla="*/ 5669266 h 6858000"/>
              <a:gd name="connsiteX4226" fmla="*/ 6879714 w 12192000"/>
              <a:gd name="connsiteY4226" fmla="*/ 5669208 h 6858000"/>
              <a:gd name="connsiteX4227" fmla="*/ 6879714 w 12192000"/>
              <a:gd name="connsiteY4227" fmla="*/ 5667884 h 6858000"/>
              <a:gd name="connsiteX4228" fmla="*/ 6909475 w 12192000"/>
              <a:gd name="connsiteY4228" fmla="*/ 5657291 h 6858000"/>
              <a:gd name="connsiteX4229" fmla="*/ 6900972 w 12192000"/>
              <a:gd name="connsiteY4229" fmla="*/ 5646698 h 6858000"/>
              <a:gd name="connsiteX4230" fmla="*/ 6900972 w 12192000"/>
              <a:gd name="connsiteY4230" fmla="*/ 5641401 h 6858000"/>
              <a:gd name="connsiteX4231" fmla="*/ 6917978 w 12192000"/>
              <a:gd name="connsiteY4231" fmla="*/ 5641401 h 6858000"/>
              <a:gd name="connsiteX4232" fmla="*/ 6913727 w 12192000"/>
              <a:gd name="connsiteY4232" fmla="*/ 5657291 h 6858000"/>
              <a:gd name="connsiteX4233" fmla="*/ 6926481 w 12192000"/>
              <a:gd name="connsiteY4233" fmla="*/ 5673181 h 6858000"/>
              <a:gd name="connsiteX4234" fmla="*/ 6943488 w 12192000"/>
              <a:gd name="connsiteY4234" fmla="*/ 5667884 h 6858000"/>
              <a:gd name="connsiteX4235" fmla="*/ 6960494 w 12192000"/>
              <a:gd name="connsiteY4235" fmla="*/ 5667884 h 6858000"/>
              <a:gd name="connsiteX4236" fmla="*/ 6939236 w 12192000"/>
              <a:gd name="connsiteY4236" fmla="*/ 5657291 h 6858000"/>
              <a:gd name="connsiteX4237" fmla="*/ 6966199 w 12192000"/>
              <a:gd name="connsiteY4237" fmla="*/ 5653671 h 6858000"/>
              <a:gd name="connsiteX4238" fmla="*/ 6965277 w 12192000"/>
              <a:gd name="connsiteY4238" fmla="*/ 5655967 h 6858000"/>
              <a:gd name="connsiteX4239" fmla="*/ 6964746 w 12192000"/>
              <a:gd name="connsiteY4239" fmla="*/ 5657291 h 6858000"/>
              <a:gd name="connsiteX4240" fmla="*/ 6972518 w 12192000"/>
              <a:gd name="connsiteY4240" fmla="*/ 5652822 h 6858000"/>
              <a:gd name="connsiteX4241" fmla="*/ 6966199 w 12192000"/>
              <a:gd name="connsiteY4241" fmla="*/ 5653671 h 6858000"/>
              <a:gd name="connsiteX4242" fmla="*/ 6968997 w 12192000"/>
              <a:gd name="connsiteY4242" fmla="*/ 5646698 h 6858000"/>
              <a:gd name="connsiteX4243" fmla="*/ 7041274 w 12192000"/>
              <a:gd name="connsiteY4243" fmla="*/ 5630808 h 6858000"/>
              <a:gd name="connsiteX4244" fmla="*/ 7041274 w 12192000"/>
              <a:gd name="connsiteY4244" fmla="*/ 5657291 h 6858000"/>
              <a:gd name="connsiteX4245" fmla="*/ 7054029 w 12192000"/>
              <a:gd name="connsiteY4245" fmla="*/ 5667884 h 6858000"/>
              <a:gd name="connsiteX4246" fmla="*/ 7045526 w 12192000"/>
              <a:gd name="connsiteY4246" fmla="*/ 5678477 h 6858000"/>
              <a:gd name="connsiteX4247" fmla="*/ 7066784 w 12192000"/>
              <a:gd name="connsiteY4247" fmla="*/ 5683774 h 6858000"/>
              <a:gd name="connsiteX4248" fmla="*/ 7071035 w 12192000"/>
              <a:gd name="connsiteY4248" fmla="*/ 5678477 h 6858000"/>
              <a:gd name="connsiteX4249" fmla="*/ 7058280 w 12192000"/>
              <a:gd name="connsiteY4249" fmla="*/ 5667884 h 6858000"/>
              <a:gd name="connsiteX4250" fmla="*/ 7071035 w 12192000"/>
              <a:gd name="connsiteY4250" fmla="*/ 5662588 h 6858000"/>
              <a:gd name="connsiteX4251" fmla="*/ 7075287 w 12192000"/>
              <a:gd name="connsiteY4251" fmla="*/ 5667884 h 6858000"/>
              <a:gd name="connsiteX4252" fmla="*/ 7076882 w 12192000"/>
              <a:gd name="connsiteY4252" fmla="*/ 5667884 h 6858000"/>
              <a:gd name="connsiteX4253" fmla="*/ 7083790 w 12192000"/>
              <a:gd name="connsiteY4253" fmla="*/ 5667884 h 6858000"/>
              <a:gd name="connsiteX4254" fmla="*/ 7088042 w 12192000"/>
              <a:gd name="connsiteY4254" fmla="*/ 5667884 h 6858000"/>
              <a:gd name="connsiteX4255" fmla="*/ 7088042 w 12192000"/>
              <a:gd name="connsiteY4255" fmla="*/ 5662588 h 6858000"/>
              <a:gd name="connsiteX4256" fmla="*/ 7083790 w 12192000"/>
              <a:gd name="connsiteY4256" fmla="*/ 5667884 h 6858000"/>
              <a:gd name="connsiteX4257" fmla="*/ 7075287 w 12192000"/>
              <a:gd name="connsiteY4257" fmla="*/ 5646698 h 6858000"/>
              <a:gd name="connsiteX4258" fmla="*/ 7071035 w 12192000"/>
              <a:gd name="connsiteY4258" fmla="*/ 5657291 h 6858000"/>
              <a:gd name="connsiteX4259" fmla="*/ 7041274 w 12192000"/>
              <a:gd name="connsiteY4259" fmla="*/ 5657291 h 6858000"/>
              <a:gd name="connsiteX4260" fmla="*/ 7049777 w 12192000"/>
              <a:gd name="connsiteY4260" fmla="*/ 5646698 h 6858000"/>
              <a:gd name="connsiteX4261" fmla="*/ 7071035 w 12192000"/>
              <a:gd name="connsiteY4261" fmla="*/ 5625512 h 6858000"/>
              <a:gd name="connsiteX4262" fmla="*/ 7075287 w 12192000"/>
              <a:gd name="connsiteY4262" fmla="*/ 5636105 h 6858000"/>
              <a:gd name="connsiteX4263" fmla="*/ 7109300 w 12192000"/>
              <a:gd name="connsiteY4263" fmla="*/ 5636105 h 6858000"/>
              <a:gd name="connsiteX4264" fmla="*/ 7113551 w 12192000"/>
              <a:gd name="connsiteY4264" fmla="*/ 5625512 h 6858000"/>
              <a:gd name="connsiteX4265" fmla="*/ 7112643 w 12192000"/>
              <a:gd name="connsiteY4265" fmla="*/ 5623846 h 6858000"/>
              <a:gd name="connsiteX4266" fmla="*/ 7130557 w 12192000"/>
              <a:gd name="connsiteY4266" fmla="*/ 5614919 h 6858000"/>
              <a:gd name="connsiteX4267" fmla="*/ 7143312 w 12192000"/>
              <a:gd name="connsiteY4267" fmla="*/ 5620215 h 6858000"/>
              <a:gd name="connsiteX4268" fmla="*/ 7132152 w 12192000"/>
              <a:gd name="connsiteY4268" fmla="*/ 5627498 h 6858000"/>
              <a:gd name="connsiteX4269" fmla="*/ 7134153 w 12192000"/>
              <a:gd name="connsiteY4269" fmla="*/ 5629689 h 6858000"/>
              <a:gd name="connsiteX4270" fmla="*/ 7132683 w 12192000"/>
              <a:gd name="connsiteY4270" fmla="*/ 5630146 h 6858000"/>
              <a:gd name="connsiteX4271" fmla="*/ 7130557 w 12192000"/>
              <a:gd name="connsiteY4271" fmla="*/ 5630808 h 6858000"/>
              <a:gd name="connsiteX4272" fmla="*/ 7134344 w 12192000"/>
              <a:gd name="connsiteY4272" fmla="*/ 5629898 h 6858000"/>
              <a:gd name="connsiteX4273" fmla="*/ 7134153 w 12192000"/>
              <a:gd name="connsiteY4273" fmla="*/ 5629689 h 6858000"/>
              <a:gd name="connsiteX4274" fmla="*/ 7147564 w 12192000"/>
              <a:gd name="connsiteY4274" fmla="*/ 5625512 h 6858000"/>
              <a:gd name="connsiteX4275" fmla="*/ 7156067 w 12192000"/>
              <a:gd name="connsiteY4275" fmla="*/ 5630808 h 6858000"/>
              <a:gd name="connsiteX4276" fmla="*/ 7160319 w 12192000"/>
              <a:gd name="connsiteY4276" fmla="*/ 5620215 h 6858000"/>
              <a:gd name="connsiteX4277" fmla="*/ 7151815 w 12192000"/>
              <a:gd name="connsiteY4277" fmla="*/ 5614919 h 6858000"/>
              <a:gd name="connsiteX4278" fmla="*/ 7189283 w 12192000"/>
              <a:gd name="connsiteY4278" fmla="*/ 5611939 h 6858000"/>
              <a:gd name="connsiteX4279" fmla="*/ 7189887 w 12192000"/>
              <a:gd name="connsiteY4279" fmla="*/ 5612391 h 6858000"/>
              <a:gd name="connsiteX4280" fmla="*/ 7181904 w 12192000"/>
              <a:gd name="connsiteY4280" fmla="*/ 5617363 h 6858000"/>
              <a:gd name="connsiteX4281" fmla="*/ 7177325 w 12192000"/>
              <a:gd name="connsiteY4281" fmla="*/ 5614919 h 6858000"/>
              <a:gd name="connsiteX4282" fmla="*/ 7178434 w 12192000"/>
              <a:gd name="connsiteY4282" fmla="*/ 5619524 h 6858000"/>
              <a:gd name="connsiteX4283" fmla="*/ 7177325 w 12192000"/>
              <a:gd name="connsiteY4283" fmla="*/ 5620215 h 6858000"/>
              <a:gd name="connsiteX4284" fmla="*/ 7178919 w 12192000"/>
              <a:gd name="connsiteY4284" fmla="*/ 5621539 h 6858000"/>
              <a:gd name="connsiteX4285" fmla="*/ 7178434 w 12192000"/>
              <a:gd name="connsiteY4285" fmla="*/ 5619524 h 6858000"/>
              <a:gd name="connsiteX4286" fmla="*/ 7179451 w 12192000"/>
              <a:gd name="connsiteY4286" fmla="*/ 5618891 h 6858000"/>
              <a:gd name="connsiteX4287" fmla="*/ 7181904 w 12192000"/>
              <a:gd name="connsiteY4287" fmla="*/ 5617363 h 6858000"/>
              <a:gd name="connsiteX4288" fmla="*/ 7182905 w 12192000"/>
              <a:gd name="connsiteY4288" fmla="*/ 5617898 h 6858000"/>
              <a:gd name="connsiteX4289" fmla="*/ 7193268 w 12192000"/>
              <a:gd name="connsiteY4289" fmla="*/ 5614919 h 6858000"/>
              <a:gd name="connsiteX4290" fmla="*/ 7189887 w 12192000"/>
              <a:gd name="connsiteY4290" fmla="*/ 5612391 h 6858000"/>
              <a:gd name="connsiteX4291" fmla="*/ 7194331 w 12192000"/>
              <a:gd name="connsiteY4291" fmla="*/ 5609622 h 6858000"/>
              <a:gd name="connsiteX4292" fmla="*/ 7194331 w 12192000"/>
              <a:gd name="connsiteY4292" fmla="*/ 5614919 h 6858000"/>
              <a:gd name="connsiteX4293" fmla="*/ 7205859 w 12192000"/>
              <a:gd name="connsiteY4293" fmla="*/ 5616448 h 6858000"/>
              <a:gd name="connsiteX4294" fmla="*/ 7203897 w 12192000"/>
              <a:gd name="connsiteY4294" fmla="*/ 5618891 h 6858000"/>
              <a:gd name="connsiteX4295" fmla="*/ 7202834 w 12192000"/>
              <a:gd name="connsiteY4295" fmla="*/ 5620215 h 6858000"/>
              <a:gd name="connsiteX4296" fmla="*/ 7211803 w 12192000"/>
              <a:gd name="connsiteY4296" fmla="*/ 5617236 h 6858000"/>
              <a:gd name="connsiteX4297" fmla="*/ 7205859 w 12192000"/>
              <a:gd name="connsiteY4297" fmla="*/ 5616448 h 6858000"/>
              <a:gd name="connsiteX4298" fmla="*/ 7211338 w 12192000"/>
              <a:gd name="connsiteY4298" fmla="*/ 5609622 h 6858000"/>
              <a:gd name="connsiteX4299" fmla="*/ 7228344 w 12192000"/>
              <a:gd name="connsiteY4299" fmla="*/ 5614919 h 6858000"/>
              <a:gd name="connsiteX4300" fmla="*/ 7249602 w 12192000"/>
              <a:gd name="connsiteY4300" fmla="*/ 5604325 h 6858000"/>
              <a:gd name="connsiteX4301" fmla="*/ 7253853 w 12192000"/>
              <a:gd name="connsiteY4301" fmla="*/ 5609622 h 6858000"/>
              <a:gd name="connsiteX4302" fmla="*/ 7283615 w 12192000"/>
              <a:gd name="connsiteY4302" fmla="*/ 5604325 h 6858000"/>
              <a:gd name="connsiteX4303" fmla="*/ 7334634 w 12192000"/>
              <a:gd name="connsiteY4303" fmla="*/ 5583139 h 6858000"/>
              <a:gd name="connsiteX4304" fmla="*/ 7330382 w 12192000"/>
              <a:gd name="connsiteY4304" fmla="*/ 5593732 h 6858000"/>
              <a:gd name="connsiteX4305" fmla="*/ 7338885 w 12192000"/>
              <a:gd name="connsiteY4305" fmla="*/ 5593732 h 6858000"/>
              <a:gd name="connsiteX4306" fmla="*/ 7360143 w 12192000"/>
              <a:gd name="connsiteY4306" fmla="*/ 5583139 h 6858000"/>
              <a:gd name="connsiteX4307" fmla="*/ 7386450 w 12192000"/>
              <a:gd name="connsiteY4307" fmla="*/ 5576436 h 6858000"/>
              <a:gd name="connsiteX4308" fmla="*/ 7385778 w 12192000"/>
              <a:gd name="connsiteY4308" fmla="*/ 5573157 h 6858000"/>
              <a:gd name="connsiteX4309" fmla="*/ 7388153 w 12192000"/>
              <a:gd name="connsiteY4309" fmla="*/ 5573325 h 6858000"/>
              <a:gd name="connsiteX4310" fmla="*/ 7402659 w 12192000"/>
              <a:gd name="connsiteY4310" fmla="*/ 5577843 h 6858000"/>
              <a:gd name="connsiteX4311" fmla="*/ 7394156 w 12192000"/>
              <a:gd name="connsiteY4311" fmla="*/ 5588436 h 6858000"/>
              <a:gd name="connsiteX4312" fmla="*/ 7411162 w 12192000"/>
              <a:gd name="connsiteY4312" fmla="*/ 5583139 h 6858000"/>
              <a:gd name="connsiteX4313" fmla="*/ 7436672 w 12192000"/>
              <a:gd name="connsiteY4313" fmla="*/ 5577843 h 6858000"/>
              <a:gd name="connsiteX4314" fmla="*/ 7450298 w 12192000"/>
              <a:gd name="connsiteY4314" fmla="*/ 5562181 h 6858000"/>
              <a:gd name="connsiteX4315" fmla="*/ 7449426 w 12192000"/>
              <a:gd name="connsiteY4315" fmla="*/ 5567249 h 6858000"/>
              <a:gd name="connsiteX4316" fmla="*/ 7470684 w 12192000"/>
              <a:gd name="connsiteY4316" fmla="*/ 5572546 h 6858000"/>
              <a:gd name="connsiteX4317" fmla="*/ 7496194 w 12192000"/>
              <a:gd name="connsiteY4317" fmla="*/ 5556656 h 6858000"/>
              <a:gd name="connsiteX4318" fmla="*/ 7513200 w 12192000"/>
              <a:gd name="connsiteY4318" fmla="*/ 5567249 h 6858000"/>
              <a:gd name="connsiteX4319" fmla="*/ 7521703 w 12192000"/>
              <a:gd name="connsiteY4319" fmla="*/ 5561953 h 6858000"/>
              <a:gd name="connsiteX4320" fmla="*/ 7530207 w 12192000"/>
              <a:gd name="connsiteY4320" fmla="*/ 5567249 h 6858000"/>
              <a:gd name="connsiteX4321" fmla="*/ 7564219 w 12192000"/>
              <a:gd name="connsiteY4321" fmla="*/ 5551360 h 6858000"/>
              <a:gd name="connsiteX4322" fmla="*/ 7555716 w 12192000"/>
              <a:gd name="connsiteY4322" fmla="*/ 5546063 h 6858000"/>
              <a:gd name="connsiteX4323" fmla="*/ 7555716 w 12192000"/>
              <a:gd name="connsiteY4323" fmla="*/ 5540767 h 6858000"/>
              <a:gd name="connsiteX4324" fmla="*/ 7606735 w 12192000"/>
              <a:gd name="connsiteY4324" fmla="*/ 5556656 h 6858000"/>
              <a:gd name="connsiteX4325" fmla="*/ 7619490 w 12192000"/>
              <a:gd name="connsiteY4325" fmla="*/ 5551360 h 6858000"/>
              <a:gd name="connsiteX4326" fmla="*/ 7623741 w 12192000"/>
              <a:gd name="connsiteY4326" fmla="*/ 5524877 h 6858000"/>
              <a:gd name="connsiteX4327" fmla="*/ 7643224 w 12192000"/>
              <a:gd name="connsiteY4327" fmla="*/ 5529999 h 6858000"/>
              <a:gd name="connsiteX4328" fmla="*/ 7637449 w 12192000"/>
              <a:gd name="connsiteY4328" fmla="*/ 5532877 h 6858000"/>
              <a:gd name="connsiteX4329" fmla="*/ 7635699 w 12192000"/>
              <a:gd name="connsiteY4329" fmla="*/ 5533070 h 6858000"/>
              <a:gd name="connsiteX4330" fmla="*/ 7632245 w 12192000"/>
              <a:gd name="connsiteY4330" fmla="*/ 5535470 h 6858000"/>
              <a:gd name="connsiteX4331" fmla="*/ 7634902 w 12192000"/>
              <a:gd name="connsiteY4331" fmla="*/ 5534146 h 6858000"/>
              <a:gd name="connsiteX4332" fmla="*/ 7637449 w 12192000"/>
              <a:gd name="connsiteY4332" fmla="*/ 5532877 h 6858000"/>
              <a:gd name="connsiteX4333" fmla="*/ 7643937 w 12192000"/>
              <a:gd name="connsiteY4333" fmla="*/ 5532160 h 6858000"/>
              <a:gd name="connsiteX4334" fmla="*/ 7644202 w 12192000"/>
              <a:gd name="connsiteY4334" fmla="*/ 5530256 h 6858000"/>
              <a:gd name="connsiteX4335" fmla="*/ 7643224 w 12192000"/>
              <a:gd name="connsiteY4335" fmla="*/ 5529999 h 6858000"/>
              <a:gd name="connsiteX4336" fmla="*/ 7653503 w 12192000"/>
              <a:gd name="connsiteY4336" fmla="*/ 5524877 h 6858000"/>
              <a:gd name="connsiteX4337" fmla="*/ 7657754 w 12192000"/>
              <a:gd name="connsiteY4337" fmla="*/ 5530173 h 6858000"/>
              <a:gd name="connsiteX4338" fmla="*/ 7657754 w 12192000"/>
              <a:gd name="connsiteY4338" fmla="*/ 5535470 h 6858000"/>
              <a:gd name="connsiteX4339" fmla="*/ 7662006 w 12192000"/>
              <a:gd name="connsiteY4339" fmla="*/ 5535470 h 6858000"/>
              <a:gd name="connsiteX4340" fmla="*/ 7662006 w 12192000"/>
              <a:gd name="connsiteY4340" fmla="*/ 5524877 h 6858000"/>
              <a:gd name="connsiteX4341" fmla="*/ 7691767 w 12192000"/>
              <a:gd name="connsiteY4341" fmla="*/ 5530173 h 6858000"/>
              <a:gd name="connsiteX4342" fmla="*/ 7708773 w 12192000"/>
              <a:gd name="connsiteY4342" fmla="*/ 5524877 h 6858000"/>
              <a:gd name="connsiteX4343" fmla="*/ 7751289 w 12192000"/>
              <a:gd name="connsiteY4343" fmla="*/ 5514284 h 6858000"/>
              <a:gd name="connsiteX4344" fmla="*/ 7759792 w 12192000"/>
              <a:gd name="connsiteY4344" fmla="*/ 5519580 h 6858000"/>
              <a:gd name="connsiteX4345" fmla="*/ 7764044 w 12192000"/>
              <a:gd name="connsiteY4345" fmla="*/ 5514284 h 6858000"/>
              <a:gd name="connsiteX4346" fmla="*/ 7772547 w 12192000"/>
              <a:gd name="connsiteY4346" fmla="*/ 5514284 h 6858000"/>
              <a:gd name="connsiteX4347" fmla="*/ 7781050 w 12192000"/>
              <a:gd name="connsiteY4347" fmla="*/ 5519580 h 6858000"/>
              <a:gd name="connsiteX4348" fmla="*/ 7781050 w 12192000"/>
              <a:gd name="connsiteY4348" fmla="*/ 5503691 h 6858000"/>
              <a:gd name="connsiteX4349" fmla="*/ 7802308 w 12192000"/>
              <a:gd name="connsiteY4349" fmla="*/ 5498394 h 6858000"/>
              <a:gd name="connsiteX4350" fmla="*/ 7819314 w 12192000"/>
              <a:gd name="connsiteY4350" fmla="*/ 5514284 h 6858000"/>
              <a:gd name="connsiteX4351" fmla="*/ 7832069 w 12192000"/>
              <a:gd name="connsiteY4351" fmla="*/ 5508987 h 6858000"/>
              <a:gd name="connsiteX4352" fmla="*/ 7853327 w 12192000"/>
              <a:gd name="connsiteY4352" fmla="*/ 5487801 h 6858000"/>
              <a:gd name="connsiteX4353" fmla="*/ 7853327 w 12192000"/>
              <a:gd name="connsiteY4353" fmla="*/ 5498394 h 6858000"/>
              <a:gd name="connsiteX4354" fmla="*/ 7861830 w 12192000"/>
              <a:gd name="connsiteY4354" fmla="*/ 5498394 h 6858000"/>
              <a:gd name="connsiteX4355" fmla="*/ 7866082 w 12192000"/>
              <a:gd name="connsiteY4355" fmla="*/ 5493097 h 6858000"/>
              <a:gd name="connsiteX4356" fmla="*/ 7891591 w 12192000"/>
              <a:gd name="connsiteY4356" fmla="*/ 5493097 h 6858000"/>
              <a:gd name="connsiteX4357" fmla="*/ 7900095 w 12192000"/>
              <a:gd name="connsiteY4357" fmla="*/ 5487801 h 6858000"/>
              <a:gd name="connsiteX4358" fmla="*/ 7934107 w 12192000"/>
              <a:gd name="connsiteY4358" fmla="*/ 5477208 h 6858000"/>
              <a:gd name="connsiteX4359" fmla="*/ 7951114 w 12192000"/>
              <a:gd name="connsiteY4359" fmla="*/ 5493097 h 6858000"/>
              <a:gd name="connsiteX4360" fmla="*/ 7968120 w 12192000"/>
              <a:gd name="connsiteY4360" fmla="*/ 5477208 h 6858000"/>
              <a:gd name="connsiteX4361" fmla="*/ 7993630 w 12192000"/>
              <a:gd name="connsiteY4361" fmla="*/ 5477208 h 6858000"/>
              <a:gd name="connsiteX4362" fmla="*/ 8027642 w 12192000"/>
              <a:gd name="connsiteY4362" fmla="*/ 5466615 h 6858000"/>
              <a:gd name="connsiteX4363" fmla="*/ 8031894 w 12192000"/>
              <a:gd name="connsiteY4363" fmla="*/ 5487801 h 6858000"/>
              <a:gd name="connsiteX4364" fmla="*/ 8074410 w 12192000"/>
              <a:gd name="connsiteY4364" fmla="*/ 5498394 h 6858000"/>
              <a:gd name="connsiteX4365" fmla="*/ 8074410 w 12192000"/>
              <a:gd name="connsiteY4365" fmla="*/ 5477208 h 6858000"/>
              <a:gd name="connsiteX4366" fmla="*/ 8048900 w 12192000"/>
              <a:gd name="connsiteY4366" fmla="*/ 5487801 h 6858000"/>
              <a:gd name="connsiteX4367" fmla="*/ 8044649 w 12192000"/>
              <a:gd name="connsiteY4367" fmla="*/ 5482504 h 6858000"/>
              <a:gd name="connsiteX4368" fmla="*/ 8061655 w 12192000"/>
              <a:gd name="connsiteY4368" fmla="*/ 5466615 h 6858000"/>
              <a:gd name="connsiteX4369" fmla="*/ 8129680 w 12192000"/>
              <a:gd name="connsiteY4369" fmla="*/ 5461318 h 6858000"/>
              <a:gd name="connsiteX4370" fmla="*/ 8138183 w 12192000"/>
              <a:gd name="connsiteY4370" fmla="*/ 5450725 h 6858000"/>
              <a:gd name="connsiteX4371" fmla="*/ 8172196 w 12192000"/>
              <a:gd name="connsiteY4371" fmla="*/ 5450725 h 6858000"/>
              <a:gd name="connsiteX4372" fmla="*/ 8223215 w 12192000"/>
              <a:gd name="connsiteY4372" fmla="*/ 5440132 h 6858000"/>
              <a:gd name="connsiteX4373" fmla="*/ 8269983 w 12192000"/>
              <a:gd name="connsiteY4373" fmla="*/ 5440132 h 6858000"/>
              <a:gd name="connsiteX4374" fmla="*/ 8274234 w 12192000"/>
              <a:gd name="connsiteY4374" fmla="*/ 5424242 h 6858000"/>
              <a:gd name="connsiteX4375" fmla="*/ 8299744 w 12192000"/>
              <a:gd name="connsiteY4375" fmla="*/ 5424242 h 6858000"/>
              <a:gd name="connsiteX4376" fmla="*/ 8303995 w 12192000"/>
              <a:gd name="connsiteY4376" fmla="*/ 5429539 h 6858000"/>
              <a:gd name="connsiteX4377" fmla="*/ 8304527 w 12192000"/>
              <a:gd name="connsiteY4377" fmla="*/ 5428215 h 6858000"/>
              <a:gd name="connsiteX4378" fmla="*/ 8307615 w 12192000"/>
              <a:gd name="connsiteY4378" fmla="*/ 5420520 h 6858000"/>
              <a:gd name="connsiteX4379" fmla="*/ 8310971 w 12192000"/>
              <a:gd name="connsiteY4379" fmla="*/ 5420187 h 6858000"/>
              <a:gd name="connsiteX4380" fmla="*/ 8312499 w 12192000"/>
              <a:gd name="connsiteY4380" fmla="*/ 5418945 h 6858000"/>
              <a:gd name="connsiteX4381" fmla="*/ 8325253 w 12192000"/>
              <a:gd name="connsiteY4381" fmla="*/ 5418945 h 6858000"/>
              <a:gd name="connsiteX4382" fmla="*/ 8363518 w 12192000"/>
              <a:gd name="connsiteY4382" fmla="*/ 5413649 h 6858000"/>
              <a:gd name="connsiteX4383" fmla="*/ 8367769 w 12192000"/>
              <a:gd name="connsiteY4383" fmla="*/ 5424242 h 6858000"/>
              <a:gd name="connsiteX4384" fmla="*/ 8372021 w 12192000"/>
              <a:gd name="connsiteY4384" fmla="*/ 5408352 h 6858000"/>
              <a:gd name="connsiteX4385" fmla="*/ 8397530 w 12192000"/>
              <a:gd name="connsiteY4385" fmla="*/ 5413649 h 6858000"/>
              <a:gd name="connsiteX4386" fmla="*/ 8410285 w 12192000"/>
              <a:gd name="connsiteY4386" fmla="*/ 5408352 h 6858000"/>
              <a:gd name="connsiteX4387" fmla="*/ 8418788 w 12192000"/>
              <a:gd name="connsiteY4387" fmla="*/ 5413649 h 6858000"/>
              <a:gd name="connsiteX4388" fmla="*/ 8427291 w 12192000"/>
              <a:gd name="connsiteY4388" fmla="*/ 5403056 h 6858000"/>
              <a:gd name="connsiteX4389" fmla="*/ 8440046 w 12192000"/>
              <a:gd name="connsiteY4389" fmla="*/ 5408352 h 6858000"/>
              <a:gd name="connsiteX4390" fmla="*/ 8427291 w 12192000"/>
              <a:gd name="connsiteY4390" fmla="*/ 5424242 h 6858000"/>
              <a:gd name="connsiteX4391" fmla="*/ 8444298 w 12192000"/>
              <a:gd name="connsiteY4391" fmla="*/ 5440132 h 6858000"/>
              <a:gd name="connsiteX4392" fmla="*/ 8448549 w 12192000"/>
              <a:gd name="connsiteY4392" fmla="*/ 5429539 h 6858000"/>
              <a:gd name="connsiteX4393" fmla="*/ 8443500 w 12192000"/>
              <a:gd name="connsiteY4393" fmla="*/ 5393125 h 6858000"/>
              <a:gd name="connsiteX4394" fmla="*/ 8443583 w 12192000"/>
              <a:gd name="connsiteY4394" fmla="*/ 5392402 h 6858000"/>
              <a:gd name="connsiteX4395" fmla="*/ 8449034 w 12192000"/>
              <a:gd name="connsiteY4395" fmla="*/ 5389977 h 6858000"/>
              <a:gd name="connsiteX4396" fmla="*/ 8455724 w 12192000"/>
              <a:gd name="connsiteY4396" fmla="*/ 5393787 h 6858000"/>
              <a:gd name="connsiteX4397" fmla="*/ 8469807 w 12192000"/>
              <a:gd name="connsiteY4397" fmla="*/ 5387166 h 6858000"/>
              <a:gd name="connsiteX4398" fmla="*/ 8473992 w 12192000"/>
              <a:gd name="connsiteY4398" fmla="*/ 5379718 h 6858000"/>
              <a:gd name="connsiteX4399" fmla="*/ 8476975 w 12192000"/>
              <a:gd name="connsiteY4399" fmla="*/ 5377545 h 6858000"/>
              <a:gd name="connsiteX4400" fmla="*/ 8478335 w 12192000"/>
              <a:gd name="connsiteY4400" fmla="*/ 5376940 h 6858000"/>
              <a:gd name="connsiteX4401" fmla="*/ 8479448 w 12192000"/>
              <a:gd name="connsiteY4401" fmla="*/ 5393094 h 6858000"/>
              <a:gd name="connsiteX4402" fmla="*/ 8525078 w 12192000"/>
              <a:gd name="connsiteY4402" fmla="*/ 5381869 h 6858000"/>
              <a:gd name="connsiteX4403" fmla="*/ 8533581 w 12192000"/>
              <a:gd name="connsiteY4403" fmla="*/ 5360683 h 6858000"/>
              <a:gd name="connsiteX4404" fmla="*/ 8523505 w 12192000"/>
              <a:gd name="connsiteY4404" fmla="*/ 5362642 h 6858000"/>
              <a:gd name="connsiteX4405" fmla="*/ 8524547 w 12192000"/>
              <a:gd name="connsiteY4405" fmla="*/ 5361345 h 6858000"/>
              <a:gd name="connsiteX4406" fmla="*/ 8525078 w 12192000"/>
              <a:gd name="connsiteY4406" fmla="*/ 5360683 h 6858000"/>
              <a:gd name="connsiteX4407" fmla="*/ 8525078 w 12192000"/>
              <a:gd name="connsiteY4407" fmla="*/ 5344793 h 6858000"/>
              <a:gd name="connsiteX4408" fmla="*/ 8518700 w 12192000"/>
              <a:gd name="connsiteY4408" fmla="*/ 5364656 h 6858000"/>
              <a:gd name="connsiteX4409" fmla="*/ 8521702 w 12192000"/>
              <a:gd name="connsiteY4409" fmla="*/ 5362786 h 6858000"/>
              <a:gd name="connsiteX4410" fmla="*/ 8522089 w 12192000"/>
              <a:gd name="connsiteY4410" fmla="*/ 5362918 h 6858000"/>
              <a:gd name="connsiteX4411" fmla="*/ 8523505 w 12192000"/>
              <a:gd name="connsiteY4411" fmla="*/ 5362642 h 6858000"/>
              <a:gd name="connsiteX4412" fmla="*/ 8520826 w 12192000"/>
              <a:gd name="connsiteY4412" fmla="*/ 5365980 h 6858000"/>
              <a:gd name="connsiteX4413" fmla="*/ 8491065 w 12192000"/>
              <a:gd name="connsiteY4413" fmla="*/ 5371276 h 6858000"/>
              <a:gd name="connsiteX4414" fmla="*/ 8483625 w 12192000"/>
              <a:gd name="connsiteY4414" fmla="*/ 5374587 h 6858000"/>
              <a:gd name="connsiteX4415" fmla="*/ 8478335 w 12192000"/>
              <a:gd name="connsiteY4415" fmla="*/ 5376940 h 6858000"/>
              <a:gd name="connsiteX4416" fmla="*/ 8478310 w 12192000"/>
              <a:gd name="connsiteY4416" fmla="*/ 5376573 h 6858000"/>
              <a:gd name="connsiteX4417" fmla="*/ 8476975 w 12192000"/>
              <a:gd name="connsiteY4417" fmla="*/ 5377545 h 6858000"/>
              <a:gd name="connsiteX4418" fmla="*/ 8465954 w 12192000"/>
              <a:gd name="connsiteY4418" fmla="*/ 5382449 h 6858000"/>
              <a:gd name="connsiteX4419" fmla="*/ 8449034 w 12192000"/>
              <a:gd name="connsiteY4419" fmla="*/ 5389977 h 6858000"/>
              <a:gd name="connsiteX4420" fmla="*/ 8446423 w 12192000"/>
              <a:gd name="connsiteY4420" fmla="*/ 5388490 h 6858000"/>
              <a:gd name="connsiteX4421" fmla="*/ 8444065 w 12192000"/>
              <a:gd name="connsiteY4421" fmla="*/ 5388201 h 6858000"/>
              <a:gd name="connsiteX4422" fmla="*/ 8443583 w 12192000"/>
              <a:gd name="connsiteY4422" fmla="*/ 5392402 h 6858000"/>
              <a:gd name="connsiteX4423" fmla="*/ 8431543 w 12192000"/>
              <a:gd name="connsiteY4423" fmla="*/ 5397759 h 6858000"/>
              <a:gd name="connsiteX4424" fmla="*/ 8427291 w 12192000"/>
              <a:gd name="connsiteY4424" fmla="*/ 5392463 h 6858000"/>
              <a:gd name="connsiteX4425" fmla="*/ 8406033 w 12192000"/>
              <a:gd name="connsiteY4425" fmla="*/ 5408352 h 6858000"/>
              <a:gd name="connsiteX4426" fmla="*/ 8384775 w 12192000"/>
              <a:gd name="connsiteY4426" fmla="*/ 5387166 h 6858000"/>
              <a:gd name="connsiteX4427" fmla="*/ 8372021 w 12192000"/>
              <a:gd name="connsiteY4427" fmla="*/ 5387166 h 6858000"/>
              <a:gd name="connsiteX4428" fmla="*/ 8363518 w 12192000"/>
              <a:gd name="connsiteY4428" fmla="*/ 5392463 h 6858000"/>
              <a:gd name="connsiteX4429" fmla="*/ 8355014 w 12192000"/>
              <a:gd name="connsiteY4429" fmla="*/ 5387166 h 6858000"/>
              <a:gd name="connsiteX4430" fmla="*/ 8359266 w 12192000"/>
              <a:gd name="connsiteY4430" fmla="*/ 5381869 h 6858000"/>
              <a:gd name="connsiteX4431" fmla="*/ 8401782 w 12192000"/>
              <a:gd name="connsiteY4431" fmla="*/ 5376573 h 6858000"/>
              <a:gd name="connsiteX4432" fmla="*/ 8403908 w 12192000"/>
              <a:gd name="connsiteY4432" fmla="*/ 5375249 h 6858000"/>
              <a:gd name="connsiteX4433" fmla="*/ 8410285 w 12192000"/>
              <a:gd name="connsiteY4433" fmla="*/ 5371276 h 6858000"/>
              <a:gd name="connsiteX4434" fmla="*/ 8412942 w 12192000"/>
              <a:gd name="connsiteY4434" fmla="*/ 5370614 h 6858000"/>
              <a:gd name="connsiteX4435" fmla="*/ 8418788 w 12192000"/>
              <a:gd name="connsiteY4435" fmla="*/ 5365980 h 6858000"/>
              <a:gd name="connsiteX4436" fmla="*/ 8410285 w 12192000"/>
              <a:gd name="connsiteY4436" fmla="*/ 5371276 h 6858000"/>
              <a:gd name="connsiteX4437" fmla="*/ 8410285 w 12192000"/>
              <a:gd name="connsiteY4437" fmla="*/ 5371276 h 6858000"/>
              <a:gd name="connsiteX4438" fmla="*/ 8397530 w 12192000"/>
              <a:gd name="connsiteY4438" fmla="*/ 5355387 h 6858000"/>
              <a:gd name="connsiteX4439" fmla="*/ 8389027 w 12192000"/>
              <a:gd name="connsiteY4439" fmla="*/ 5360683 h 6858000"/>
              <a:gd name="connsiteX4440" fmla="*/ 8384775 w 12192000"/>
              <a:gd name="connsiteY4440" fmla="*/ 5344793 h 6858000"/>
              <a:gd name="connsiteX4441" fmla="*/ 8359266 w 12192000"/>
              <a:gd name="connsiteY4441" fmla="*/ 5360683 h 6858000"/>
              <a:gd name="connsiteX4442" fmla="*/ 8333756 w 12192000"/>
              <a:gd name="connsiteY4442" fmla="*/ 5408352 h 6858000"/>
              <a:gd name="connsiteX4443" fmla="*/ 8329505 w 12192000"/>
              <a:gd name="connsiteY4443" fmla="*/ 5403056 h 6858000"/>
              <a:gd name="connsiteX4444" fmla="*/ 8309805 w 12192000"/>
              <a:gd name="connsiteY4444" fmla="*/ 5413912 h 6858000"/>
              <a:gd name="connsiteX4445" fmla="*/ 8303995 w 12192000"/>
              <a:gd name="connsiteY4445" fmla="*/ 5403056 h 6858000"/>
              <a:gd name="connsiteX4446" fmla="*/ 8299744 w 12192000"/>
              <a:gd name="connsiteY4446" fmla="*/ 5403056 h 6858000"/>
              <a:gd name="connsiteX4447" fmla="*/ 8303995 w 12192000"/>
              <a:gd name="connsiteY4447" fmla="*/ 5397759 h 6858000"/>
              <a:gd name="connsiteX4448" fmla="*/ 8325253 w 12192000"/>
              <a:gd name="connsiteY4448" fmla="*/ 5397759 h 6858000"/>
              <a:gd name="connsiteX4449" fmla="*/ 8321002 w 12192000"/>
              <a:gd name="connsiteY4449" fmla="*/ 5387166 h 6858000"/>
              <a:gd name="connsiteX4450" fmla="*/ 8338008 w 12192000"/>
              <a:gd name="connsiteY4450" fmla="*/ 5365980 h 6858000"/>
              <a:gd name="connsiteX4451" fmla="*/ 8291241 w 12192000"/>
              <a:gd name="connsiteY4451" fmla="*/ 5371276 h 6858000"/>
              <a:gd name="connsiteX4452" fmla="*/ 8274234 w 12192000"/>
              <a:gd name="connsiteY4452" fmla="*/ 5387166 h 6858000"/>
              <a:gd name="connsiteX4453" fmla="*/ 8269983 w 12192000"/>
              <a:gd name="connsiteY4453" fmla="*/ 5376573 h 6858000"/>
              <a:gd name="connsiteX4454" fmla="*/ 8257228 w 12192000"/>
              <a:gd name="connsiteY4454" fmla="*/ 5376573 h 6858000"/>
              <a:gd name="connsiteX4455" fmla="*/ 8257228 w 12192000"/>
              <a:gd name="connsiteY4455" fmla="*/ 5387166 h 6858000"/>
              <a:gd name="connsiteX4456" fmla="*/ 8231718 w 12192000"/>
              <a:gd name="connsiteY4456" fmla="*/ 5387166 h 6858000"/>
              <a:gd name="connsiteX4457" fmla="*/ 8227467 w 12192000"/>
              <a:gd name="connsiteY4457" fmla="*/ 5397759 h 6858000"/>
              <a:gd name="connsiteX4458" fmla="*/ 8210460 w 12192000"/>
              <a:gd name="connsiteY4458" fmla="*/ 5403056 h 6858000"/>
              <a:gd name="connsiteX4459" fmla="*/ 8214712 w 12192000"/>
              <a:gd name="connsiteY4459" fmla="*/ 5403056 h 6858000"/>
              <a:gd name="connsiteX4460" fmla="*/ 8214712 w 12192000"/>
              <a:gd name="connsiteY4460" fmla="*/ 5429539 h 6858000"/>
              <a:gd name="connsiteX4461" fmla="*/ 8197706 w 12192000"/>
              <a:gd name="connsiteY4461" fmla="*/ 5429539 h 6858000"/>
              <a:gd name="connsiteX4462" fmla="*/ 8193454 w 12192000"/>
              <a:gd name="connsiteY4462" fmla="*/ 5434835 h 6858000"/>
              <a:gd name="connsiteX4463" fmla="*/ 8189203 w 12192000"/>
              <a:gd name="connsiteY4463" fmla="*/ 5424242 h 6858000"/>
              <a:gd name="connsiteX4464" fmla="*/ 8206209 w 12192000"/>
              <a:gd name="connsiteY4464" fmla="*/ 5413649 h 6858000"/>
              <a:gd name="connsiteX4465" fmla="*/ 8189203 w 12192000"/>
              <a:gd name="connsiteY4465" fmla="*/ 5413649 h 6858000"/>
              <a:gd name="connsiteX4466" fmla="*/ 8210460 w 12192000"/>
              <a:gd name="connsiteY4466" fmla="*/ 5392463 h 6858000"/>
              <a:gd name="connsiteX4467" fmla="*/ 8201957 w 12192000"/>
              <a:gd name="connsiteY4467" fmla="*/ 5387166 h 6858000"/>
              <a:gd name="connsiteX4468" fmla="*/ 8189203 w 12192000"/>
              <a:gd name="connsiteY4468" fmla="*/ 5408352 h 6858000"/>
              <a:gd name="connsiteX4469" fmla="*/ 8176448 w 12192000"/>
              <a:gd name="connsiteY4469" fmla="*/ 5397759 h 6858000"/>
              <a:gd name="connsiteX4470" fmla="*/ 8176448 w 12192000"/>
              <a:gd name="connsiteY4470" fmla="*/ 5376573 h 6858000"/>
              <a:gd name="connsiteX4471" fmla="*/ 8155190 w 12192000"/>
              <a:gd name="connsiteY4471" fmla="*/ 5408352 h 6858000"/>
              <a:gd name="connsiteX4472" fmla="*/ 8129680 w 12192000"/>
              <a:gd name="connsiteY4472" fmla="*/ 5403056 h 6858000"/>
              <a:gd name="connsiteX4473" fmla="*/ 8121177 w 12192000"/>
              <a:gd name="connsiteY4473" fmla="*/ 5424242 h 6858000"/>
              <a:gd name="connsiteX4474" fmla="*/ 8108422 w 12192000"/>
              <a:gd name="connsiteY4474" fmla="*/ 5429539 h 6858000"/>
              <a:gd name="connsiteX4475" fmla="*/ 8095668 w 12192000"/>
              <a:gd name="connsiteY4475" fmla="*/ 5445428 h 6858000"/>
              <a:gd name="connsiteX4476" fmla="*/ 8091416 w 12192000"/>
              <a:gd name="connsiteY4476" fmla="*/ 5429539 h 6858000"/>
              <a:gd name="connsiteX4477" fmla="*/ 8078661 w 12192000"/>
              <a:gd name="connsiteY4477" fmla="*/ 5445428 h 6858000"/>
              <a:gd name="connsiteX4478" fmla="*/ 8061655 w 12192000"/>
              <a:gd name="connsiteY4478" fmla="*/ 5445428 h 6858000"/>
              <a:gd name="connsiteX4479" fmla="*/ 8036145 w 12192000"/>
              <a:gd name="connsiteY4479" fmla="*/ 5456021 h 6858000"/>
              <a:gd name="connsiteX4480" fmla="*/ 8027642 w 12192000"/>
              <a:gd name="connsiteY4480" fmla="*/ 5450725 h 6858000"/>
              <a:gd name="connsiteX4481" fmla="*/ 8014454 w 12192000"/>
              <a:gd name="connsiteY4481" fmla="*/ 5464280 h 6858000"/>
              <a:gd name="connsiteX4482" fmla="*/ 7997881 w 12192000"/>
              <a:gd name="connsiteY4482" fmla="*/ 5456021 h 6858000"/>
              <a:gd name="connsiteX4483" fmla="*/ 7997881 w 12192000"/>
              <a:gd name="connsiteY4483" fmla="*/ 5461318 h 6858000"/>
              <a:gd name="connsiteX4484" fmla="*/ 7993630 w 12192000"/>
              <a:gd name="connsiteY4484" fmla="*/ 5466615 h 6858000"/>
              <a:gd name="connsiteX4485" fmla="*/ 7946862 w 12192000"/>
              <a:gd name="connsiteY4485" fmla="*/ 5471911 h 6858000"/>
              <a:gd name="connsiteX4486" fmla="*/ 7929856 w 12192000"/>
              <a:gd name="connsiteY4486" fmla="*/ 5450725 h 6858000"/>
              <a:gd name="connsiteX4487" fmla="*/ 7951114 w 12192000"/>
              <a:gd name="connsiteY4487" fmla="*/ 5434835 h 6858000"/>
              <a:gd name="connsiteX4488" fmla="*/ 7934107 w 12192000"/>
              <a:gd name="connsiteY4488" fmla="*/ 5429539 h 6858000"/>
              <a:gd name="connsiteX4489" fmla="*/ 7929856 w 12192000"/>
              <a:gd name="connsiteY4489" fmla="*/ 5434835 h 6858000"/>
              <a:gd name="connsiteX4490" fmla="*/ 7900095 w 12192000"/>
              <a:gd name="connsiteY4490" fmla="*/ 5450725 h 6858000"/>
              <a:gd name="connsiteX4491" fmla="*/ 7891591 w 12192000"/>
              <a:gd name="connsiteY4491" fmla="*/ 5445428 h 6858000"/>
              <a:gd name="connsiteX4492" fmla="*/ 7891591 w 12192000"/>
              <a:gd name="connsiteY4492" fmla="*/ 5456021 h 6858000"/>
              <a:gd name="connsiteX4493" fmla="*/ 7878837 w 12192000"/>
              <a:gd name="connsiteY4493" fmla="*/ 5450725 h 6858000"/>
              <a:gd name="connsiteX4494" fmla="*/ 7849076 w 12192000"/>
              <a:gd name="connsiteY4494" fmla="*/ 5466615 h 6858000"/>
              <a:gd name="connsiteX4495" fmla="*/ 7844824 w 12192000"/>
              <a:gd name="connsiteY4495" fmla="*/ 5456021 h 6858000"/>
              <a:gd name="connsiteX4496" fmla="*/ 7836321 w 12192000"/>
              <a:gd name="connsiteY4496" fmla="*/ 5456021 h 6858000"/>
              <a:gd name="connsiteX4497" fmla="*/ 7844824 w 12192000"/>
              <a:gd name="connsiteY4497" fmla="*/ 5434835 h 6858000"/>
              <a:gd name="connsiteX4498" fmla="*/ 7837450 w 12192000"/>
              <a:gd name="connsiteY4498" fmla="*/ 5448408 h 6858000"/>
              <a:gd name="connsiteX4499" fmla="*/ 7832337 w 12192000"/>
              <a:gd name="connsiteY4499" fmla="*/ 5451077 h 6858000"/>
              <a:gd name="connsiteX4500" fmla="*/ 7832069 w 12192000"/>
              <a:gd name="connsiteY4500" fmla="*/ 5445428 h 6858000"/>
              <a:gd name="connsiteX4501" fmla="*/ 7830475 w 12192000"/>
              <a:gd name="connsiteY4501" fmla="*/ 5452049 h 6858000"/>
              <a:gd name="connsiteX4502" fmla="*/ 7832337 w 12192000"/>
              <a:gd name="connsiteY4502" fmla="*/ 5451077 h 6858000"/>
              <a:gd name="connsiteX4503" fmla="*/ 7833141 w 12192000"/>
              <a:gd name="connsiteY4503" fmla="*/ 5468073 h 6858000"/>
              <a:gd name="connsiteX4504" fmla="*/ 7833217 w 12192000"/>
              <a:gd name="connsiteY4504" fmla="*/ 5470570 h 6858000"/>
              <a:gd name="connsiteX4505" fmla="*/ 7825493 w 12192000"/>
              <a:gd name="connsiteY4505" fmla="*/ 5469677 h 6858000"/>
              <a:gd name="connsiteX4506" fmla="*/ 7832069 w 12192000"/>
              <a:gd name="connsiteY4506" fmla="*/ 5471911 h 6858000"/>
              <a:gd name="connsiteX4507" fmla="*/ 7823566 w 12192000"/>
              <a:gd name="connsiteY4507" fmla="*/ 5482504 h 6858000"/>
              <a:gd name="connsiteX4508" fmla="*/ 7840572 w 12192000"/>
              <a:gd name="connsiteY4508" fmla="*/ 5493097 h 6858000"/>
              <a:gd name="connsiteX4509" fmla="*/ 7836321 w 12192000"/>
              <a:gd name="connsiteY4509" fmla="*/ 5493097 h 6858000"/>
              <a:gd name="connsiteX4510" fmla="*/ 7815063 w 12192000"/>
              <a:gd name="connsiteY4510" fmla="*/ 5493097 h 6858000"/>
              <a:gd name="connsiteX4511" fmla="*/ 7815063 w 12192000"/>
              <a:gd name="connsiteY4511" fmla="*/ 5487801 h 6858000"/>
              <a:gd name="connsiteX4512" fmla="*/ 7802308 w 12192000"/>
              <a:gd name="connsiteY4512" fmla="*/ 5487801 h 6858000"/>
              <a:gd name="connsiteX4513" fmla="*/ 7798057 w 12192000"/>
              <a:gd name="connsiteY4513" fmla="*/ 5477208 h 6858000"/>
              <a:gd name="connsiteX4514" fmla="*/ 7807025 w 12192000"/>
              <a:gd name="connsiteY4514" fmla="*/ 5468270 h 6858000"/>
              <a:gd name="connsiteX4515" fmla="*/ 7810648 w 12192000"/>
              <a:gd name="connsiteY4515" fmla="*/ 5464659 h 6858000"/>
              <a:gd name="connsiteX4516" fmla="*/ 7810811 w 12192000"/>
              <a:gd name="connsiteY4516" fmla="*/ 5466615 h 6858000"/>
              <a:gd name="connsiteX4517" fmla="*/ 7810811 w 12192000"/>
              <a:gd name="connsiteY4517" fmla="*/ 5464496 h 6858000"/>
              <a:gd name="connsiteX4518" fmla="*/ 7819314 w 12192000"/>
              <a:gd name="connsiteY4518" fmla="*/ 5456021 h 6858000"/>
              <a:gd name="connsiteX4519" fmla="*/ 7815063 w 12192000"/>
              <a:gd name="connsiteY4519" fmla="*/ 5450725 h 6858000"/>
              <a:gd name="connsiteX4520" fmla="*/ 7810811 w 12192000"/>
              <a:gd name="connsiteY4520" fmla="*/ 5450725 h 6858000"/>
              <a:gd name="connsiteX4521" fmla="*/ 7810811 w 12192000"/>
              <a:gd name="connsiteY4521" fmla="*/ 5452711 h 6858000"/>
              <a:gd name="connsiteX4522" fmla="*/ 7810811 w 12192000"/>
              <a:gd name="connsiteY4522" fmla="*/ 5464496 h 6858000"/>
              <a:gd name="connsiteX4523" fmla="*/ 7810648 w 12192000"/>
              <a:gd name="connsiteY4523" fmla="*/ 5464659 h 6858000"/>
              <a:gd name="connsiteX4524" fmla="*/ 7809350 w 12192000"/>
              <a:gd name="connsiteY4524" fmla="*/ 5449153 h 6858000"/>
              <a:gd name="connsiteX4525" fmla="*/ 7793805 w 12192000"/>
              <a:gd name="connsiteY4525" fmla="*/ 5445428 h 6858000"/>
              <a:gd name="connsiteX4526" fmla="*/ 7793805 w 12192000"/>
              <a:gd name="connsiteY4526" fmla="*/ 5450725 h 6858000"/>
              <a:gd name="connsiteX4527" fmla="*/ 7776799 w 12192000"/>
              <a:gd name="connsiteY4527" fmla="*/ 5445428 h 6858000"/>
              <a:gd name="connsiteX4528" fmla="*/ 7755541 w 12192000"/>
              <a:gd name="connsiteY4528" fmla="*/ 5456021 h 6858000"/>
              <a:gd name="connsiteX4529" fmla="*/ 7755541 w 12192000"/>
              <a:gd name="connsiteY4529" fmla="*/ 5471911 h 6858000"/>
              <a:gd name="connsiteX4530" fmla="*/ 7759792 w 12192000"/>
              <a:gd name="connsiteY4530" fmla="*/ 5477208 h 6858000"/>
              <a:gd name="connsiteX4531" fmla="*/ 7755541 w 12192000"/>
              <a:gd name="connsiteY4531" fmla="*/ 5482504 h 6858000"/>
              <a:gd name="connsiteX4532" fmla="*/ 7734283 w 12192000"/>
              <a:gd name="connsiteY4532" fmla="*/ 5477208 h 6858000"/>
              <a:gd name="connsiteX4533" fmla="*/ 7725780 w 12192000"/>
              <a:gd name="connsiteY4533" fmla="*/ 5487801 h 6858000"/>
              <a:gd name="connsiteX4534" fmla="*/ 7742786 w 12192000"/>
              <a:gd name="connsiteY4534" fmla="*/ 5487801 h 6858000"/>
              <a:gd name="connsiteX4535" fmla="*/ 7751289 w 12192000"/>
              <a:gd name="connsiteY4535" fmla="*/ 5498394 h 6858000"/>
              <a:gd name="connsiteX4536" fmla="*/ 7738534 w 12192000"/>
              <a:gd name="connsiteY4536" fmla="*/ 5508987 h 6858000"/>
              <a:gd name="connsiteX4537" fmla="*/ 7636496 w 12192000"/>
              <a:gd name="connsiteY4537" fmla="*/ 5514284 h 6858000"/>
              <a:gd name="connsiteX4538" fmla="*/ 7636496 w 12192000"/>
              <a:gd name="connsiteY4538" fmla="*/ 5508987 h 6858000"/>
              <a:gd name="connsiteX4539" fmla="*/ 7657754 w 12192000"/>
              <a:gd name="connsiteY4539" fmla="*/ 5503691 h 6858000"/>
              <a:gd name="connsiteX4540" fmla="*/ 7657754 w 12192000"/>
              <a:gd name="connsiteY4540" fmla="*/ 5490284 h 6858000"/>
              <a:gd name="connsiteX4541" fmla="*/ 7657754 w 12192000"/>
              <a:gd name="connsiteY4541" fmla="*/ 5488884 h 6858000"/>
              <a:gd name="connsiteX4542" fmla="*/ 7664663 w 12192000"/>
              <a:gd name="connsiteY4542" fmla="*/ 5488463 h 6858000"/>
              <a:gd name="connsiteX4543" fmla="*/ 7665394 w 12192000"/>
              <a:gd name="connsiteY4543" fmla="*/ 5484904 h 6858000"/>
              <a:gd name="connsiteX4544" fmla="*/ 7657754 w 12192000"/>
              <a:gd name="connsiteY4544" fmla="*/ 5480037 h 6858000"/>
              <a:gd name="connsiteX4545" fmla="*/ 7657754 w 12192000"/>
              <a:gd name="connsiteY4545" fmla="*/ 5471911 h 6858000"/>
              <a:gd name="connsiteX4546" fmla="*/ 7644999 w 12192000"/>
              <a:gd name="connsiteY4546" fmla="*/ 5471911 h 6858000"/>
              <a:gd name="connsiteX4547" fmla="*/ 7657754 w 12192000"/>
              <a:gd name="connsiteY4547" fmla="*/ 5480037 h 6858000"/>
              <a:gd name="connsiteX4548" fmla="*/ 7657754 w 12192000"/>
              <a:gd name="connsiteY4548" fmla="*/ 5488884 h 6858000"/>
              <a:gd name="connsiteX4549" fmla="*/ 7655164 w 12192000"/>
              <a:gd name="connsiteY4549" fmla="*/ 5489042 h 6858000"/>
              <a:gd name="connsiteX4550" fmla="*/ 7649251 w 12192000"/>
              <a:gd name="connsiteY4550" fmla="*/ 5493097 h 6858000"/>
              <a:gd name="connsiteX4551" fmla="*/ 7636496 w 12192000"/>
              <a:gd name="connsiteY4551" fmla="*/ 5477208 h 6858000"/>
              <a:gd name="connsiteX4552" fmla="*/ 7632245 w 12192000"/>
              <a:gd name="connsiteY4552" fmla="*/ 5487801 h 6858000"/>
              <a:gd name="connsiteX4553" fmla="*/ 7623741 w 12192000"/>
              <a:gd name="connsiteY4553" fmla="*/ 5487801 h 6858000"/>
              <a:gd name="connsiteX4554" fmla="*/ 7623741 w 12192000"/>
              <a:gd name="connsiteY4554" fmla="*/ 5493097 h 6858000"/>
              <a:gd name="connsiteX4555" fmla="*/ 7578901 w 12192000"/>
              <a:gd name="connsiteY4555" fmla="*/ 5532573 h 6858000"/>
              <a:gd name="connsiteX4556" fmla="*/ 7580694 w 12192000"/>
              <a:gd name="connsiteY4556" fmla="*/ 5531299 h 6858000"/>
              <a:gd name="connsiteX4557" fmla="*/ 7584415 w 12192000"/>
              <a:gd name="connsiteY4557" fmla="*/ 5530835 h 6858000"/>
              <a:gd name="connsiteX4558" fmla="*/ 7589729 w 12192000"/>
              <a:gd name="connsiteY4558" fmla="*/ 5530173 h 6858000"/>
              <a:gd name="connsiteX4559" fmla="*/ 7589729 w 12192000"/>
              <a:gd name="connsiteY4559" fmla="*/ 5524877 h 6858000"/>
              <a:gd name="connsiteX4560" fmla="*/ 7580694 w 12192000"/>
              <a:gd name="connsiteY4560" fmla="*/ 5531299 h 6858000"/>
              <a:gd name="connsiteX4561" fmla="*/ 7571793 w 12192000"/>
              <a:gd name="connsiteY4561" fmla="*/ 5532408 h 6858000"/>
              <a:gd name="connsiteX4562" fmla="*/ 7547213 w 12192000"/>
              <a:gd name="connsiteY4562" fmla="*/ 5535470 h 6858000"/>
              <a:gd name="connsiteX4563" fmla="*/ 7525955 w 12192000"/>
              <a:gd name="connsiteY4563" fmla="*/ 5530173 h 6858000"/>
              <a:gd name="connsiteX4564" fmla="*/ 7496194 w 12192000"/>
              <a:gd name="connsiteY4564" fmla="*/ 5546063 h 6858000"/>
              <a:gd name="connsiteX4565" fmla="*/ 7462181 w 12192000"/>
              <a:gd name="connsiteY4565" fmla="*/ 5546063 h 6858000"/>
              <a:gd name="connsiteX4566" fmla="*/ 7449426 w 12192000"/>
              <a:gd name="connsiteY4566" fmla="*/ 5556656 h 6858000"/>
              <a:gd name="connsiteX4567" fmla="*/ 7415414 w 12192000"/>
              <a:gd name="connsiteY4567" fmla="*/ 5561953 h 6858000"/>
              <a:gd name="connsiteX4568" fmla="*/ 7411162 w 12192000"/>
              <a:gd name="connsiteY4568" fmla="*/ 5551360 h 6858000"/>
              <a:gd name="connsiteX4569" fmla="*/ 7436672 w 12192000"/>
              <a:gd name="connsiteY4569" fmla="*/ 5524877 h 6858000"/>
              <a:gd name="connsiteX4570" fmla="*/ 7441986 w 12192000"/>
              <a:gd name="connsiteY4570" fmla="*/ 5521566 h 6858000"/>
              <a:gd name="connsiteX4571" fmla="*/ 7452151 w 12192000"/>
              <a:gd name="connsiteY4571" fmla="*/ 5515235 h 6858000"/>
              <a:gd name="connsiteX4572" fmla="*/ 7454010 w 12192000"/>
              <a:gd name="connsiteY4572" fmla="*/ 5515111 h 6858000"/>
              <a:gd name="connsiteX4573" fmla="*/ 7454210 w 12192000"/>
              <a:gd name="connsiteY4573" fmla="*/ 5515608 h 6858000"/>
              <a:gd name="connsiteX4574" fmla="*/ 7457930 w 12192000"/>
              <a:gd name="connsiteY4574" fmla="*/ 5524877 h 6858000"/>
              <a:gd name="connsiteX4575" fmla="*/ 7474936 w 12192000"/>
              <a:gd name="connsiteY4575" fmla="*/ 5508987 h 6858000"/>
              <a:gd name="connsiteX4576" fmla="*/ 7470684 w 12192000"/>
              <a:gd name="connsiteY4576" fmla="*/ 5503691 h 6858000"/>
              <a:gd name="connsiteX4577" fmla="*/ 7466433 w 12192000"/>
              <a:gd name="connsiteY4577" fmla="*/ 5514284 h 6858000"/>
              <a:gd name="connsiteX4578" fmla="*/ 7454010 w 12192000"/>
              <a:gd name="connsiteY4578" fmla="*/ 5515111 h 6858000"/>
              <a:gd name="connsiteX4579" fmla="*/ 7453678 w 12192000"/>
              <a:gd name="connsiteY4579" fmla="*/ 5514284 h 6858000"/>
              <a:gd name="connsiteX4580" fmla="*/ 7452151 w 12192000"/>
              <a:gd name="connsiteY4580" fmla="*/ 5515235 h 6858000"/>
              <a:gd name="connsiteX4581" fmla="*/ 7445308 w 12192000"/>
              <a:gd name="connsiteY4581" fmla="*/ 5515691 h 6858000"/>
              <a:gd name="connsiteX4582" fmla="*/ 7453678 w 12192000"/>
              <a:gd name="connsiteY4582" fmla="*/ 5508987 h 6858000"/>
              <a:gd name="connsiteX4583" fmla="*/ 7428169 w 12192000"/>
              <a:gd name="connsiteY4583" fmla="*/ 5519580 h 6858000"/>
              <a:gd name="connsiteX4584" fmla="*/ 7411162 w 12192000"/>
              <a:gd name="connsiteY4584" fmla="*/ 5514284 h 6858000"/>
              <a:gd name="connsiteX4585" fmla="*/ 7390701 w 12192000"/>
              <a:gd name="connsiteY4585" fmla="*/ 5539277 h 6858000"/>
              <a:gd name="connsiteX4586" fmla="*/ 7390722 w 12192000"/>
              <a:gd name="connsiteY4586" fmla="*/ 5539911 h 6858000"/>
              <a:gd name="connsiteX4587" fmla="*/ 7375024 w 12192000"/>
              <a:gd name="connsiteY4587" fmla="*/ 5559801 h 6858000"/>
              <a:gd name="connsiteX4588" fmla="*/ 7375251 w 12192000"/>
              <a:gd name="connsiteY4588" fmla="*/ 5561164 h 6858000"/>
              <a:gd name="connsiteX4589" fmla="*/ 7373961 w 12192000"/>
              <a:gd name="connsiteY4589" fmla="*/ 5560629 h 6858000"/>
              <a:gd name="connsiteX4590" fmla="*/ 7351640 w 12192000"/>
              <a:gd name="connsiteY4590" fmla="*/ 5551360 h 6858000"/>
              <a:gd name="connsiteX4591" fmla="*/ 7343137 w 12192000"/>
              <a:gd name="connsiteY4591" fmla="*/ 5561953 h 6858000"/>
              <a:gd name="connsiteX4592" fmla="*/ 7253853 w 12192000"/>
              <a:gd name="connsiteY4592" fmla="*/ 5577843 h 6858000"/>
              <a:gd name="connsiteX4593" fmla="*/ 7232596 w 12192000"/>
              <a:gd name="connsiteY4593" fmla="*/ 5593732 h 6858000"/>
              <a:gd name="connsiteX4594" fmla="*/ 7228344 w 12192000"/>
              <a:gd name="connsiteY4594" fmla="*/ 5583139 h 6858000"/>
              <a:gd name="connsiteX4595" fmla="*/ 7207086 w 12192000"/>
              <a:gd name="connsiteY4595" fmla="*/ 5599029 h 6858000"/>
              <a:gd name="connsiteX4596" fmla="*/ 7198583 w 12192000"/>
              <a:gd name="connsiteY4596" fmla="*/ 5593732 h 6858000"/>
              <a:gd name="connsiteX4597" fmla="*/ 7168822 w 12192000"/>
              <a:gd name="connsiteY4597" fmla="*/ 5609622 h 6858000"/>
              <a:gd name="connsiteX4598" fmla="*/ 7143312 w 12192000"/>
              <a:gd name="connsiteY4598" fmla="*/ 5604325 h 6858000"/>
              <a:gd name="connsiteX4599" fmla="*/ 7130557 w 12192000"/>
              <a:gd name="connsiteY4599" fmla="*/ 5593732 h 6858000"/>
              <a:gd name="connsiteX4600" fmla="*/ 7139061 w 12192000"/>
              <a:gd name="connsiteY4600" fmla="*/ 5588436 h 6858000"/>
              <a:gd name="connsiteX4601" fmla="*/ 7143312 w 12192000"/>
              <a:gd name="connsiteY4601" fmla="*/ 5577843 h 6858000"/>
              <a:gd name="connsiteX4602" fmla="*/ 7134809 w 12192000"/>
              <a:gd name="connsiteY4602" fmla="*/ 5577843 h 6858000"/>
              <a:gd name="connsiteX4603" fmla="*/ 7122054 w 12192000"/>
              <a:gd name="connsiteY4603" fmla="*/ 5583139 h 6858000"/>
              <a:gd name="connsiteX4604" fmla="*/ 7117803 w 12192000"/>
              <a:gd name="connsiteY4604" fmla="*/ 5593732 h 6858000"/>
              <a:gd name="connsiteX4605" fmla="*/ 7113551 w 12192000"/>
              <a:gd name="connsiteY4605" fmla="*/ 5599029 h 6858000"/>
              <a:gd name="connsiteX4606" fmla="*/ 7105048 w 12192000"/>
              <a:gd name="connsiteY4606" fmla="*/ 5583139 h 6858000"/>
              <a:gd name="connsiteX4607" fmla="*/ 7117803 w 12192000"/>
              <a:gd name="connsiteY4607" fmla="*/ 5567249 h 6858000"/>
              <a:gd name="connsiteX4608" fmla="*/ 7109300 w 12192000"/>
              <a:gd name="connsiteY4608" fmla="*/ 5561953 h 6858000"/>
              <a:gd name="connsiteX4609" fmla="*/ 7100796 w 12192000"/>
              <a:gd name="connsiteY4609" fmla="*/ 5567249 h 6858000"/>
              <a:gd name="connsiteX4610" fmla="*/ 7100796 w 12192000"/>
              <a:gd name="connsiteY4610" fmla="*/ 5593732 h 6858000"/>
              <a:gd name="connsiteX4611" fmla="*/ 7062001 w 12192000"/>
              <a:gd name="connsiteY4611" fmla="*/ 5623526 h 6858000"/>
              <a:gd name="connsiteX4612" fmla="*/ 7062912 w 12192000"/>
              <a:gd name="connsiteY4612" fmla="*/ 5621019 h 6858000"/>
              <a:gd name="connsiteX4613" fmla="*/ 7066784 w 12192000"/>
              <a:gd name="connsiteY4613" fmla="*/ 5620215 h 6858000"/>
              <a:gd name="connsiteX4614" fmla="*/ 7071035 w 12192000"/>
              <a:gd name="connsiteY4614" fmla="*/ 5609622 h 6858000"/>
              <a:gd name="connsiteX4615" fmla="*/ 7065522 w 12192000"/>
              <a:gd name="connsiteY4615" fmla="*/ 5613843 h 6858000"/>
              <a:gd name="connsiteX4616" fmla="*/ 7062912 w 12192000"/>
              <a:gd name="connsiteY4616" fmla="*/ 5621019 h 6858000"/>
              <a:gd name="connsiteX4617" fmla="*/ 7060406 w 12192000"/>
              <a:gd name="connsiteY4617" fmla="*/ 5621539 h 6858000"/>
              <a:gd name="connsiteX4618" fmla="*/ 7015765 w 12192000"/>
              <a:gd name="connsiteY4618" fmla="*/ 5630808 h 6858000"/>
              <a:gd name="connsiteX4619" fmla="*/ 7007261 w 12192000"/>
              <a:gd name="connsiteY4619" fmla="*/ 5620215 h 6858000"/>
              <a:gd name="connsiteX4620" fmla="*/ 7015765 w 12192000"/>
              <a:gd name="connsiteY4620" fmla="*/ 5609622 h 6858000"/>
              <a:gd name="connsiteX4621" fmla="*/ 7007261 w 12192000"/>
              <a:gd name="connsiteY4621" fmla="*/ 5604325 h 6858000"/>
              <a:gd name="connsiteX4622" fmla="*/ 7010446 w 12192000"/>
              <a:gd name="connsiteY4622" fmla="*/ 5601315 h 6858000"/>
              <a:gd name="connsiteX4623" fmla="*/ 7011181 w 12192000"/>
              <a:gd name="connsiteY4623" fmla="*/ 5601843 h 6858000"/>
              <a:gd name="connsiteX4624" fmla="*/ 7016296 w 12192000"/>
              <a:gd name="connsiteY4624" fmla="*/ 5605650 h 6858000"/>
              <a:gd name="connsiteX4625" fmla="*/ 7018252 w 12192000"/>
              <a:gd name="connsiteY4625" fmla="*/ 5604938 h 6858000"/>
              <a:gd name="connsiteX4626" fmla="*/ 7024268 w 12192000"/>
              <a:gd name="connsiteY4626" fmla="*/ 5609622 h 6858000"/>
              <a:gd name="connsiteX4627" fmla="*/ 7041274 w 12192000"/>
              <a:gd name="connsiteY4627" fmla="*/ 5593732 h 6858000"/>
              <a:gd name="connsiteX4628" fmla="*/ 7037023 w 12192000"/>
              <a:gd name="connsiteY4628" fmla="*/ 5588436 h 6858000"/>
              <a:gd name="connsiteX4629" fmla="*/ 7032771 w 12192000"/>
              <a:gd name="connsiteY4629" fmla="*/ 5599029 h 6858000"/>
              <a:gd name="connsiteX4630" fmla="*/ 7024268 w 12192000"/>
              <a:gd name="connsiteY4630" fmla="*/ 5599029 h 6858000"/>
              <a:gd name="connsiteX4631" fmla="*/ 7028519 w 12192000"/>
              <a:gd name="connsiteY4631" fmla="*/ 5588436 h 6858000"/>
              <a:gd name="connsiteX4632" fmla="*/ 7022208 w 12192000"/>
              <a:gd name="connsiteY4632" fmla="*/ 5603498 h 6858000"/>
              <a:gd name="connsiteX4633" fmla="*/ 7018252 w 12192000"/>
              <a:gd name="connsiteY4633" fmla="*/ 5604938 h 6858000"/>
              <a:gd name="connsiteX4634" fmla="*/ 7015765 w 12192000"/>
              <a:gd name="connsiteY4634" fmla="*/ 5603001 h 6858000"/>
              <a:gd name="connsiteX4635" fmla="*/ 7011114 w 12192000"/>
              <a:gd name="connsiteY4635" fmla="*/ 5600684 h 6858000"/>
              <a:gd name="connsiteX4636" fmla="*/ 7010446 w 12192000"/>
              <a:gd name="connsiteY4636" fmla="*/ 5601315 h 6858000"/>
              <a:gd name="connsiteX4637" fmla="*/ 7007261 w 12192000"/>
              <a:gd name="connsiteY4637" fmla="*/ 5599029 h 6858000"/>
              <a:gd name="connsiteX4638" fmla="*/ 6934984 w 12192000"/>
              <a:gd name="connsiteY4638" fmla="*/ 5620215 h 6858000"/>
              <a:gd name="connsiteX4639" fmla="*/ 6905223 w 12192000"/>
              <a:gd name="connsiteY4639" fmla="*/ 5614919 h 6858000"/>
              <a:gd name="connsiteX4640" fmla="*/ 6883965 w 12192000"/>
              <a:gd name="connsiteY4640" fmla="*/ 5630808 h 6858000"/>
              <a:gd name="connsiteX4641" fmla="*/ 6892469 w 12192000"/>
              <a:gd name="connsiteY4641" fmla="*/ 5636105 h 6858000"/>
              <a:gd name="connsiteX4642" fmla="*/ 6888217 w 12192000"/>
              <a:gd name="connsiteY4642" fmla="*/ 5641401 h 6858000"/>
              <a:gd name="connsiteX4643" fmla="*/ 6862707 w 12192000"/>
              <a:gd name="connsiteY4643" fmla="*/ 5641401 h 6858000"/>
              <a:gd name="connsiteX4644" fmla="*/ 6858456 w 12192000"/>
              <a:gd name="connsiteY4644" fmla="*/ 5636105 h 6858000"/>
              <a:gd name="connsiteX4645" fmla="*/ 6854204 w 12192000"/>
              <a:gd name="connsiteY4645" fmla="*/ 5651995 h 6858000"/>
              <a:gd name="connsiteX4646" fmla="*/ 6849953 w 12192000"/>
              <a:gd name="connsiteY4646" fmla="*/ 5651995 h 6858000"/>
              <a:gd name="connsiteX4647" fmla="*/ 6849953 w 12192000"/>
              <a:gd name="connsiteY4647" fmla="*/ 5641401 h 6858000"/>
              <a:gd name="connsiteX4648" fmla="*/ 6815940 w 12192000"/>
              <a:gd name="connsiteY4648" fmla="*/ 5657291 h 6858000"/>
              <a:gd name="connsiteX4649" fmla="*/ 6790431 w 12192000"/>
              <a:gd name="connsiteY4649" fmla="*/ 5646698 h 6858000"/>
              <a:gd name="connsiteX4650" fmla="*/ 6777676 w 12192000"/>
              <a:gd name="connsiteY4650" fmla="*/ 5657291 h 6858000"/>
              <a:gd name="connsiteX4651" fmla="*/ 6735160 w 12192000"/>
              <a:gd name="connsiteY4651" fmla="*/ 5646698 h 6858000"/>
              <a:gd name="connsiteX4652" fmla="*/ 6735160 w 12192000"/>
              <a:gd name="connsiteY4652" fmla="*/ 5667884 h 6858000"/>
              <a:gd name="connsiteX4653" fmla="*/ 6730908 w 12192000"/>
              <a:gd name="connsiteY4653" fmla="*/ 5667884 h 6858000"/>
              <a:gd name="connsiteX4654" fmla="*/ 6713902 w 12192000"/>
              <a:gd name="connsiteY4654" fmla="*/ 5689071 h 6858000"/>
              <a:gd name="connsiteX4655" fmla="*/ 6718154 w 12192000"/>
              <a:gd name="connsiteY4655" fmla="*/ 5694367 h 6858000"/>
              <a:gd name="connsiteX4656" fmla="*/ 6689455 w 12192000"/>
              <a:gd name="connsiteY4656" fmla="*/ 5712243 h 6858000"/>
              <a:gd name="connsiteX4657" fmla="*/ 6686586 w 12192000"/>
              <a:gd name="connsiteY4657" fmla="*/ 5709115 h 6858000"/>
              <a:gd name="connsiteX4658" fmla="*/ 6688393 w 12192000"/>
              <a:gd name="connsiteY4658" fmla="*/ 5708271 h 6858000"/>
              <a:gd name="connsiteX4659" fmla="*/ 6686267 w 12192000"/>
              <a:gd name="connsiteY4659" fmla="*/ 5708767 h 6858000"/>
              <a:gd name="connsiteX4660" fmla="*/ 6684672 w 12192000"/>
              <a:gd name="connsiteY4660" fmla="*/ 5707029 h 6858000"/>
              <a:gd name="connsiteX4661" fmla="*/ 6679889 w 12192000"/>
              <a:gd name="connsiteY4661" fmla="*/ 5710257 h 6858000"/>
              <a:gd name="connsiteX4662" fmla="*/ 6671386 w 12192000"/>
              <a:gd name="connsiteY4662" fmla="*/ 5710257 h 6858000"/>
              <a:gd name="connsiteX4663" fmla="*/ 6684141 w 12192000"/>
              <a:gd name="connsiteY4663" fmla="*/ 5689071 h 6858000"/>
              <a:gd name="connsiteX4664" fmla="*/ 6679889 w 12192000"/>
              <a:gd name="connsiteY4664" fmla="*/ 5689071 h 6858000"/>
              <a:gd name="connsiteX4665" fmla="*/ 6662883 w 12192000"/>
              <a:gd name="connsiteY4665" fmla="*/ 5689071 h 6858000"/>
              <a:gd name="connsiteX4666" fmla="*/ 6654380 w 12192000"/>
              <a:gd name="connsiteY4666" fmla="*/ 5678477 h 6858000"/>
              <a:gd name="connsiteX4667" fmla="*/ 6669880 w 12192000"/>
              <a:gd name="connsiteY4667" fmla="*/ 5672699 h 6858000"/>
              <a:gd name="connsiteX4668" fmla="*/ 6674641 w 12192000"/>
              <a:gd name="connsiteY4668" fmla="*/ 5675746 h 6858000"/>
              <a:gd name="connsiteX4669" fmla="*/ 6679722 w 12192000"/>
              <a:gd name="connsiteY4669" fmla="*/ 5671970 h 6858000"/>
              <a:gd name="connsiteX4670" fmla="*/ 6684141 w 12192000"/>
              <a:gd name="connsiteY4670" fmla="*/ 5671857 h 6858000"/>
              <a:gd name="connsiteX4671" fmla="*/ 6701147 w 12192000"/>
              <a:gd name="connsiteY4671" fmla="*/ 5657291 h 6858000"/>
              <a:gd name="connsiteX4672" fmla="*/ 6695833 w 12192000"/>
              <a:gd name="connsiteY4672" fmla="*/ 5658615 h 6858000"/>
              <a:gd name="connsiteX4673" fmla="*/ 6683844 w 12192000"/>
              <a:gd name="connsiteY4673" fmla="*/ 5661602 h 6858000"/>
              <a:gd name="connsiteX4674" fmla="*/ 6684871 w 12192000"/>
              <a:gd name="connsiteY4674" fmla="*/ 5655057 h 6858000"/>
              <a:gd name="connsiteX4675" fmla="*/ 6688392 w 12192000"/>
              <a:gd name="connsiteY4675" fmla="*/ 5646698 h 6858000"/>
              <a:gd name="connsiteX4676" fmla="*/ 6679889 w 12192000"/>
              <a:gd name="connsiteY4676" fmla="*/ 5646698 h 6858000"/>
              <a:gd name="connsiteX4677" fmla="*/ 6611864 w 12192000"/>
              <a:gd name="connsiteY4677" fmla="*/ 5651995 h 6858000"/>
              <a:gd name="connsiteX4678" fmla="*/ 6624619 w 12192000"/>
              <a:gd name="connsiteY4678" fmla="*/ 5657291 h 6858000"/>
              <a:gd name="connsiteX4679" fmla="*/ 6620367 w 12192000"/>
              <a:gd name="connsiteY4679" fmla="*/ 5667884 h 6858000"/>
              <a:gd name="connsiteX4680" fmla="*/ 6607612 w 12192000"/>
              <a:gd name="connsiteY4680" fmla="*/ 5662588 h 6858000"/>
              <a:gd name="connsiteX4681" fmla="*/ 6599109 w 12192000"/>
              <a:gd name="connsiteY4681" fmla="*/ 5667884 h 6858000"/>
              <a:gd name="connsiteX4682" fmla="*/ 6590606 w 12192000"/>
              <a:gd name="connsiteY4682" fmla="*/ 5689071 h 6858000"/>
              <a:gd name="connsiteX4683" fmla="*/ 6569348 w 12192000"/>
              <a:gd name="connsiteY4683" fmla="*/ 5678477 h 6858000"/>
              <a:gd name="connsiteX4684" fmla="*/ 6556593 w 12192000"/>
              <a:gd name="connsiteY4684" fmla="*/ 5694367 h 6858000"/>
              <a:gd name="connsiteX4685" fmla="*/ 6518329 w 12192000"/>
              <a:gd name="connsiteY4685" fmla="*/ 5704960 h 6858000"/>
              <a:gd name="connsiteX4686" fmla="*/ 6497071 w 12192000"/>
              <a:gd name="connsiteY4686" fmla="*/ 5694367 h 6858000"/>
              <a:gd name="connsiteX4687" fmla="*/ 6463058 w 12192000"/>
              <a:gd name="connsiteY4687" fmla="*/ 5694367 h 6858000"/>
              <a:gd name="connsiteX4688" fmla="*/ 6450304 w 12192000"/>
              <a:gd name="connsiteY4688" fmla="*/ 5678477 h 6858000"/>
              <a:gd name="connsiteX4689" fmla="*/ 6424794 w 12192000"/>
              <a:gd name="connsiteY4689" fmla="*/ 5667884 h 6858000"/>
              <a:gd name="connsiteX4690" fmla="*/ 6420543 w 12192000"/>
              <a:gd name="connsiteY4690" fmla="*/ 5678477 h 6858000"/>
              <a:gd name="connsiteX4691" fmla="*/ 6424794 w 12192000"/>
              <a:gd name="connsiteY4691" fmla="*/ 5689071 h 6858000"/>
              <a:gd name="connsiteX4692" fmla="*/ 6416291 w 12192000"/>
              <a:gd name="connsiteY4692" fmla="*/ 5699664 h 6858000"/>
              <a:gd name="connsiteX4693" fmla="*/ 6386530 w 12192000"/>
              <a:gd name="connsiteY4693" fmla="*/ 5715553 h 6858000"/>
              <a:gd name="connsiteX4694" fmla="*/ 6378027 w 12192000"/>
              <a:gd name="connsiteY4694" fmla="*/ 5710257 h 6858000"/>
              <a:gd name="connsiteX4695" fmla="*/ 6365272 w 12192000"/>
              <a:gd name="connsiteY4695" fmla="*/ 5715553 h 6858000"/>
              <a:gd name="connsiteX4696" fmla="*/ 6344014 w 12192000"/>
              <a:gd name="connsiteY4696" fmla="*/ 5710257 h 6858000"/>
              <a:gd name="connsiteX4697" fmla="*/ 6344014 w 12192000"/>
              <a:gd name="connsiteY4697" fmla="*/ 5715553 h 6858000"/>
              <a:gd name="connsiteX4698" fmla="*/ 6314253 w 12192000"/>
              <a:gd name="connsiteY4698" fmla="*/ 5720850 h 6858000"/>
              <a:gd name="connsiteX4699" fmla="*/ 6310001 w 12192000"/>
              <a:gd name="connsiteY4699" fmla="*/ 5715553 h 6858000"/>
              <a:gd name="connsiteX4700" fmla="*/ 6314253 w 12192000"/>
              <a:gd name="connsiteY4700" fmla="*/ 5704960 h 6858000"/>
              <a:gd name="connsiteX4701" fmla="*/ 6310001 w 12192000"/>
              <a:gd name="connsiteY4701" fmla="*/ 5689071 h 6858000"/>
              <a:gd name="connsiteX4702" fmla="*/ 6301498 w 12192000"/>
              <a:gd name="connsiteY4702" fmla="*/ 5699664 h 6858000"/>
              <a:gd name="connsiteX4703" fmla="*/ 6292995 w 12192000"/>
              <a:gd name="connsiteY4703" fmla="*/ 5683774 h 6858000"/>
              <a:gd name="connsiteX4704" fmla="*/ 6288743 w 12192000"/>
              <a:gd name="connsiteY4704" fmla="*/ 5699664 h 6858000"/>
              <a:gd name="connsiteX4705" fmla="*/ 6280240 w 12192000"/>
              <a:gd name="connsiteY4705" fmla="*/ 5704960 h 6858000"/>
              <a:gd name="connsiteX4706" fmla="*/ 6271737 w 12192000"/>
              <a:gd name="connsiteY4706" fmla="*/ 5689071 h 6858000"/>
              <a:gd name="connsiteX4707" fmla="*/ 6263234 w 12192000"/>
              <a:gd name="connsiteY4707" fmla="*/ 5689071 h 6858000"/>
              <a:gd name="connsiteX4708" fmla="*/ 6263234 w 12192000"/>
              <a:gd name="connsiteY4708" fmla="*/ 5694367 h 6858000"/>
              <a:gd name="connsiteX4709" fmla="*/ 6271737 w 12192000"/>
              <a:gd name="connsiteY4709" fmla="*/ 5699664 h 6858000"/>
              <a:gd name="connsiteX4710" fmla="*/ 6271737 w 12192000"/>
              <a:gd name="connsiteY4710" fmla="*/ 5704960 h 6858000"/>
              <a:gd name="connsiteX4711" fmla="*/ 6250479 w 12192000"/>
              <a:gd name="connsiteY4711" fmla="*/ 5726147 h 6858000"/>
              <a:gd name="connsiteX4712" fmla="*/ 6250479 w 12192000"/>
              <a:gd name="connsiteY4712" fmla="*/ 5715553 h 6858000"/>
              <a:gd name="connsiteX4713" fmla="*/ 6246227 w 12192000"/>
              <a:gd name="connsiteY4713" fmla="*/ 5720850 h 6858000"/>
              <a:gd name="connsiteX4714" fmla="*/ 6237724 w 12192000"/>
              <a:gd name="connsiteY4714" fmla="*/ 5704960 h 6858000"/>
              <a:gd name="connsiteX4715" fmla="*/ 6224970 w 12192000"/>
              <a:gd name="connsiteY4715" fmla="*/ 5710257 h 6858000"/>
              <a:gd name="connsiteX4716" fmla="*/ 6224970 w 12192000"/>
              <a:gd name="connsiteY4716" fmla="*/ 5726147 h 6858000"/>
              <a:gd name="connsiteX4717" fmla="*/ 6203712 w 12192000"/>
              <a:gd name="connsiteY4717" fmla="*/ 5731443 h 6858000"/>
              <a:gd name="connsiteX4718" fmla="*/ 6190957 w 12192000"/>
              <a:gd name="connsiteY4718" fmla="*/ 5720850 h 6858000"/>
              <a:gd name="connsiteX4719" fmla="*/ 6173951 w 12192000"/>
              <a:gd name="connsiteY4719" fmla="*/ 5720850 h 6858000"/>
              <a:gd name="connsiteX4720" fmla="*/ 6173951 w 12192000"/>
              <a:gd name="connsiteY4720" fmla="*/ 5704960 h 6858000"/>
              <a:gd name="connsiteX4721" fmla="*/ 6178202 w 12192000"/>
              <a:gd name="connsiteY4721" fmla="*/ 5710257 h 6858000"/>
              <a:gd name="connsiteX4722" fmla="*/ 6190957 w 12192000"/>
              <a:gd name="connsiteY4722" fmla="*/ 5694367 h 6858000"/>
              <a:gd name="connsiteX4723" fmla="*/ 6207963 w 12192000"/>
              <a:gd name="connsiteY4723" fmla="*/ 5689071 h 6858000"/>
              <a:gd name="connsiteX4724" fmla="*/ 6207963 w 12192000"/>
              <a:gd name="connsiteY4724" fmla="*/ 5699664 h 6858000"/>
              <a:gd name="connsiteX4725" fmla="*/ 6212215 w 12192000"/>
              <a:gd name="connsiteY4725" fmla="*/ 5683774 h 6858000"/>
              <a:gd name="connsiteX4726" fmla="*/ 6182454 w 12192000"/>
              <a:gd name="connsiteY4726" fmla="*/ 5689071 h 6858000"/>
              <a:gd name="connsiteX4727" fmla="*/ 6173951 w 12192000"/>
              <a:gd name="connsiteY4727" fmla="*/ 5683774 h 6858000"/>
              <a:gd name="connsiteX4728" fmla="*/ 6161196 w 12192000"/>
              <a:gd name="connsiteY4728" fmla="*/ 5704960 h 6858000"/>
              <a:gd name="connsiteX4729" fmla="*/ 6148441 w 12192000"/>
              <a:gd name="connsiteY4729" fmla="*/ 5704960 h 6858000"/>
              <a:gd name="connsiteX4730" fmla="*/ 6122931 w 12192000"/>
              <a:gd name="connsiteY4730" fmla="*/ 5720850 h 6858000"/>
              <a:gd name="connsiteX4731" fmla="*/ 6093170 w 12192000"/>
              <a:gd name="connsiteY4731" fmla="*/ 5715553 h 6858000"/>
              <a:gd name="connsiteX4732" fmla="*/ 6091045 w 12192000"/>
              <a:gd name="connsiteY4732" fmla="*/ 5716215 h 6858000"/>
              <a:gd name="connsiteX4733" fmla="*/ 6087284 w 12192000"/>
              <a:gd name="connsiteY4733" fmla="*/ 5717387 h 6858000"/>
              <a:gd name="connsiteX4734" fmla="*/ 6080416 w 12192000"/>
              <a:gd name="connsiteY4734" fmla="*/ 5715553 h 6858000"/>
              <a:gd name="connsiteX4735" fmla="*/ 6080416 w 12192000"/>
              <a:gd name="connsiteY4735" fmla="*/ 5704960 h 6858000"/>
              <a:gd name="connsiteX4736" fmla="*/ 6105925 w 12192000"/>
              <a:gd name="connsiteY4736" fmla="*/ 5694367 h 6858000"/>
              <a:gd name="connsiteX4737" fmla="*/ 6131435 w 12192000"/>
              <a:gd name="connsiteY4737" fmla="*/ 5683774 h 6858000"/>
              <a:gd name="connsiteX4738" fmla="*/ 6135686 w 12192000"/>
              <a:gd name="connsiteY4738" fmla="*/ 5678477 h 6858000"/>
              <a:gd name="connsiteX4739" fmla="*/ 6071913 w 12192000"/>
              <a:gd name="connsiteY4739" fmla="*/ 5694367 h 6858000"/>
              <a:gd name="connsiteX4740" fmla="*/ 6063409 w 12192000"/>
              <a:gd name="connsiteY4740" fmla="*/ 5678477 h 6858000"/>
              <a:gd name="connsiteX4741" fmla="*/ 6063409 w 12192000"/>
              <a:gd name="connsiteY4741" fmla="*/ 5683774 h 6858000"/>
              <a:gd name="connsiteX4742" fmla="*/ 6054906 w 12192000"/>
              <a:gd name="connsiteY4742" fmla="*/ 5678477 h 6858000"/>
              <a:gd name="connsiteX4743" fmla="*/ 6054906 w 12192000"/>
              <a:gd name="connsiteY4743" fmla="*/ 5673181 h 6858000"/>
              <a:gd name="connsiteX4744" fmla="*/ 6050655 w 12192000"/>
              <a:gd name="connsiteY4744" fmla="*/ 5678477 h 6858000"/>
              <a:gd name="connsiteX4745" fmla="*/ 6046403 w 12192000"/>
              <a:gd name="connsiteY4745" fmla="*/ 5683774 h 6858000"/>
              <a:gd name="connsiteX4746" fmla="*/ 6025145 w 12192000"/>
              <a:gd name="connsiteY4746" fmla="*/ 5678477 h 6858000"/>
              <a:gd name="connsiteX4747" fmla="*/ 6029397 w 12192000"/>
              <a:gd name="connsiteY4747" fmla="*/ 5694367 h 6858000"/>
              <a:gd name="connsiteX4748" fmla="*/ 6003887 w 12192000"/>
              <a:gd name="connsiteY4748" fmla="*/ 5710257 h 6858000"/>
              <a:gd name="connsiteX4749" fmla="*/ 6003887 w 12192000"/>
              <a:gd name="connsiteY4749" fmla="*/ 5704960 h 6858000"/>
              <a:gd name="connsiteX4750" fmla="*/ 5978378 w 12192000"/>
              <a:gd name="connsiteY4750" fmla="*/ 5694367 h 6858000"/>
              <a:gd name="connsiteX4751" fmla="*/ 5974127 w 12192000"/>
              <a:gd name="connsiteY4751" fmla="*/ 5704960 h 6858000"/>
              <a:gd name="connsiteX4752" fmla="*/ 5969874 w 12192000"/>
              <a:gd name="connsiteY4752" fmla="*/ 5699664 h 6858000"/>
              <a:gd name="connsiteX4753" fmla="*/ 5947952 w 12192000"/>
              <a:gd name="connsiteY4753" fmla="*/ 5703967 h 6858000"/>
              <a:gd name="connsiteX4754" fmla="*/ 5944365 w 12192000"/>
              <a:gd name="connsiteY4754" fmla="*/ 5703371 h 6858000"/>
              <a:gd name="connsiteX4755" fmla="*/ 5944365 w 12192000"/>
              <a:gd name="connsiteY4755" fmla="*/ 5700988 h 6858000"/>
              <a:gd name="connsiteX4756" fmla="*/ 5944365 w 12192000"/>
              <a:gd name="connsiteY4756" fmla="*/ 5699664 h 6858000"/>
              <a:gd name="connsiteX4757" fmla="*/ 5940440 w 12192000"/>
              <a:gd name="connsiteY4757" fmla="*/ 5697219 h 6858000"/>
              <a:gd name="connsiteX4758" fmla="*/ 5944365 w 12192000"/>
              <a:gd name="connsiteY4758" fmla="*/ 5689071 h 6858000"/>
              <a:gd name="connsiteX4759" fmla="*/ 5910352 w 12192000"/>
              <a:gd name="connsiteY4759" fmla="*/ 5689071 h 6858000"/>
              <a:gd name="connsiteX4760" fmla="*/ 5927358 w 12192000"/>
              <a:gd name="connsiteY4760" fmla="*/ 5667884 h 6858000"/>
              <a:gd name="connsiteX4761" fmla="*/ 5910352 w 12192000"/>
              <a:gd name="connsiteY4761" fmla="*/ 5678477 h 6858000"/>
              <a:gd name="connsiteX4762" fmla="*/ 5910352 w 12192000"/>
              <a:gd name="connsiteY4762" fmla="*/ 5667884 h 6858000"/>
              <a:gd name="connsiteX4763" fmla="*/ 5923107 w 12192000"/>
              <a:gd name="connsiteY4763" fmla="*/ 5662588 h 6858000"/>
              <a:gd name="connsiteX4764" fmla="*/ 5923107 w 12192000"/>
              <a:gd name="connsiteY4764" fmla="*/ 5651995 h 6858000"/>
              <a:gd name="connsiteX4765" fmla="*/ 5914604 w 12192000"/>
              <a:gd name="connsiteY4765" fmla="*/ 5646698 h 6858000"/>
              <a:gd name="connsiteX4766" fmla="*/ 5927358 w 12192000"/>
              <a:gd name="connsiteY4766" fmla="*/ 5641401 h 6858000"/>
              <a:gd name="connsiteX4767" fmla="*/ 5918855 w 12192000"/>
              <a:gd name="connsiteY4767" fmla="*/ 5625512 h 6858000"/>
              <a:gd name="connsiteX4768" fmla="*/ 5931610 w 12192000"/>
              <a:gd name="connsiteY4768" fmla="*/ 5620215 h 6858000"/>
              <a:gd name="connsiteX4769" fmla="*/ 5935862 w 12192000"/>
              <a:gd name="connsiteY4769" fmla="*/ 5625512 h 6858000"/>
              <a:gd name="connsiteX4770" fmla="*/ 5965623 w 12192000"/>
              <a:gd name="connsiteY4770" fmla="*/ 5625512 h 6858000"/>
              <a:gd name="connsiteX4771" fmla="*/ 5974127 w 12192000"/>
              <a:gd name="connsiteY4771" fmla="*/ 5636105 h 6858000"/>
              <a:gd name="connsiteX4772" fmla="*/ 5961371 w 12192000"/>
              <a:gd name="connsiteY4772" fmla="*/ 5636105 h 6858000"/>
              <a:gd name="connsiteX4773" fmla="*/ 5961371 w 12192000"/>
              <a:gd name="connsiteY4773" fmla="*/ 5641401 h 6858000"/>
              <a:gd name="connsiteX4774" fmla="*/ 6003887 w 12192000"/>
              <a:gd name="connsiteY4774" fmla="*/ 5641401 h 6858000"/>
              <a:gd name="connsiteX4775" fmla="*/ 6016642 w 12192000"/>
              <a:gd name="connsiteY4775" fmla="*/ 5609622 h 6858000"/>
              <a:gd name="connsiteX4776" fmla="*/ 6046403 w 12192000"/>
              <a:gd name="connsiteY4776" fmla="*/ 5593732 h 6858000"/>
              <a:gd name="connsiteX4777" fmla="*/ 6046403 w 12192000"/>
              <a:gd name="connsiteY4777" fmla="*/ 5588436 h 6858000"/>
              <a:gd name="connsiteX4778" fmla="*/ 6020893 w 12192000"/>
              <a:gd name="connsiteY4778" fmla="*/ 5588436 h 6858000"/>
              <a:gd name="connsiteX4779" fmla="*/ 5999635 w 12192000"/>
              <a:gd name="connsiteY4779" fmla="*/ 5593732 h 6858000"/>
              <a:gd name="connsiteX4780" fmla="*/ 5986881 w 12192000"/>
              <a:gd name="connsiteY4780" fmla="*/ 5577843 h 6858000"/>
              <a:gd name="connsiteX4781" fmla="*/ 5995384 w 12192000"/>
              <a:gd name="connsiteY4781" fmla="*/ 5567249 h 6858000"/>
              <a:gd name="connsiteX4782" fmla="*/ 5986881 w 12192000"/>
              <a:gd name="connsiteY4782" fmla="*/ 5561953 h 6858000"/>
              <a:gd name="connsiteX4783" fmla="*/ 5974127 w 12192000"/>
              <a:gd name="connsiteY4783" fmla="*/ 5572546 h 6858000"/>
              <a:gd name="connsiteX4784" fmla="*/ 5950257 w 12192000"/>
              <a:gd name="connsiteY4784" fmla="*/ 5564789 h 6858000"/>
              <a:gd name="connsiteX4785" fmla="*/ 5950650 w 12192000"/>
              <a:gd name="connsiteY4785" fmla="*/ 5563565 h 6858000"/>
              <a:gd name="connsiteX4786" fmla="*/ 5957120 w 12192000"/>
              <a:gd name="connsiteY4786" fmla="*/ 5556656 h 6858000"/>
              <a:gd name="connsiteX4787" fmla="*/ 5965623 w 12192000"/>
              <a:gd name="connsiteY4787" fmla="*/ 5556656 h 6858000"/>
              <a:gd name="connsiteX4788" fmla="*/ 5955990 w 12192000"/>
              <a:gd name="connsiteY4788" fmla="*/ 5549705 h 6858000"/>
              <a:gd name="connsiteX4789" fmla="*/ 5955789 w 12192000"/>
              <a:gd name="connsiteY4789" fmla="*/ 5547558 h 6858000"/>
              <a:gd name="connsiteX4790" fmla="*/ 5957021 w 12192000"/>
              <a:gd name="connsiteY4790" fmla="*/ 5543723 h 6858000"/>
              <a:gd name="connsiteX4791" fmla="*/ 5961371 w 12192000"/>
              <a:gd name="connsiteY4791" fmla="*/ 5540767 h 6858000"/>
              <a:gd name="connsiteX4792" fmla="*/ 5974127 w 12192000"/>
              <a:gd name="connsiteY4792" fmla="*/ 5535470 h 6858000"/>
              <a:gd name="connsiteX4793" fmla="*/ 5974127 w 12192000"/>
              <a:gd name="connsiteY4793" fmla="*/ 5551360 h 6858000"/>
              <a:gd name="connsiteX4794" fmla="*/ 5978378 w 12192000"/>
              <a:gd name="connsiteY4794" fmla="*/ 5546063 h 6858000"/>
              <a:gd name="connsiteX4795" fmla="*/ 5991132 w 12192000"/>
              <a:gd name="connsiteY4795" fmla="*/ 5551360 h 6858000"/>
              <a:gd name="connsiteX4796" fmla="*/ 6003887 w 12192000"/>
              <a:gd name="connsiteY4796" fmla="*/ 5540767 h 6858000"/>
              <a:gd name="connsiteX4797" fmla="*/ 6020893 w 12192000"/>
              <a:gd name="connsiteY4797" fmla="*/ 5535470 h 6858000"/>
              <a:gd name="connsiteX4798" fmla="*/ 6024614 w 12192000"/>
              <a:gd name="connsiteY4798" fmla="*/ 5533484 h 6858000"/>
              <a:gd name="connsiteX4799" fmla="*/ 6042165 w 12192000"/>
              <a:gd name="connsiteY4799" fmla="*/ 5524113 h 6858000"/>
              <a:gd name="connsiteX4800" fmla="*/ 6043214 w 12192000"/>
              <a:gd name="connsiteY4800" fmla="*/ 5524877 h 6858000"/>
              <a:gd name="connsiteX4801" fmla="*/ 6043879 w 12192000"/>
              <a:gd name="connsiteY4801" fmla="*/ 5523222 h 6858000"/>
              <a:gd name="connsiteX4802" fmla="*/ 6043860 w 12192000"/>
              <a:gd name="connsiteY4802" fmla="*/ 5523208 h 6858000"/>
              <a:gd name="connsiteX4803" fmla="*/ 6050655 w 12192000"/>
              <a:gd name="connsiteY4803" fmla="*/ 5519580 h 6858000"/>
              <a:gd name="connsiteX4804" fmla="*/ 6046403 w 12192000"/>
              <a:gd name="connsiteY4804" fmla="*/ 5520242 h 6858000"/>
              <a:gd name="connsiteX4805" fmla="*/ 6040915 w 12192000"/>
              <a:gd name="connsiteY4805" fmla="*/ 5521097 h 6858000"/>
              <a:gd name="connsiteX4806" fmla="*/ 6035589 w 12192000"/>
              <a:gd name="connsiteY4806" fmla="*/ 5517278 h 6858000"/>
              <a:gd name="connsiteX4807" fmla="*/ 6037900 w 12192000"/>
              <a:gd name="connsiteY4807" fmla="*/ 5514284 h 6858000"/>
              <a:gd name="connsiteX4808" fmla="*/ 6037900 w 12192000"/>
              <a:gd name="connsiteY4808" fmla="*/ 5498394 h 6858000"/>
              <a:gd name="connsiteX4809" fmla="*/ 6050655 w 12192000"/>
              <a:gd name="connsiteY4809" fmla="*/ 5498394 h 6858000"/>
              <a:gd name="connsiteX4810" fmla="*/ 6071913 w 12192000"/>
              <a:gd name="connsiteY4810" fmla="*/ 5493097 h 6858000"/>
              <a:gd name="connsiteX4811" fmla="*/ 6076164 w 12192000"/>
              <a:gd name="connsiteY4811" fmla="*/ 5493097 h 6858000"/>
              <a:gd name="connsiteX4812" fmla="*/ 6067661 w 12192000"/>
              <a:gd name="connsiteY4812" fmla="*/ 5508987 h 6858000"/>
              <a:gd name="connsiteX4813" fmla="*/ 6076281 w 12192000"/>
              <a:gd name="connsiteY4813" fmla="*/ 5507870 h 6858000"/>
              <a:gd name="connsiteX4814" fmla="*/ 6076164 w 12192000"/>
              <a:gd name="connsiteY4814" fmla="*/ 5508987 h 6858000"/>
              <a:gd name="connsiteX4815" fmla="*/ 6080416 w 12192000"/>
              <a:gd name="connsiteY4815" fmla="*/ 5514284 h 6858000"/>
              <a:gd name="connsiteX4816" fmla="*/ 6079291 w 12192000"/>
              <a:gd name="connsiteY4816" fmla="*/ 5507029 h 6858000"/>
              <a:gd name="connsiteX4817" fmla="*/ 6079884 w 12192000"/>
              <a:gd name="connsiteY4817" fmla="*/ 5505015 h 6858000"/>
              <a:gd name="connsiteX4818" fmla="*/ 6078957 w 12192000"/>
              <a:gd name="connsiteY4818" fmla="*/ 5504873 h 6858000"/>
              <a:gd name="connsiteX4819" fmla="*/ 6078639 w 12192000"/>
              <a:gd name="connsiteY4819" fmla="*/ 5502821 h 6858000"/>
              <a:gd name="connsiteX4820" fmla="*/ 6080416 w 12192000"/>
              <a:gd name="connsiteY4820" fmla="*/ 5498394 h 6858000"/>
              <a:gd name="connsiteX4821" fmla="*/ 6093170 w 12192000"/>
              <a:gd name="connsiteY4821" fmla="*/ 5498394 h 6858000"/>
              <a:gd name="connsiteX4822" fmla="*/ 6076164 w 12192000"/>
              <a:gd name="connsiteY4822" fmla="*/ 5493097 h 6858000"/>
              <a:gd name="connsiteX4823" fmla="*/ 6090041 w 12192000"/>
              <a:gd name="connsiteY4823" fmla="*/ 5488150 h 6858000"/>
              <a:gd name="connsiteX4824" fmla="*/ 6091045 w 12192000"/>
              <a:gd name="connsiteY4824" fmla="*/ 5488463 h 6858000"/>
              <a:gd name="connsiteX4825" fmla="*/ 6105925 w 12192000"/>
              <a:gd name="connsiteY4825" fmla="*/ 5493097 h 6858000"/>
              <a:gd name="connsiteX4826" fmla="*/ 6101674 w 12192000"/>
              <a:gd name="connsiteY4826" fmla="*/ 5503691 h 6858000"/>
              <a:gd name="connsiteX4827" fmla="*/ 6135686 w 12192000"/>
              <a:gd name="connsiteY4827" fmla="*/ 5493097 h 6858000"/>
              <a:gd name="connsiteX4828" fmla="*/ 6139938 w 12192000"/>
              <a:gd name="connsiteY4828" fmla="*/ 5498394 h 6858000"/>
              <a:gd name="connsiteX4829" fmla="*/ 6139938 w 12192000"/>
              <a:gd name="connsiteY4829" fmla="*/ 5503691 h 6858000"/>
              <a:gd name="connsiteX4830" fmla="*/ 6148441 w 12192000"/>
              <a:gd name="connsiteY4830" fmla="*/ 5493097 h 6858000"/>
              <a:gd name="connsiteX4831" fmla="*/ 6152693 w 12192000"/>
              <a:gd name="connsiteY4831" fmla="*/ 5498394 h 6858000"/>
              <a:gd name="connsiteX4832" fmla="*/ 6153224 w 12192000"/>
              <a:gd name="connsiteY4832" fmla="*/ 5496408 h 6858000"/>
              <a:gd name="connsiteX4833" fmla="*/ 6155188 w 12192000"/>
              <a:gd name="connsiteY4833" fmla="*/ 5489067 h 6858000"/>
              <a:gd name="connsiteX4834" fmla="*/ 6161196 w 12192000"/>
              <a:gd name="connsiteY4834" fmla="*/ 5493097 h 6858000"/>
              <a:gd name="connsiteX4835" fmla="*/ 6158716 w 12192000"/>
              <a:gd name="connsiteY4835" fmla="*/ 5486918 h 6858000"/>
              <a:gd name="connsiteX4836" fmla="*/ 6159601 w 12192000"/>
              <a:gd name="connsiteY4836" fmla="*/ 5486477 h 6858000"/>
              <a:gd name="connsiteX4837" fmla="*/ 6178202 w 12192000"/>
              <a:gd name="connsiteY4837" fmla="*/ 5477208 h 6858000"/>
              <a:gd name="connsiteX4838" fmla="*/ 6181391 w 12192000"/>
              <a:gd name="connsiteY4838" fmla="*/ 5478532 h 6858000"/>
              <a:gd name="connsiteX4839" fmla="*/ 6193494 w 12192000"/>
              <a:gd name="connsiteY4839" fmla="*/ 5483558 h 6858000"/>
              <a:gd name="connsiteX4840" fmla="*/ 6185642 w 12192000"/>
              <a:gd name="connsiteY4840" fmla="*/ 5485153 h 6858000"/>
              <a:gd name="connsiteX4841" fmla="*/ 6184580 w 12192000"/>
              <a:gd name="connsiteY4841" fmla="*/ 5487635 h 6858000"/>
              <a:gd name="connsiteX4842" fmla="*/ 6194489 w 12192000"/>
              <a:gd name="connsiteY4842" fmla="*/ 5489594 h 6858000"/>
              <a:gd name="connsiteX4843" fmla="*/ 6190957 w 12192000"/>
              <a:gd name="connsiteY4843" fmla="*/ 5498394 h 6858000"/>
              <a:gd name="connsiteX4844" fmla="*/ 6203712 w 12192000"/>
              <a:gd name="connsiteY4844" fmla="*/ 5493097 h 6858000"/>
              <a:gd name="connsiteX4845" fmla="*/ 6207963 w 12192000"/>
              <a:gd name="connsiteY4845" fmla="*/ 5498394 h 6858000"/>
              <a:gd name="connsiteX4846" fmla="*/ 6212215 w 12192000"/>
              <a:gd name="connsiteY4846" fmla="*/ 5493097 h 6858000"/>
              <a:gd name="connsiteX4847" fmla="*/ 6198973 w 12192000"/>
              <a:gd name="connsiteY4847" fmla="*/ 5490480 h 6858000"/>
              <a:gd name="connsiteX4848" fmla="*/ 6203712 w 12192000"/>
              <a:gd name="connsiteY4848" fmla="*/ 5487801 h 6858000"/>
              <a:gd name="connsiteX4849" fmla="*/ 6193494 w 12192000"/>
              <a:gd name="connsiteY4849" fmla="*/ 5483558 h 6858000"/>
              <a:gd name="connsiteX4850" fmla="*/ 6197866 w 12192000"/>
              <a:gd name="connsiteY4850" fmla="*/ 5482670 h 6858000"/>
              <a:gd name="connsiteX4851" fmla="*/ 6203712 w 12192000"/>
              <a:gd name="connsiteY4851" fmla="*/ 5477208 h 6858000"/>
              <a:gd name="connsiteX4852" fmla="*/ 6212215 w 12192000"/>
              <a:gd name="connsiteY4852" fmla="*/ 5471911 h 6858000"/>
              <a:gd name="connsiteX4853" fmla="*/ 6216466 w 12192000"/>
              <a:gd name="connsiteY4853" fmla="*/ 5477208 h 6858000"/>
              <a:gd name="connsiteX4854" fmla="*/ 6220718 w 12192000"/>
              <a:gd name="connsiteY4854" fmla="*/ 5471911 h 6858000"/>
              <a:gd name="connsiteX4855" fmla="*/ 6241976 w 12192000"/>
              <a:gd name="connsiteY4855" fmla="*/ 5477208 h 6858000"/>
              <a:gd name="connsiteX4856" fmla="*/ 6230168 w 12192000"/>
              <a:gd name="connsiteY4856" fmla="*/ 5483973 h 6858000"/>
              <a:gd name="connsiteX4857" fmla="*/ 6229221 w 12192000"/>
              <a:gd name="connsiteY4857" fmla="*/ 5482504 h 6858000"/>
              <a:gd name="connsiteX4858" fmla="*/ 6228158 w 12192000"/>
              <a:gd name="connsiteY4858" fmla="*/ 5483828 h 6858000"/>
              <a:gd name="connsiteX4859" fmla="*/ 6226232 w 12192000"/>
              <a:gd name="connsiteY4859" fmla="*/ 5486228 h 6858000"/>
              <a:gd name="connsiteX4860" fmla="*/ 6226232 w 12192000"/>
              <a:gd name="connsiteY4860" fmla="*/ 5486228 h 6858000"/>
              <a:gd name="connsiteX4861" fmla="*/ 6226232 w 12192000"/>
              <a:gd name="connsiteY4861" fmla="*/ 5486228 h 6858000"/>
              <a:gd name="connsiteX4862" fmla="*/ 6220718 w 12192000"/>
              <a:gd name="connsiteY4862" fmla="*/ 5493097 h 6858000"/>
              <a:gd name="connsiteX4863" fmla="*/ 6271737 w 12192000"/>
              <a:gd name="connsiteY4863" fmla="*/ 5493097 h 6858000"/>
              <a:gd name="connsiteX4864" fmla="*/ 6263234 w 12192000"/>
              <a:gd name="connsiteY4864" fmla="*/ 5487801 h 6858000"/>
              <a:gd name="connsiteX4865" fmla="*/ 6267485 w 12192000"/>
              <a:gd name="connsiteY4865" fmla="*/ 5477208 h 6858000"/>
              <a:gd name="connsiteX4866" fmla="*/ 6271737 w 12192000"/>
              <a:gd name="connsiteY4866" fmla="*/ 5466615 h 6858000"/>
              <a:gd name="connsiteX4867" fmla="*/ 6295469 w 12192000"/>
              <a:gd name="connsiteY4867" fmla="*/ 5475975 h 6858000"/>
              <a:gd name="connsiteX4868" fmla="*/ 6292995 w 12192000"/>
              <a:gd name="connsiteY4868" fmla="*/ 5477208 h 6858000"/>
              <a:gd name="connsiteX4869" fmla="*/ 6306148 w 12192000"/>
              <a:gd name="connsiteY4869" fmla="*/ 5480187 h 6858000"/>
              <a:gd name="connsiteX4870" fmla="*/ 6295469 w 12192000"/>
              <a:gd name="connsiteY4870" fmla="*/ 5475975 h 6858000"/>
              <a:gd name="connsiteX4871" fmla="*/ 6295652 w 12192000"/>
              <a:gd name="connsiteY4871" fmla="*/ 5475884 h 6858000"/>
              <a:gd name="connsiteX4872" fmla="*/ 6314253 w 12192000"/>
              <a:gd name="connsiteY4872" fmla="*/ 5466615 h 6858000"/>
              <a:gd name="connsiteX4873" fmla="*/ 6322756 w 12192000"/>
              <a:gd name="connsiteY4873" fmla="*/ 5477208 h 6858000"/>
              <a:gd name="connsiteX4874" fmla="*/ 6301498 w 12192000"/>
              <a:gd name="connsiteY4874" fmla="*/ 5487801 h 6858000"/>
              <a:gd name="connsiteX4875" fmla="*/ 6339762 w 12192000"/>
              <a:gd name="connsiteY4875" fmla="*/ 5493097 h 6858000"/>
              <a:gd name="connsiteX4876" fmla="*/ 6339762 w 12192000"/>
              <a:gd name="connsiteY4876" fmla="*/ 5482504 h 6858000"/>
              <a:gd name="connsiteX4877" fmla="*/ 6352517 w 12192000"/>
              <a:gd name="connsiteY4877" fmla="*/ 5477208 h 6858000"/>
              <a:gd name="connsiteX4878" fmla="*/ 6352517 w 12192000"/>
              <a:gd name="connsiteY4878" fmla="*/ 5482504 h 6858000"/>
              <a:gd name="connsiteX4879" fmla="*/ 6355961 w 12192000"/>
              <a:gd name="connsiteY4879" fmla="*/ 5476201 h 6858000"/>
              <a:gd name="connsiteX4880" fmla="*/ 6365272 w 12192000"/>
              <a:gd name="connsiteY4880" fmla="*/ 5487801 h 6858000"/>
              <a:gd name="connsiteX4881" fmla="*/ 6391845 w 12192000"/>
              <a:gd name="connsiteY4881" fmla="*/ 5482421 h 6858000"/>
              <a:gd name="connsiteX4882" fmla="*/ 6392713 w 12192000"/>
              <a:gd name="connsiteY4882" fmla="*/ 5480865 h 6858000"/>
              <a:gd name="connsiteX4883" fmla="*/ 6396706 w 12192000"/>
              <a:gd name="connsiteY4883" fmla="*/ 5482265 h 6858000"/>
              <a:gd name="connsiteX4884" fmla="*/ 6392907 w 12192000"/>
              <a:gd name="connsiteY4884" fmla="*/ 5485815 h 6858000"/>
              <a:gd name="connsiteX4885" fmla="*/ 6390781 w 12192000"/>
              <a:gd name="connsiteY4885" fmla="*/ 5487801 h 6858000"/>
              <a:gd name="connsiteX4886" fmla="*/ 6399750 w 12192000"/>
              <a:gd name="connsiteY4886" fmla="*/ 5483332 h 6858000"/>
              <a:gd name="connsiteX4887" fmla="*/ 6396706 w 12192000"/>
              <a:gd name="connsiteY4887" fmla="*/ 5482265 h 6858000"/>
              <a:gd name="connsiteX4888" fmla="*/ 6407788 w 12192000"/>
              <a:gd name="connsiteY4888" fmla="*/ 5471911 h 6858000"/>
              <a:gd name="connsiteX4889" fmla="*/ 6446052 w 12192000"/>
              <a:gd name="connsiteY4889" fmla="*/ 5477208 h 6858000"/>
              <a:gd name="connsiteX4890" fmla="*/ 6475813 w 12192000"/>
              <a:gd name="connsiteY4890" fmla="*/ 5466615 h 6858000"/>
              <a:gd name="connsiteX4891" fmla="*/ 6484316 w 12192000"/>
              <a:gd name="connsiteY4891" fmla="*/ 5471911 h 6858000"/>
              <a:gd name="connsiteX4892" fmla="*/ 6509826 w 12192000"/>
              <a:gd name="connsiteY4892" fmla="*/ 5450725 h 6858000"/>
              <a:gd name="connsiteX4893" fmla="*/ 6518329 w 12192000"/>
              <a:gd name="connsiteY4893" fmla="*/ 5461318 h 6858000"/>
              <a:gd name="connsiteX4894" fmla="*/ 6526832 w 12192000"/>
              <a:gd name="connsiteY4894" fmla="*/ 5456021 h 6858000"/>
              <a:gd name="connsiteX4895" fmla="*/ 6535335 w 12192000"/>
              <a:gd name="connsiteY4895" fmla="*/ 5434835 h 6858000"/>
              <a:gd name="connsiteX4896" fmla="*/ 6564897 w 12192000"/>
              <a:gd name="connsiteY4896" fmla="*/ 5460490 h 6858000"/>
              <a:gd name="connsiteX4897" fmla="*/ 6564675 w 12192000"/>
              <a:gd name="connsiteY4897" fmla="*/ 5463704 h 6858000"/>
              <a:gd name="connsiteX4898" fmla="*/ 6554468 w 12192000"/>
              <a:gd name="connsiteY4898" fmla="*/ 5457345 h 6858000"/>
              <a:gd name="connsiteX4899" fmla="*/ 6552342 w 12192000"/>
              <a:gd name="connsiteY4899" fmla="*/ 5456021 h 6858000"/>
              <a:gd name="connsiteX4900" fmla="*/ 6564565 w 12192000"/>
              <a:gd name="connsiteY4900" fmla="*/ 5465290 h 6858000"/>
              <a:gd name="connsiteX4901" fmla="*/ 6564675 w 12192000"/>
              <a:gd name="connsiteY4901" fmla="*/ 5463704 h 6858000"/>
              <a:gd name="connsiteX4902" fmla="*/ 6569348 w 12192000"/>
              <a:gd name="connsiteY4902" fmla="*/ 5466615 h 6858000"/>
              <a:gd name="connsiteX4903" fmla="*/ 6560845 w 12192000"/>
              <a:gd name="connsiteY4903" fmla="*/ 5471911 h 6858000"/>
              <a:gd name="connsiteX4904" fmla="*/ 6569348 w 12192000"/>
              <a:gd name="connsiteY4904" fmla="*/ 5471911 h 6858000"/>
              <a:gd name="connsiteX4905" fmla="*/ 6577851 w 12192000"/>
              <a:gd name="connsiteY4905" fmla="*/ 5461318 h 6858000"/>
              <a:gd name="connsiteX4906" fmla="*/ 6620367 w 12192000"/>
              <a:gd name="connsiteY4906" fmla="*/ 5450725 h 6858000"/>
              <a:gd name="connsiteX4907" fmla="*/ 6620367 w 12192000"/>
              <a:gd name="connsiteY4907" fmla="*/ 5466615 h 6858000"/>
              <a:gd name="connsiteX4908" fmla="*/ 6624619 w 12192000"/>
              <a:gd name="connsiteY4908" fmla="*/ 5466615 h 6858000"/>
              <a:gd name="connsiteX4909" fmla="*/ 6624619 w 12192000"/>
              <a:gd name="connsiteY4909" fmla="*/ 5445428 h 6858000"/>
              <a:gd name="connsiteX4910" fmla="*/ 6641625 w 12192000"/>
              <a:gd name="connsiteY4910" fmla="*/ 5450725 h 6858000"/>
              <a:gd name="connsiteX4911" fmla="*/ 6654380 w 12192000"/>
              <a:gd name="connsiteY4911" fmla="*/ 5456021 h 6858000"/>
              <a:gd name="connsiteX4912" fmla="*/ 6692644 w 12192000"/>
              <a:gd name="connsiteY4912" fmla="*/ 5450725 h 6858000"/>
              <a:gd name="connsiteX4913" fmla="*/ 6701147 w 12192000"/>
              <a:gd name="connsiteY4913" fmla="*/ 5440132 h 6858000"/>
              <a:gd name="connsiteX4914" fmla="*/ 6705399 w 12192000"/>
              <a:gd name="connsiteY4914" fmla="*/ 5445428 h 6858000"/>
              <a:gd name="connsiteX4915" fmla="*/ 6716576 w 12192000"/>
              <a:gd name="connsiteY4915" fmla="*/ 5431277 h 6858000"/>
              <a:gd name="connsiteX4916" fmla="*/ 6721250 w 12192000"/>
              <a:gd name="connsiteY4916" fmla="*/ 5424962 h 6858000"/>
              <a:gd name="connsiteX4917" fmla="*/ 6722405 w 12192000"/>
              <a:gd name="connsiteY4917" fmla="*/ 5424242 h 6858000"/>
              <a:gd name="connsiteX4918" fmla="*/ 6721994 w 12192000"/>
              <a:gd name="connsiteY4918" fmla="*/ 5423956 h 6858000"/>
              <a:gd name="connsiteX4919" fmla="*/ 6722273 w 12192000"/>
              <a:gd name="connsiteY4919" fmla="*/ 5423580 h 6858000"/>
              <a:gd name="connsiteX4920" fmla="*/ 6722405 w 12192000"/>
              <a:gd name="connsiteY4920" fmla="*/ 5421594 h 6858000"/>
              <a:gd name="connsiteX4921" fmla="*/ 6720801 w 12192000"/>
              <a:gd name="connsiteY4921" fmla="*/ 5423125 h 6858000"/>
              <a:gd name="connsiteX4922" fmla="*/ 6713969 w 12192000"/>
              <a:gd name="connsiteY4922" fmla="*/ 5418366 h 6858000"/>
              <a:gd name="connsiteX4923" fmla="*/ 6679889 w 12192000"/>
              <a:gd name="connsiteY4923" fmla="*/ 5429539 h 6858000"/>
              <a:gd name="connsiteX4924" fmla="*/ 6671386 w 12192000"/>
              <a:gd name="connsiteY4924" fmla="*/ 5424242 h 6858000"/>
              <a:gd name="connsiteX4925" fmla="*/ 6671386 w 12192000"/>
              <a:gd name="connsiteY4925" fmla="*/ 5434835 h 6858000"/>
              <a:gd name="connsiteX4926" fmla="*/ 6662883 w 12192000"/>
              <a:gd name="connsiteY4926" fmla="*/ 5424242 h 6858000"/>
              <a:gd name="connsiteX4927" fmla="*/ 6650128 w 12192000"/>
              <a:gd name="connsiteY4927" fmla="*/ 5440132 h 6858000"/>
              <a:gd name="connsiteX4928" fmla="*/ 6641625 w 12192000"/>
              <a:gd name="connsiteY4928" fmla="*/ 5434835 h 6858000"/>
              <a:gd name="connsiteX4929" fmla="*/ 6654380 w 12192000"/>
              <a:gd name="connsiteY4929" fmla="*/ 5424242 h 6858000"/>
              <a:gd name="connsiteX4930" fmla="*/ 6611864 w 12192000"/>
              <a:gd name="connsiteY4930" fmla="*/ 5429539 h 6858000"/>
              <a:gd name="connsiteX4931" fmla="*/ 6599109 w 12192000"/>
              <a:gd name="connsiteY4931" fmla="*/ 5424242 h 6858000"/>
              <a:gd name="connsiteX4932" fmla="*/ 6607612 w 12192000"/>
              <a:gd name="connsiteY4932" fmla="*/ 5413649 h 6858000"/>
              <a:gd name="connsiteX4933" fmla="*/ 6573600 w 12192000"/>
              <a:gd name="connsiteY4933" fmla="*/ 5424242 h 6858000"/>
              <a:gd name="connsiteX4934" fmla="*/ 6527364 w 12192000"/>
              <a:gd name="connsiteY4934" fmla="*/ 5430201 h 6858000"/>
              <a:gd name="connsiteX4935" fmla="*/ 6528529 w 12192000"/>
              <a:gd name="connsiteY4935" fmla="*/ 5432264 h 6858000"/>
              <a:gd name="connsiteX4936" fmla="*/ 6522581 w 12192000"/>
              <a:gd name="connsiteY4936" fmla="*/ 5424242 h 6858000"/>
              <a:gd name="connsiteX4937" fmla="*/ 6501323 w 12192000"/>
              <a:gd name="connsiteY4937" fmla="*/ 5424242 h 6858000"/>
              <a:gd name="connsiteX4938" fmla="*/ 6501323 w 12192000"/>
              <a:gd name="connsiteY4938" fmla="*/ 5418945 h 6858000"/>
              <a:gd name="connsiteX4939" fmla="*/ 6484316 w 12192000"/>
              <a:gd name="connsiteY4939" fmla="*/ 5424242 h 6858000"/>
              <a:gd name="connsiteX4940" fmla="*/ 6467310 w 12192000"/>
              <a:gd name="connsiteY4940" fmla="*/ 5413649 h 6858000"/>
              <a:gd name="connsiteX4941" fmla="*/ 6424794 w 12192000"/>
              <a:gd name="connsiteY4941" fmla="*/ 5418945 h 6858000"/>
              <a:gd name="connsiteX4942" fmla="*/ 6445586 w 12192000"/>
              <a:gd name="connsiteY4942" fmla="*/ 5408352 h 6858000"/>
              <a:gd name="connsiteX4943" fmla="*/ 6446052 w 12192000"/>
              <a:gd name="connsiteY4943" fmla="*/ 5408352 h 6858000"/>
              <a:gd name="connsiteX4944" fmla="*/ 6451433 w 12192000"/>
              <a:gd name="connsiteY4944" fmla="*/ 5405373 h 6858000"/>
              <a:gd name="connsiteX4945" fmla="*/ 6445586 w 12192000"/>
              <a:gd name="connsiteY4945" fmla="*/ 5408352 h 6858000"/>
              <a:gd name="connsiteX4946" fmla="*/ 6443927 w 12192000"/>
              <a:gd name="connsiteY4946" fmla="*/ 5408352 h 6858000"/>
              <a:gd name="connsiteX4947" fmla="*/ 6434318 w 12192000"/>
              <a:gd name="connsiteY4947" fmla="*/ 5408352 h 6858000"/>
              <a:gd name="connsiteX4948" fmla="*/ 6458807 w 12192000"/>
              <a:gd name="connsiteY4948" fmla="*/ 5392463 h 6858000"/>
              <a:gd name="connsiteX4949" fmla="*/ 6484316 w 12192000"/>
              <a:gd name="connsiteY4949" fmla="*/ 5387166 h 6858000"/>
              <a:gd name="connsiteX4950" fmla="*/ 6501323 w 12192000"/>
              <a:gd name="connsiteY4950" fmla="*/ 5392463 h 6858000"/>
              <a:gd name="connsiteX4951" fmla="*/ 6505574 w 12192000"/>
              <a:gd name="connsiteY4951" fmla="*/ 5381869 h 6858000"/>
              <a:gd name="connsiteX4952" fmla="*/ 6526832 w 12192000"/>
              <a:gd name="connsiteY4952" fmla="*/ 5376573 h 6858000"/>
              <a:gd name="connsiteX4953" fmla="*/ 6552342 w 12192000"/>
              <a:gd name="connsiteY4953" fmla="*/ 5381869 h 6858000"/>
              <a:gd name="connsiteX4954" fmla="*/ 6633122 w 12192000"/>
              <a:gd name="connsiteY4954" fmla="*/ 5371276 h 6858000"/>
              <a:gd name="connsiteX4955" fmla="*/ 6637373 w 12192000"/>
              <a:gd name="connsiteY4955" fmla="*/ 5376573 h 6858000"/>
              <a:gd name="connsiteX4956" fmla="*/ 6705399 w 12192000"/>
              <a:gd name="connsiteY4956" fmla="*/ 5365980 h 6858000"/>
              <a:gd name="connsiteX4957" fmla="*/ 6735160 w 12192000"/>
              <a:gd name="connsiteY4957" fmla="*/ 5376573 h 6858000"/>
              <a:gd name="connsiteX4958" fmla="*/ 6752166 w 12192000"/>
              <a:gd name="connsiteY4958" fmla="*/ 5376573 h 6858000"/>
              <a:gd name="connsiteX4959" fmla="*/ 6743663 w 12192000"/>
              <a:gd name="connsiteY4959" fmla="*/ 5360683 h 6858000"/>
              <a:gd name="connsiteX4960" fmla="*/ 6713902 w 12192000"/>
              <a:gd name="connsiteY4960" fmla="*/ 5360683 h 6858000"/>
              <a:gd name="connsiteX4961" fmla="*/ 6620367 w 12192000"/>
              <a:gd name="connsiteY4961" fmla="*/ 5371276 h 6858000"/>
              <a:gd name="connsiteX4962" fmla="*/ 6620367 w 12192000"/>
              <a:gd name="connsiteY4962" fmla="*/ 5365980 h 6858000"/>
              <a:gd name="connsiteX4963" fmla="*/ 6624619 w 12192000"/>
              <a:gd name="connsiteY4963" fmla="*/ 5360683 h 6858000"/>
              <a:gd name="connsiteX4964" fmla="*/ 6603361 w 12192000"/>
              <a:gd name="connsiteY4964" fmla="*/ 5360683 h 6858000"/>
              <a:gd name="connsiteX4965" fmla="*/ 6577851 w 12192000"/>
              <a:gd name="connsiteY4965" fmla="*/ 5371276 h 6858000"/>
              <a:gd name="connsiteX4966" fmla="*/ 6569348 w 12192000"/>
              <a:gd name="connsiteY4966" fmla="*/ 5365980 h 6858000"/>
              <a:gd name="connsiteX4967" fmla="*/ 6611864 w 12192000"/>
              <a:gd name="connsiteY4967" fmla="*/ 5344793 h 6858000"/>
              <a:gd name="connsiteX4968" fmla="*/ 6713902 w 12192000"/>
              <a:gd name="connsiteY4968" fmla="*/ 5323607 h 6858000"/>
              <a:gd name="connsiteX4969" fmla="*/ 6730908 w 12192000"/>
              <a:gd name="connsiteY4969" fmla="*/ 5328904 h 6858000"/>
              <a:gd name="connsiteX4970" fmla="*/ 6752166 w 12192000"/>
              <a:gd name="connsiteY4970" fmla="*/ 5318311 h 6858000"/>
              <a:gd name="connsiteX4971" fmla="*/ 6773424 w 12192000"/>
              <a:gd name="connsiteY4971" fmla="*/ 5323607 h 6858000"/>
              <a:gd name="connsiteX4972" fmla="*/ 6798934 w 12192000"/>
              <a:gd name="connsiteY4972" fmla="*/ 5323607 h 6858000"/>
              <a:gd name="connsiteX4973" fmla="*/ 6828695 w 12192000"/>
              <a:gd name="connsiteY4973" fmla="*/ 5302421 h 6858000"/>
              <a:gd name="connsiteX4974" fmla="*/ 6807437 w 12192000"/>
              <a:gd name="connsiteY4974" fmla="*/ 5302421 h 6858000"/>
              <a:gd name="connsiteX4975" fmla="*/ 6798934 w 12192000"/>
              <a:gd name="connsiteY4975" fmla="*/ 5313014 h 6858000"/>
              <a:gd name="connsiteX4976" fmla="*/ 6781927 w 12192000"/>
              <a:gd name="connsiteY4976" fmla="*/ 5297124 h 6858000"/>
              <a:gd name="connsiteX4977" fmla="*/ 6798934 w 12192000"/>
              <a:gd name="connsiteY4977" fmla="*/ 5286531 h 6858000"/>
              <a:gd name="connsiteX4978" fmla="*/ 6849953 w 12192000"/>
              <a:gd name="connsiteY4978" fmla="*/ 5270641 h 6858000"/>
              <a:gd name="connsiteX4979" fmla="*/ 6862707 w 12192000"/>
              <a:gd name="connsiteY4979" fmla="*/ 5260048 h 6858000"/>
              <a:gd name="connsiteX4980" fmla="*/ 6866959 w 12192000"/>
              <a:gd name="connsiteY4980" fmla="*/ 5265345 h 6858000"/>
              <a:gd name="connsiteX4981" fmla="*/ 6871211 w 12192000"/>
              <a:gd name="connsiteY4981" fmla="*/ 5275938 h 6858000"/>
              <a:gd name="connsiteX4982" fmla="*/ 6832946 w 12192000"/>
              <a:gd name="connsiteY4982" fmla="*/ 5291828 h 6858000"/>
              <a:gd name="connsiteX4983" fmla="*/ 6832946 w 12192000"/>
              <a:gd name="connsiteY4983" fmla="*/ 5302421 h 6858000"/>
              <a:gd name="connsiteX4984" fmla="*/ 6854204 w 12192000"/>
              <a:gd name="connsiteY4984" fmla="*/ 5302421 h 6858000"/>
              <a:gd name="connsiteX4985" fmla="*/ 6839690 w 12192000"/>
              <a:gd name="connsiteY4985" fmla="*/ 5296145 h 6858000"/>
              <a:gd name="connsiteX4986" fmla="*/ 6841450 w 12192000"/>
              <a:gd name="connsiteY4986" fmla="*/ 5291828 h 6858000"/>
              <a:gd name="connsiteX4987" fmla="*/ 6849953 w 12192000"/>
              <a:gd name="connsiteY4987" fmla="*/ 5286531 h 6858000"/>
              <a:gd name="connsiteX4988" fmla="*/ 6862707 w 12192000"/>
              <a:gd name="connsiteY4988" fmla="*/ 5302421 h 6858000"/>
              <a:gd name="connsiteX4989" fmla="*/ 6875462 w 12192000"/>
              <a:gd name="connsiteY4989" fmla="*/ 5281235 h 6858000"/>
              <a:gd name="connsiteX4990" fmla="*/ 6892469 w 12192000"/>
              <a:gd name="connsiteY4990" fmla="*/ 5270641 h 6858000"/>
              <a:gd name="connsiteX4991" fmla="*/ 6905223 w 12192000"/>
              <a:gd name="connsiteY4991" fmla="*/ 5275938 h 6858000"/>
              <a:gd name="connsiteX4992" fmla="*/ 6909475 w 12192000"/>
              <a:gd name="connsiteY4992" fmla="*/ 5291828 h 6858000"/>
              <a:gd name="connsiteX4993" fmla="*/ 6917978 w 12192000"/>
              <a:gd name="connsiteY4993" fmla="*/ 5281235 h 6858000"/>
              <a:gd name="connsiteX4994" fmla="*/ 6926481 w 12192000"/>
              <a:gd name="connsiteY4994" fmla="*/ 5286531 h 6858000"/>
              <a:gd name="connsiteX4995" fmla="*/ 6939236 w 12192000"/>
              <a:gd name="connsiteY4995" fmla="*/ 5265345 h 6858000"/>
              <a:gd name="connsiteX4996" fmla="*/ 6964746 w 12192000"/>
              <a:gd name="connsiteY4996" fmla="*/ 5260048 h 6858000"/>
              <a:gd name="connsiteX4997" fmla="*/ 6956242 w 12192000"/>
              <a:gd name="connsiteY4997" fmla="*/ 5249455 h 6858000"/>
              <a:gd name="connsiteX4998" fmla="*/ 6973249 w 12192000"/>
              <a:gd name="connsiteY4998" fmla="*/ 5238862 h 6858000"/>
              <a:gd name="connsiteX4999" fmla="*/ 6981752 w 12192000"/>
              <a:gd name="connsiteY4999" fmla="*/ 5265345 h 6858000"/>
              <a:gd name="connsiteX5000" fmla="*/ 6994507 w 12192000"/>
              <a:gd name="connsiteY5000" fmla="*/ 5265345 h 6858000"/>
              <a:gd name="connsiteX5001" fmla="*/ 7020016 w 12192000"/>
              <a:gd name="connsiteY5001" fmla="*/ 5270641 h 6858000"/>
              <a:gd name="connsiteX5002" fmla="*/ 7011513 w 12192000"/>
              <a:gd name="connsiteY5002" fmla="*/ 5265345 h 6858000"/>
              <a:gd name="connsiteX5003" fmla="*/ 7024268 w 12192000"/>
              <a:gd name="connsiteY5003" fmla="*/ 5244159 h 6858000"/>
              <a:gd name="connsiteX5004" fmla="*/ 7041274 w 12192000"/>
              <a:gd name="connsiteY5004" fmla="*/ 5249455 h 6858000"/>
              <a:gd name="connsiteX5005" fmla="*/ 7041274 w 12192000"/>
              <a:gd name="connsiteY5005" fmla="*/ 5244159 h 6858000"/>
              <a:gd name="connsiteX5006" fmla="*/ 6990255 w 12192000"/>
              <a:gd name="connsiteY5006" fmla="*/ 5238862 h 6858000"/>
              <a:gd name="connsiteX5007" fmla="*/ 6981752 w 12192000"/>
              <a:gd name="connsiteY5007" fmla="*/ 5249455 h 6858000"/>
              <a:gd name="connsiteX5008" fmla="*/ 6977500 w 12192000"/>
              <a:gd name="connsiteY5008" fmla="*/ 5238862 h 6858000"/>
              <a:gd name="connsiteX5009" fmla="*/ 6981752 w 12192000"/>
              <a:gd name="connsiteY5009" fmla="*/ 5228269 h 6858000"/>
              <a:gd name="connsiteX5010" fmla="*/ 7062532 w 12192000"/>
              <a:gd name="connsiteY5010" fmla="*/ 5212379 h 6858000"/>
              <a:gd name="connsiteX5011" fmla="*/ 7071035 w 12192000"/>
              <a:gd name="connsiteY5011" fmla="*/ 5217676 h 6858000"/>
              <a:gd name="connsiteX5012" fmla="*/ 7092293 w 12192000"/>
              <a:gd name="connsiteY5012" fmla="*/ 5201886 h 6858000"/>
              <a:gd name="connsiteX5013" fmla="*/ 7096545 w 12192000"/>
              <a:gd name="connsiteY5013" fmla="*/ 5207083 h 6858000"/>
              <a:gd name="connsiteX5014" fmla="*/ 7151815 w 12192000"/>
              <a:gd name="connsiteY5014" fmla="*/ 5196489 h 6858000"/>
              <a:gd name="connsiteX5015" fmla="*/ 7160319 w 12192000"/>
              <a:gd name="connsiteY5015" fmla="*/ 5191193 h 6858000"/>
              <a:gd name="connsiteX5016" fmla="*/ 7168822 w 12192000"/>
              <a:gd name="connsiteY5016" fmla="*/ 5196489 h 6858000"/>
              <a:gd name="connsiteX5017" fmla="*/ 7206563 w 12192000"/>
              <a:gd name="connsiteY5017" fmla="*/ 5187138 h 6858000"/>
              <a:gd name="connsiteX5018" fmla="*/ 7223342 w 12192000"/>
              <a:gd name="connsiteY5018" fmla="*/ 5183092 h 6858000"/>
              <a:gd name="connsiteX5019" fmla="*/ 7215759 w 12192000"/>
              <a:gd name="connsiteY5019" fmla="*/ 5186871 h 6858000"/>
              <a:gd name="connsiteX5020" fmla="*/ 7213663 w 12192000"/>
              <a:gd name="connsiteY5020" fmla="*/ 5187551 h 6858000"/>
              <a:gd name="connsiteX5021" fmla="*/ 7207086 w 12192000"/>
              <a:gd name="connsiteY5021" fmla="*/ 5191193 h 6858000"/>
              <a:gd name="connsiteX5022" fmla="*/ 7209743 w 12192000"/>
              <a:gd name="connsiteY5022" fmla="*/ 5189869 h 6858000"/>
              <a:gd name="connsiteX5023" fmla="*/ 7215759 w 12192000"/>
              <a:gd name="connsiteY5023" fmla="*/ 5186871 h 6858000"/>
              <a:gd name="connsiteX5024" fmla="*/ 7231001 w 12192000"/>
              <a:gd name="connsiteY5024" fmla="*/ 5181924 h 6858000"/>
              <a:gd name="connsiteX5025" fmla="*/ 7226816 w 12192000"/>
              <a:gd name="connsiteY5025" fmla="*/ 5182255 h 6858000"/>
              <a:gd name="connsiteX5026" fmla="*/ 7223342 w 12192000"/>
              <a:gd name="connsiteY5026" fmla="*/ 5183092 h 6858000"/>
              <a:gd name="connsiteX5027" fmla="*/ 7228344 w 12192000"/>
              <a:gd name="connsiteY5027" fmla="*/ 5180600 h 6858000"/>
              <a:gd name="connsiteX5028" fmla="*/ 7211338 w 12192000"/>
              <a:gd name="connsiteY5028" fmla="*/ 5180600 h 6858000"/>
              <a:gd name="connsiteX5029" fmla="*/ 7215589 w 12192000"/>
              <a:gd name="connsiteY5029" fmla="*/ 5170007 h 6858000"/>
              <a:gd name="connsiteX5030" fmla="*/ 7258105 w 12192000"/>
              <a:gd name="connsiteY5030" fmla="*/ 5159414 h 6858000"/>
              <a:gd name="connsiteX5031" fmla="*/ 7283615 w 12192000"/>
              <a:gd name="connsiteY5031" fmla="*/ 5170007 h 6858000"/>
              <a:gd name="connsiteX5032" fmla="*/ 7283615 w 12192000"/>
              <a:gd name="connsiteY5032" fmla="*/ 5180600 h 6858000"/>
              <a:gd name="connsiteX5033" fmla="*/ 7287866 w 12192000"/>
              <a:gd name="connsiteY5033" fmla="*/ 5180600 h 6858000"/>
              <a:gd name="connsiteX5034" fmla="*/ 7309124 w 12192000"/>
              <a:gd name="connsiteY5034" fmla="*/ 5170007 h 6858000"/>
              <a:gd name="connsiteX5035" fmla="*/ 7351640 w 12192000"/>
              <a:gd name="connsiteY5035" fmla="*/ 5170007 h 6858000"/>
              <a:gd name="connsiteX5036" fmla="*/ 7326130 w 12192000"/>
              <a:gd name="connsiteY5036" fmla="*/ 5191193 h 6858000"/>
              <a:gd name="connsiteX5037" fmla="*/ 7330382 w 12192000"/>
              <a:gd name="connsiteY5037" fmla="*/ 5201886 h 6858000"/>
              <a:gd name="connsiteX5038" fmla="*/ 7321879 w 12192000"/>
              <a:gd name="connsiteY5038" fmla="*/ 5207083 h 6858000"/>
              <a:gd name="connsiteX5039" fmla="*/ 7309124 w 12192000"/>
              <a:gd name="connsiteY5039" fmla="*/ 5191193 h 6858000"/>
              <a:gd name="connsiteX5040" fmla="*/ 7292118 w 12192000"/>
              <a:gd name="connsiteY5040" fmla="*/ 5196489 h 6858000"/>
              <a:gd name="connsiteX5041" fmla="*/ 7283615 w 12192000"/>
              <a:gd name="connsiteY5041" fmla="*/ 5185896 h 6858000"/>
              <a:gd name="connsiteX5042" fmla="*/ 7279363 w 12192000"/>
              <a:gd name="connsiteY5042" fmla="*/ 5191193 h 6858000"/>
              <a:gd name="connsiteX5043" fmla="*/ 7270860 w 12192000"/>
              <a:gd name="connsiteY5043" fmla="*/ 5207083 h 6858000"/>
              <a:gd name="connsiteX5044" fmla="*/ 7236847 w 12192000"/>
              <a:gd name="connsiteY5044" fmla="*/ 5207083 h 6858000"/>
              <a:gd name="connsiteX5045" fmla="*/ 7224092 w 12192000"/>
              <a:gd name="connsiteY5045" fmla="*/ 5201886 h 6858000"/>
              <a:gd name="connsiteX5046" fmla="*/ 7177325 w 12192000"/>
              <a:gd name="connsiteY5046" fmla="*/ 5217676 h 6858000"/>
              <a:gd name="connsiteX5047" fmla="*/ 7190080 w 12192000"/>
              <a:gd name="connsiteY5047" fmla="*/ 5233565 h 6858000"/>
              <a:gd name="connsiteX5048" fmla="*/ 7190080 w 12192000"/>
              <a:gd name="connsiteY5048" fmla="*/ 5228269 h 6858000"/>
              <a:gd name="connsiteX5049" fmla="*/ 7203556 w 12192000"/>
              <a:gd name="connsiteY5049" fmla="*/ 5224771 h 6858000"/>
              <a:gd name="connsiteX5050" fmla="*/ 7203897 w 12192000"/>
              <a:gd name="connsiteY5050" fmla="*/ 5225621 h 6858000"/>
              <a:gd name="connsiteX5051" fmla="*/ 7211338 w 12192000"/>
              <a:gd name="connsiteY5051" fmla="*/ 5244159 h 6858000"/>
              <a:gd name="connsiteX5052" fmla="*/ 7204117 w 12192000"/>
              <a:gd name="connsiteY5052" fmla="*/ 5247532 h 6858000"/>
              <a:gd name="connsiteX5053" fmla="*/ 7202134 w 12192000"/>
              <a:gd name="connsiteY5053" fmla="*/ 5247804 h 6858000"/>
              <a:gd name="connsiteX5054" fmla="*/ 7194331 w 12192000"/>
              <a:gd name="connsiteY5054" fmla="*/ 5244159 h 6858000"/>
              <a:gd name="connsiteX5055" fmla="*/ 7193268 w 12192000"/>
              <a:gd name="connsiteY5055" fmla="*/ 5245483 h 6858000"/>
              <a:gd name="connsiteX5056" fmla="*/ 7188285 w 12192000"/>
              <a:gd name="connsiteY5056" fmla="*/ 5251692 h 6858000"/>
              <a:gd name="connsiteX5057" fmla="*/ 7186360 w 12192000"/>
              <a:gd name="connsiteY5057" fmla="*/ 5254090 h 6858000"/>
              <a:gd name="connsiteX5058" fmla="*/ 7185828 w 12192000"/>
              <a:gd name="connsiteY5058" fmla="*/ 5254752 h 6858000"/>
              <a:gd name="connsiteX5059" fmla="*/ 7188285 w 12192000"/>
              <a:gd name="connsiteY5059" fmla="*/ 5251692 h 6858000"/>
              <a:gd name="connsiteX5060" fmla="*/ 7190080 w 12192000"/>
              <a:gd name="connsiteY5060" fmla="*/ 5249455 h 6858000"/>
              <a:gd name="connsiteX5061" fmla="*/ 7202134 w 12192000"/>
              <a:gd name="connsiteY5061" fmla="*/ 5247804 h 6858000"/>
              <a:gd name="connsiteX5062" fmla="*/ 7202835 w 12192000"/>
              <a:gd name="connsiteY5062" fmla="*/ 5248131 h 6858000"/>
              <a:gd name="connsiteX5063" fmla="*/ 7204117 w 12192000"/>
              <a:gd name="connsiteY5063" fmla="*/ 5247532 h 6858000"/>
              <a:gd name="connsiteX5064" fmla="*/ 7214991 w 12192000"/>
              <a:gd name="connsiteY5064" fmla="*/ 5246042 h 6858000"/>
              <a:gd name="connsiteX5065" fmla="*/ 7213463 w 12192000"/>
              <a:gd name="connsiteY5065" fmla="*/ 5247469 h 6858000"/>
              <a:gd name="connsiteX5066" fmla="*/ 7211338 w 12192000"/>
              <a:gd name="connsiteY5066" fmla="*/ 5249455 h 6858000"/>
              <a:gd name="connsiteX5067" fmla="*/ 7222697 w 12192000"/>
              <a:gd name="connsiteY5067" fmla="*/ 5244986 h 6858000"/>
              <a:gd name="connsiteX5068" fmla="*/ 7214991 w 12192000"/>
              <a:gd name="connsiteY5068" fmla="*/ 5246042 h 6858000"/>
              <a:gd name="connsiteX5069" fmla="*/ 7228344 w 12192000"/>
              <a:gd name="connsiteY5069" fmla="*/ 5233565 h 6858000"/>
              <a:gd name="connsiteX5070" fmla="*/ 7211338 w 12192000"/>
              <a:gd name="connsiteY5070" fmla="*/ 5228269 h 6858000"/>
              <a:gd name="connsiteX5071" fmla="*/ 7232596 w 12192000"/>
              <a:gd name="connsiteY5071" fmla="*/ 5212379 h 6858000"/>
              <a:gd name="connsiteX5072" fmla="*/ 7249602 w 12192000"/>
              <a:gd name="connsiteY5072" fmla="*/ 5222972 h 6858000"/>
              <a:gd name="connsiteX5073" fmla="*/ 7236847 w 12192000"/>
              <a:gd name="connsiteY5073" fmla="*/ 5233565 h 6858000"/>
              <a:gd name="connsiteX5074" fmla="*/ 7279363 w 12192000"/>
              <a:gd name="connsiteY5074" fmla="*/ 5238862 h 6858000"/>
              <a:gd name="connsiteX5075" fmla="*/ 7275111 w 12192000"/>
              <a:gd name="connsiteY5075" fmla="*/ 5244159 h 6858000"/>
              <a:gd name="connsiteX5076" fmla="*/ 7245350 w 12192000"/>
              <a:gd name="connsiteY5076" fmla="*/ 5249455 h 6858000"/>
              <a:gd name="connsiteX5077" fmla="*/ 7207086 w 12192000"/>
              <a:gd name="connsiteY5077" fmla="*/ 5260048 h 6858000"/>
              <a:gd name="connsiteX5078" fmla="*/ 7190080 w 12192000"/>
              <a:gd name="connsiteY5078" fmla="*/ 5275938 h 6858000"/>
              <a:gd name="connsiteX5079" fmla="*/ 7181851 w 12192000"/>
              <a:gd name="connsiteY5079" fmla="*/ 5292169 h 6858000"/>
              <a:gd name="connsiteX5080" fmla="*/ 7177325 w 12192000"/>
              <a:gd name="connsiteY5080" fmla="*/ 5286531 h 6858000"/>
              <a:gd name="connsiteX5081" fmla="*/ 7177325 w 12192000"/>
              <a:gd name="connsiteY5081" fmla="*/ 5281235 h 6858000"/>
              <a:gd name="connsiteX5082" fmla="*/ 7173073 w 12192000"/>
              <a:gd name="connsiteY5082" fmla="*/ 5281235 h 6858000"/>
              <a:gd name="connsiteX5083" fmla="*/ 7173073 w 12192000"/>
              <a:gd name="connsiteY5083" fmla="*/ 5291828 h 6858000"/>
              <a:gd name="connsiteX5084" fmla="*/ 7143312 w 12192000"/>
              <a:gd name="connsiteY5084" fmla="*/ 5297124 h 6858000"/>
              <a:gd name="connsiteX5085" fmla="*/ 7109300 w 12192000"/>
              <a:gd name="connsiteY5085" fmla="*/ 5318311 h 6858000"/>
              <a:gd name="connsiteX5086" fmla="*/ 7057793 w 12192000"/>
              <a:gd name="connsiteY5086" fmla="*/ 5332369 h 6858000"/>
              <a:gd name="connsiteX5087" fmla="*/ 7052966 w 12192000"/>
              <a:gd name="connsiteY5087" fmla="*/ 5331386 h 6858000"/>
              <a:gd name="connsiteX5088" fmla="*/ 6986003 w 12192000"/>
              <a:gd name="connsiteY5088" fmla="*/ 5344793 h 6858000"/>
              <a:gd name="connsiteX5089" fmla="*/ 6985276 w 12192000"/>
              <a:gd name="connsiteY5089" fmla="*/ 5342073 h 6858000"/>
              <a:gd name="connsiteX5090" fmla="*/ 6988528 w 12192000"/>
              <a:gd name="connsiteY5090" fmla="*/ 5340656 h 6858000"/>
              <a:gd name="connsiteX5091" fmla="*/ 6986003 w 12192000"/>
              <a:gd name="connsiteY5091" fmla="*/ 5328904 h 6858000"/>
              <a:gd name="connsiteX5092" fmla="*/ 6998758 w 12192000"/>
              <a:gd name="connsiteY5092" fmla="*/ 5318311 h 6858000"/>
              <a:gd name="connsiteX5093" fmla="*/ 6990255 w 12192000"/>
              <a:gd name="connsiteY5093" fmla="*/ 5318311 h 6858000"/>
              <a:gd name="connsiteX5094" fmla="*/ 6990255 w 12192000"/>
              <a:gd name="connsiteY5094" fmla="*/ 5307717 h 6858000"/>
              <a:gd name="connsiteX5095" fmla="*/ 6977500 w 12192000"/>
              <a:gd name="connsiteY5095" fmla="*/ 5318311 h 6858000"/>
              <a:gd name="connsiteX5096" fmla="*/ 6977500 w 12192000"/>
              <a:gd name="connsiteY5096" fmla="*/ 5339497 h 6858000"/>
              <a:gd name="connsiteX5097" fmla="*/ 6981752 w 12192000"/>
              <a:gd name="connsiteY5097" fmla="*/ 5328904 h 6858000"/>
              <a:gd name="connsiteX5098" fmla="*/ 6982284 w 12192000"/>
              <a:gd name="connsiteY5098" fmla="*/ 5330890 h 6858000"/>
              <a:gd name="connsiteX5099" fmla="*/ 6985276 w 12192000"/>
              <a:gd name="connsiteY5099" fmla="*/ 5342073 h 6858000"/>
              <a:gd name="connsiteX5100" fmla="*/ 6949158 w 12192000"/>
              <a:gd name="connsiteY5100" fmla="*/ 5357814 h 6858000"/>
              <a:gd name="connsiteX5101" fmla="*/ 6930733 w 12192000"/>
              <a:gd name="connsiteY5101" fmla="*/ 5360683 h 6858000"/>
              <a:gd name="connsiteX5102" fmla="*/ 6913727 w 12192000"/>
              <a:gd name="connsiteY5102" fmla="*/ 5371276 h 6858000"/>
              <a:gd name="connsiteX5103" fmla="*/ 6896720 w 12192000"/>
              <a:gd name="connsiteY5103" fmla="*/ 5365980 h 6858000"/>
              <a:gd name="connsiteX5104" fmla="*/ 6875462 w 12192000"/>
              <a:gd name="connsiteY5104" fmla="*/ 5381869 h 6858000"/>
              <a:gd name="connsiteX5105" fmla="*/ 6862707 w 12192000"/>
              <a:gd name="connsiteY5105" fmla="*/ 5365980 h 6858000"/>
              <a:gd name="connsiteX5106" fmla="*/ 6841450 w 12192000"/>
              <a:gd name="connsiteY5106" fmla="*/ 5371276 h 6858000"/>
              <a:gd name="connsiteX5107" fmla="*/ 6841450 w 12192000"/>
              <a:gd name="connsiteY5107" fmla="*/ 5381869 h 6858000"/>
              <a:gd name="connsiteX5108" fmla="*/ 6811688 w 12192000"/>
              <a:gd name="connsiteY5108" fmla="*/ 5376573 h 6858000"/>
              <a:gd name="connsiteX5109" fmla="*/ 6807437 w 12192000"/>
              <a:gd name="connsiteY5109" fmla="*/ 5392463 h 6858000"/>
              <a:gd name="connsiteX5110" fmla="*/ 6820192 w 12192000"/>
              <a:gd name="connsiteY5110" fmla="*/ 5403056 h 6858000"/>
              <a:gd name="connsiteX5111" fmla="*/ 6837198 w 12192000"/>
              <a:gd name="connsiteY5111" fmla="*/ 5392463 h 6858000"/>
              <a:gd name="connsiteX5112" fmla="*/ 6841450 w 12192000"/>
              <a:gd name="connsiteY5112" fmla="*/ 5397759 h 6858000"/>
              <a:gd name="connsiteX5113" fmla="*/ 6866959 w 12192000"/>
              <a:gd name="connsiteY5113" fmla="*/ 5387166 h 6858000"/>
              <a:gd name="connsiteX5114" fmla="*/ 6875462 w 12192000"/>
              <a:gd name="connsiteY5114" fmla="*/ 5397759 h 6858000"/>
              <a:gd name="connsiteX5115" fmla="*/ 6877588 w 12192000"/>
              <a:gd name="connsiteY5115" fmla="*/ 5397759 h 6858000"/>
              <a:gd name="connsiteX5116" fmla="*/ 6888217 w 12192000"/>
              <a:gd name="connsiteY5116" fmla="*/ 5397759 h 6858000"/>
              <a:gd name="connsiteX5117" fmla="*/ 6890343 w 12192000"/>
              <a:gd name="connsiteY5117" fmla="*/ 5397759 h 6858000"/>
              <a:gd name="connsiteX5118" fmla="*/ 6892469 w 12192000"/>
              <a:gd name="connsiteY5118" fmla="*/ 5397759 h 6858000"/>
              <a:gd name="connsiteX5119" fmla="*/ 6905223 w 12192000"/>
              <a:gd name="connsiteY5119" fmla="*/ 5397759 h 6858000"/>
              <a:gd name="connsiteX5120" fmla="*/ 6909475 w 12192000"/>
              <a:gd name="connsiteY5120" fmla="*/ 5408352 h 6858000"/>
              <a:gd name="connsiteX5121" fmla="*/ 6854204 w 12192000"/>
              <a:gd name="connsiteY5121" fmla="*/ 5418945 h 6858000"/>
              <a:gd name="connsiteX5122" fmla="*/ 6849953 w 12192000"/>
              <a:gd name="connsiteY5122" fmla="*/ 5429539 h 6858000"/>
              <a:gd name="connsiteX5123" fmla="*/ 6837198 w 12192000"/>
              <a:gd name="connsiteY5123" fmla="*/ 5429539 h 6858000"/>
              <a:gd name="connsiteX5124" fmla="*/ 6837198 w 12192000"/>
              <a:gd name="connsiteY5124" fmla="*/ 5418945 h 6858000"/>
              <a:gd name="connsiteX5125" fmla="*/ 6820192 w 12192000"/>
              <a:gd name="connsiteY5125" fmla="*/ 5418945 h 6858000"/>
              <a:gd name="connsiteX5126" fmla="*/ 6824443 w 12192000"/>
              <a:gd name="connsiteY5126" fmla="*/ 5429539 h 6858000"/>
              <a:gd name="connsiteX5127" fmla="*/ 6803185 w 12192000"/>
              <a:gd name="connsiteY5127" fmla="*/ 5434835 h 6858000"/>
              <a:gd name="connsiteX5128" fmla="*/ 6798934 w 12192000"/>
              <a:gd name="connsiteY5128" fmla="*/ 5445428 h 6858000"/>
              <a:gd name="connsiteX5129" fmla="*/ 6764921 w 12192000"/>
              <a:gd name="connsiteY5129" fmla="*/ 5450725 h 6858000"/>
              <a:gd name="connsiteX5130" fmla="*/ 6756418 w 12192000"/>
              <a:gd name="connsiteY5130" fmla="*/ 5445428 h 6858000"/>
              <a:gd name="connsiteX5131" fmla="*/ 6777676 w 12192000"/>
              <a:gd name="connsiteY5131" fmla="*/ 5434835 h 6858000"/>
              <a:gd name="connsiteX5132" fmla="*/ 6812220 w 12192000"/>
              <a:gd name="connsiteY5132" fmla="*/ 5416877 h 6858000"/>
              <a:gd name="connsiteX5133" fmla="*/ 6812245 w 12192000"/>
              <a:gd name="connsiteY5133" fmla="*/ 5416866 h 6858000"/>
              <a:gd name="connsiteX5134" fmla="*/ 6807437 w 12192000"/>
              <a:gd name="connsiteY5134" fmla="*/ 5429539 h 6858000"/>
              <a:gd name="connsiteX5135" fmla="*/ 6818066 w 12192000"/>
              <a:gd name="connsiteY5135" fmla="*/ 5414311 h 6858000"/>
              <a:gd name="connsiteX5136" fmla="*/ 6812245 w 12192000"/>
              <a:gd name="connsiteY5136" fmla="*/ 5416866 h 6858000"/>
              <a:gd name="connsiteX5137" fmla="*/ 6813383 w 12192000"/>
              <a:gd name="connsiteY5137" fmla="*/ 5413866 h 6858000"/>
              <a:gd name="connsiteX5138" fmla="*/ 6813904 w 12192000"/>
              <a:gd name="connsiteY5138" fmla="*/ 5412153 h 6858000"/>
              <a:gd name="connsiteX5139" fmla="*/ 6815940 w 12192000"/>
              <a:gd name="connsiteY5139" fmla="*/ 5413649 h 6858000"/>
              <a:gd name="connsiteX5140" fmla="*/ 6814403 w 12192000"/>
              <a:gd name="connsiteY5140" fmla="*/ 5410511 h 6858000"/>
              <a:gd name="connsiteX5141" fmla="*/ 6815940 w 12192000"/>
              <a:gd name="connsiteY5141" fmla="*/ 5405456 h 6858000"/>
              <a:gd name="connsiteX5142" fmla="*/ 6814877 w 12192000"/>
              <a:gd name="connsiteY5142" fmla="*/ 5403718 h 6858000"/>
              <a:gd name="connsiteX5143" fmla="*/ 6813244 w 12192000"/>
              <a:gd name="connsiteY5143" fmla="*/ 5408145 h 6858000"/>
              <a:gd name="connsiteX5144" fmla="*/ 6809696 w 12192000"/>
              <a:gd name="connsiteY5144" fmla="*/ 5400904 h 6858000"/>
              <a:gd name="connsiteX5145" fmla="*/ 6798934 w 12192000"/>
              <a:gd name="connsiteY5145" fmla="*/ 5408352 h 6858000"/>
              <a:gd name="connsiteX5146" fmla="*/ 6798934 w 12192000"/>
              <a:gd name="connsiteY5146" fmla="*/ 5413649 h 6858000"/>
              <a:gd name="connsiteX5147" fmla="*/ 6777676 w 12192000"/>
              <a:gd name="connsiteY5147" fmla="*/ 5418945 h 6858000"/>
              <a:gd name="connsiteX5148" fmla="*/ 6764921 w 12192000"/>
              <a:gd name="connsiteY5148" fmla="*/ 5418945 h 6858000"/>
              <a:gd name="connsiteX5149" fmla="*/ 6756418 w 12192000"/>
              <a:gd name="connsiteY5149" fmla="*/ 5424242 h 6858000"/>
              <a:gd name="connsiteX5150" fmla="*/ 6735160 w 12192000"/>
              <a:gd name="connsiteY5150" fmla="*/ 5424242 h 6858000"/>
              <a:gd name="connsiteX5151" fmla="*/ 6730908 w 12192000"/>
              <a:gd name="connsiteY5151" fmla="*/ 5445428 h 6858000"/>
              <a:gd name="connsiteX5152" fmla="*/ 6735160 w 12192000"/>
              <a:gd name="connsiteY5152" fmla="*/ 5456021 h 6858000"/>
              <a:gd name="connsiteX5153" fmla="*/ 6722405 w 12192000"/>
              <a:gd name="connsiteY5153" fmla="*/ 5461318 h 6858000"/>
              <a:gd name="connsiteX5154" fmla="*/ 6739411 w 12192000"/>
              <a:gd name="connsiteY5154" fmla="*/ 5461318 h 6858000"/>
              <a:gd name="connsiteX5155" fmla="*/ 6743663 w 12192000"/>
              <a:gd name="connsiteY5155" fmla="*/ 5477208 h 6858000"/>
              <a:gd name="connsiteX5156" fmla="*/ 6756418 w 12192000"/>
              <a:gd name="connsiteY5156" fmla="*/ 5471911 h 6858000"/>
              <a:gd name="connsiteX5157" fmla="*/ 6747915 w 12192000"/>
              <a:gd name="connsiteY5157" fmla="*/ 5466615 h 6858000"/>
              <a:gd name="connsiteX5158" fmla="*/ 6747915 w 12192000"/>
              <a:gd name="connsiteY5158" fmla="*/ 5456021 h 6858000"/>
              <a:gd name="connsiteX5159" fmla="*/ 6752166 w 12192000"/>
              <a:gd name="connsiteY5159" fmla="*/ 5456021 h 6858000"/>
              <a:gd name="connsiteX5160" fmla="*/ 6777676 w 12192000"/>
              <a:gd name="connsiteY5160" fmla="*/ 5456021 h 6858000"/>
              <a:gd name="connsiteX5161" fmla="*/ 6781927 w 12192000"/>
              <a:gd name="connsiteY5161" fmla="*/ 5450725 h 6858000"/>
              <a:gd name="connsiteX5162" fmla="*/ 6786179 w 12192000"/>
              <a:gd name="connsiteY5162" fmla="*/ 5456021 h 6858000"/>
              <a:gd name="connsiteX5163" fmla="*/ 6797665 w 12192000"/>
              <a:gd name="connsiteY5163" fmla="*/ 5465250 h 6858000"/>
              <a:gd name="connsiteX5164" fmla="*/ 6790431 w 12192000"/>
              <a:gd name="connsiteY5164" fmla="*/ 5471911 h 6858000"/>
              <a:gd name="connsiteX5165" fmla="*/ 6760669 w 12192000"/>
              <a:gd name="connsiteY5165" fmla="*/ 5482504 h 6858000"/>
              <a:gd name="connsiteX5166" fmla="*/ 6765452 w 12192000"/>
              <a:gd name="connsiteY5166" fmla="*/ 5487966 h 6858000"/>
              <a:gd name="connsiteX5167" fmla="*/ 6764921 w 12192000"/>
              <a:gd name="connsiteY5167" fmla="*/ 5487801 h 6858000"/>
              <a:gd name="connsiteX5168" fmla="*/ 6760669 w 12192000"/>
              <a:gd name="connsiteY5168" fmla="*/ 5493097 h 6858000"/>
              <a:gd name="connsiteX5169" fmla="*/ 6767047 w 12192000"/>
              <a:gd name="connsiteY5169" fmla="*/ 5489787 h 6858000"/>
              <a:gd name="connsiteX5170" fmla="*/ 6765452 w 12192000"/>
              <a:gd name="connsiteY5170" fmla="*/ 5487966 h 6858000"/>
              <a:gd name="connsiteX5171" fmla="*/ 6769173 w 12192000"/>
              <a:gd name="connsiteY5171" fmla="*/ 5489125 h 6858000"/>
              <a:gd name="connsiteX5172" fmla="*/ 6798934 w 12192000"/>
              <a:gd name="connsiteY5172" fmla="*/ 5498394 h 6858000"/>
              <a:gd name="connsiteX5173" fmla="*/ 6803185 w 12192000"/>
              <a:gd name="connsiteY5173" fmla="*/ 5493097 h 6858000"/>
              <a:gd name="connsiteX5174" fmla="*/ 6820192 w 12192000"/>
              <a:gd name="connsiteY5174" fmla="*/ 5487801 h 6858000"/>
              <a:gd name="connsiteX5175" fmla="*/ 6824443 w 12192000"/>
              <a:gd name="connsiteY5175" fmla="*/ 5493097 h 6858000"/>
              <a:gd name="connsiteX5176" fmla="*/ 6820192 w 12192000"/>
              <a:gd name="connsiteY5176" fmla="*/ 5493097 h 6858000"/>
              <a:gd name="connsiteX5177" fmla="*/ 6841450 w 12192000"/>
              <a:gd name="connsiteY5177" fmla="*/ 5498394 h 6858000"/>
              <a:gd name="connsiteX5178" fmla="*/ 6841450 w 12192000"/>
              <a:gd name="connsiteY5178" fmla="*/ 5508987 h 6858000"/>
              <a:gd name="connsiteX5179" fmla="*/ 6837198 w 12192000"/>
              <a:gd name="connsiteY5179" fmla="*/ 5519580 h 6858000"/>
              <a:gd name="connsiteX5180" fmla="*/ 6841450 w 12192000"/>
              <a:gd name="connsiteY5180" fmla="*/ 5519580 h 6858000"/>
              <a:gd name="connsiteX5181" fmla="*/ 6849812 w 12192000"/>
              <a:gd name="connsiteY5181" fmla="*/ 5493015 h 6858000"/>
              <a:gd name="connsiteX5182" fmla="*/ 6851112 w 12192000"/>
              <a:gd name="connsiteY5182" fmla="*/ 5487801 h 6858000"/>
              <a:gd name="connsiteX5183" fmla="*/ 6852610 w 12192000"/>
              <a:gd name="connsiteY5183" fmla="*/ 5487801 h 6858000"/>
              <a:gd name="connsiteX5184" fmla="*/ 6871211 w 12192000"/>
              <a:gd name="connsiteY5184" fmla="*/ 5487801 h 6858000"/>
              <a:gd name="connsiteX5185" fmla="*/ 6858456 w 12192000"/>
              <a:gd name="connsiteY5185" fmla="*/ 5477208 h 6858000"/>
              <a:gd name="connsiteX5186" fmla="*/ 6871211 w 12192000"/>
              <a:gd name="connsiteY5186" fmla="*/ 5466615 h 6858000"/>
              <a:gd name="connsiteX5187" fmla="*/ 6879714 w 12192000"/>
              <a:gd name="connsiteY5187" fmla="*/ 5471911 h 6858000"/>
              <a:gd name="connsiteX5188" fmla="*/ 6882371 w 12192000"/>
              <a:gd name="connsiteY5188" fmla="*/ 5471249 h 6858000"/>
              <a:gd name="connsiteX5189" fmla="*/ 6882689 w 12192000"/>
              <a:gd name="connsiteY5189" fmla="*/ 5471170 h 6858000"/>
              <a:gd name="connsiteX5190" fmla="*/ 6881308 w 12192000"/>
              <a:gd name="connsiteY5190" fmla="*/ 5475222 h 6858000"/>
              <a:gd name="connsiteX5191" fmla="*/ 6883965 w 12192000"/>
              <a:gd name="connsiteY5191" fmla="*/ 5487801 h 6858000"/>
              <a:gd name="connsiteX5192" fmla="*/ 6905223 w 12192000"/>
              <a:gd name="connsiteY5192" fmla="*/ 5487801 h 6858000"/>
              <a:gd name="connsiteX5193" fmla="*/ 6922230 w 12192000"/>
              <a:gd name="connsiteY5193" fmla="*/ 5461318 h 6858000"/>
              <a:gd name="connsiteX5194" fmla="*/ 6964746 w 12192000"/>
              <a:gd name="connsiteY5194" fmla="*/ 5461318 h 6858000"/>
              <a:gd name="connsiteX5195" fmla="*/ 6975508 w 12192000"/>
              <a:gd name="connsiteY5195" fmla="*/ 5452380 h 6858000"/>
              <a:gd name="connsiteX5196" fmla="*/ 6986611 w 12192000"/>
              <a:gd name="connsiteY5196" fmla="*/ 5443158 h 6858000"/>
              <a:gd name="connsiteX5197" fmla="*/ 6991672 w 12192000"/>
              <a:gd name="connsiteY5197" fmla="*/ 5441897 h 6858000"/>
              <a:gd name="connsiteX5198" fmla="*/ 6998758 w 12192000"/>
              <a:gd name="connsiteY5198" fmla="*/ 5450725 h 6858000"/>
              <a:gd name="connsiteX5199" fmla="*/ 7007261 w 12192000"/>
              <a:gd name="connsiteY5199" fmla="*/ 5445428 h 6858000"/>
              <a:gd name="connsiteX5200" fmla="*/ 6998758 w 12192000"/>
              <a:gd name="connsiteY5200" fmla="*/ 5445428 h 6858000"/>
              <a:gd name="connsiteX5201" fmla="*/ 6998758 w 12192000"/>
              <a:gd name="connsiteY5201" fmla="*/ 5440132 h 6858000"/>
              <a:gd name="connsiteX5202" fmla="*/ 6996101 w 12192000"/>
              <a:gd name="connsiteY5202" fmla="*/ 5440794 h 6858000"/>
              <a:gd name="connsiteX5203" fmla="*/ 6991672 w 12192000"/>
              <a:gd name="connsiteY5203" fmla="*/ 5441897 h 6858000"/>
              <a:gd name="connsiteX5204" fmla="*/ 6991318 w 12192000"/>
              <a:gd name="connsiteY5204" fmla="*/ 5441456 h 6858000"/>
              <a:gd name="connsiteX5205" fmla="*/ 6990255 w 12192000"/>
              <a:gd name="connsiteY5205" fmla="*/ 5440132 h 6858000"/>
              <a:gd name="connsiteX5206" fmla="*/ 6986611 w 12192000"/>
              <a:gd name="connsiteY5206" fmla="*/ 5443158 h 6858000"/>
              <a:gd name="connsiteX5207" fmla="*/ 6977500 w 12192000"/>
              <a:gd name="connsiteY5207" fmla="*/ 5445428 h 6858000"/>
              <a:gd name="connsiteX5208" fmla="*/ 6926481 w 12192000"/>
              <a:gd name="connsiteY5208" fmla="*/ 5445428 h 6858000"/>
              <a:gd name="connsiteX5209" fmla="*/ 6986003 w 12192000"/>
              <a:gd name="connsiteY5209" fmla="*/ 5424242 h 6858000"/>
              <a:gd name="connsiteX5210" fmla="*/ 6994507 w 12192000"/>
              <a:gd name="connsiteY5210" fmla="*/ 5429539 h 6858000"/>
              <a:gd name="connsiteX5211" fmla="*/ 7015765 w 12192000"/>
              <a:gd name="connsiteY5211" fmla="*/ 5424242 h 6858000"/>
              <a:gd name="connsiteX5212" fmla="*/ 7015164 w 12192000"/>
              <a:gd name="connsiteY5212" fmla="*/ 5431055 h 6858000"/>
              <a:gd name="connsiteX5213" fmla="*/ 7013108 w 12192000"/>
              <a:gd name="connsiteY5213" fmla="*/ 5430201 h 6858000"/>
              <a:gd name="connsiteX5214" fmla="*/ 7011513 w 12192000"/>
              <a:gd name="connsiteY5214" fmla="*/ 5429539 h 6858000"/>
              <a:gd name="connsiteX5215" fmla="*/ 7015100 w 12192000"/>
              <a:gd name="connsiteY5215" fmla="*/ 5431773 h 6858000"/>
              <a:gd name="connsiteX5216" fmla="*/ 7015164 w 12192000"/>
              <a:gd name="connsiteY5216" fmla="*/ 5431055 h 6858000"/>
              <a:gd name="connsiteX5217" fmla="*/ 7024268 w 12192000"/>
              <a:gd name="connsiteY5217" fmla="*/ 5434835 h 6858000"/>
              <a:gd name="connsiteX5218" fmla="*/ 7024268 w 12192000"/>
              <a:gd name="connsiteY5218" fmla="*/ 5424242 h 6858000"/>
              <a:gd name="connsiteX5219" fmla="*/ 7033734 w 12192000"/>
              <a:gd name="connsiteY5219" fmla="*/ 5428339 h 6858000"/>
              <a:gd name="connsiteX5220" fmla="*/ 7032771 w 12192000"/>
              <a:gd name="connsiteY5220" fmla="*/ 5429539 h 6858000"/>
              <a:gd name="connsiteX5221" fmla="*/ 7035174 w 12192000"/>
              <a:gd name="connsiteY5221" fmla="*/ 5428963 h 6858000"/>
              <a:gd name="connsiteX5222" fmla="*/ 7039946 w 12192000"/>
              <a:gd name="connsiteY5222" fmla="*/ 5431028 h 6858000"/>
              <a:gd name="connsiteX5223" fmla="*/ 7036226 w 12192000"/>
              <a:gd name="connsiteY5223" fmla="*/ 5428711 h 6858000"/>
              <a:gd name="connsiteX5224" fmla="*/ 7035174 w 12192000"/>
              <a:gd name="connsiteY5224" fmla="*/ 5428963 h 6858000"/>
              <a:gd name="connsiteX5225" fmla="*/ 7033734 w 12192000"/>
              <a:gd name="connsiteY5225" fmla="*/ 5428339 h 6858000"/>
              <a:gd name="connsiteX5226" fmla="*/ 7033834 w 12192000"/>
              <a:gd name="connsiteY5226" fmla="*/ 5428215 h 6858000"/>
              <a:gd name="connsiteX5227" fmla="*/ 7041274 w 12192000"/>
              <a:gd name="connsiteY5227" fmla="*/ 5418945 h 6858000"/>
              <a:gd name="connsiteX5228" fmla="*/ 7041274 w 12192000"/>
              <a:gd name="connsiteY5228" fmla="*/ 5429539 h 6858000"/>
              <a:gd name="connsiteX5229" fmla="*/ 7049777 w 12192000"/>
              <a:gd name="connsiteY5229" fmla="*/ 5413649 h 6858000"/>
              <a:gd name="connsiteX5230" fmla="*/ 7096545 w 12192000"/>
              <a:gd name="connsiteY5230" fmla="*/ 5408352 h 6858000"/>
              <a:gd name="connsiteX5231" fmla="*/ 7177325 w 12192000"/>
              <a:gd name="connsiteY5231" fmla="*/ 5403056 h 6858000"/>
              <a:gd name="connsiteX5232" fmla="*/ 7198583 w 12192000"/>
              <a:gd name="connsiteY5232" fmla="*/ 5392463 h 6858000"/>
              <a:gd name="connsiteX5233" fmla="*/ 7211338 w 12192000"/>
              <a:gd name="connsiteY5233" fmla="*/ 5392463 h 6858000"/>
              <a:gd name="connsiteX5234" fmla="*/ 7219841 w 12192000"/>
              <a:gd name="connsiteY5234" fmla="*/ 5387166 h 6858000"/>
              <a:gd name="connsiteX5235" fmla="*/ 7262357 w 12192000"/>
              <a:gd name="connsiteY5235" fmla="*/ 5381869 h 6858000"/>
              <a:gd name="connsiteX5236" fmla="*/ 7283615 w 12192000"/>
              <a:gd name="connsiteY5236" fmla="*/ 5376573 h 6858000"/>
              <a:gd name="connsiteX5237" fmla="*/ 7321879 w 12192000"/>
              <a:gd name="connsiteY5237" fmla="*/ 5371276 h 6858000"/>
              <a:gd name="connsiteX5238" fmla="*/ 7368646 w 12192000"/>
              <a:gd name="connsiteY5238" fmla="*/ 5360683 h 6858000"/>
              <a:gd name="connsiteX5239" fmla="*/ 7381401 w 12192000"/>
              <a:gd name="connsiteY5239" fmla="*/ 5365980 h 6858000"/>
              <a:gd name="connsiteX5240" fmla="*/ 7406911 w 12192000"/>
              <a:gd name="connsiteY5240" fmla="*/ 5355387 h 6858000"/>
              <a:gd name="connsiteX5241" fmla="*/ 7428169 w 12192000"/>
              <a:gd name="connsiteY5241" fmla="*/ 5360683 h 6858000"/>
              <a:gd name="connsiteX5242" fmla="*/ 7440923 w 12192000"/>
              <a:gd name="connsiteY5242" fmla="*/ 5350090 h 6858000"/>
              <a:gd name="connsiteX5243" fmla="*/ 7479188 w 12192000"/>
              <a:gd name="connsiteY5243" fmla="*/ 5344793 h 6858000"/>
              <a:gd name="connsiteX5244" fmla="*/ 7500445 w 12192000"/>
              <a:gd name="connsiteY5244" fmla="*/ 5344793 h 6858000"/>
              <a:gd name="connsiteX5245" fmla="*/ 7487691 w 12192000"/>
              <a:gd name="connsiteY5245" fmla="*/ 5360683 h 6858000"/>
              <a:gd name="connsiteX5246" fmla="*/ 7500445 w 12192000"/>
              <a:gd name="connsiteY5246" fmla="*/ 5355387 h 6858000"/>
              <a:gd name="connsiteX5247" fmla="*/ 7504697 w 12192000"/>
              <a:gd name="connsiteY5247" fmla="*/ 5344793 h 6858000"/>
              <a:gd name="connsiteX5248" fmla="*/ 7538710 w 12192000"/>
              <a:gd name="connsiteY5248" fmla="*/ 5339497 h 6858000"/>
              <a:gd name="connsiteX5249" fmla="*/ 7670509 w 12192000"/>
              <a:gd name="connsiteY5249" fmla="*/ 5318311 h 6858000"/>
              <a:gd name="connsiteX5250" fmla="*/ 7674761 w 12192000"/>
              <a:gd name="connsiteY5250" fmla="*/ 5307717 h 6858000"/>
              <a:gd name="connsiteX5251" fmla="*/ 7687515 w 12192000"/>
              <a:gd name="connsiteY5251" fmla="*/ 5307717 h 6858000"/>
              <a:gd name="connsiteX5252" fmla="*/ 7738534 w 12192000"/>
              <a:gd name="connsiteY5252" fmla="*/ 5297124 h 6858000"/>
              <a:gd name="connsiteX5253" fmla="*/ 7755541 w 12192000"/>
              <a:gd name="connsiteY5253" fmla="*/ 5302421 h 6858000"/>
              <a:gd name="connsiteX5254" fmla="*/ 7764044 w 12192000"/>
              <a:gd name="connsiteY5254" fmla="*/ 5297124 h 6858000"/>
              <a:gd name="connsiteX5255" fmla="*/ 7802308 w 12192000"/>
              <a:gd name="connsiteY5255" fmla="*/ 5297124 h 6858000"/>
              <a:gd name="connsiteX5256" fmla="*/ 7836321 w 12192000"/>
              <a:gd name="connsiteY5256" fmla="*/ 5281235 h 6858000"/>
              <a:gd name="connsiteX5257" fmla="*/ 7840572 w 12192000"/>
              <a:gd name="connsiteY5257" fmla="*/ 5286531 h 6858000"/>
              <a:gd name="connsiteX5258" fmla="*/ 7853327 w 12192000"/>
              <a:gd name="connsiteY5258" fmla="*/ 5281235 h 6858000"/>
              <a:gd name="connsiteX5259" fmla="*/ 7857579 w 12192000"/>
              <a:gd name="connsiteY5259" fmla="*/ 5281235 h 6858000"/>
              <a:gd name="connsiteX5260" fmla="*/ 7904346 w 12192000"/>
              <a:gd name="connsiteY5260" fmla="*/ 5275938 h 6858000"/>
              <a:gd name="connsiteX5261" fmla="*/ 7951114 w 12192000"/>
              <a:gd name="connsiteY5261" fmla="*/ 5270641 h 6858000"/>
              <a:gd name="connsiteX5262" fmla="*/ 7989378 w 12192000"/>
              <a:gd name="connsiteY5262" fmla="*/ 5254752 h 6858000"/>
              <a:gd name="connsiteX5263" fmla="*/ 7993630 w 12192000"/>
              <a:gd name="connsiteY5263" fmla="*/ 5260048 h 6858000"/>
              <a:gd name="connsiteX5264" fmla="*/ 7997881 w 12192000"/>
              <a:gd name="connsiteY5264" fmla="*/ 5260048 h 6858000"/>
              <a:gd name="connsiteX5265" fmla="*/ 8019139 w 12192000"/>
              <a:gd name="connsiteY5265" fmla="*/ 5254752 h 6858000"/>
              <a:gd name="connsiteX5266" fmla="*/ 8027642 w 12192000"/>
              <a:gd name="connsiteY5266" fmla="*/ 5260048 h 6858000"/>
              <a:gd name="connsiteX5267" fmla="*/ 8053152 w 12192000"/>
              <a:gd name="connsiteY5267" fmla="*/ 5254752 h 6858000"/>
              <a:gd name="connsiteX5268" fmla="*/ 8099919 w 12192000"/>
              <a:gd name="connsiteY5268" fmla="*/ 5244159 h 6858000"/>
              <a:gd name="connsiteX5269" fmla="*/ 8112674 w 12192000"/>
              <a:gd name="connsiteY5269" fmla="*/ 5238862 h 6858000"/>
              <a:gd name="connsiteX5270" fmla="*/ 8189203 w 12192000"/>
              <a:gd name="connsiteY5270" fmla="*/ 5228269 h 6858000"/>
              <a:gd name="connsiteX5271" fmla="*/ 8210460 w 12192000"/>
              <a:gd name="connsiteY5271" fmla="*/ 5222972 h 6858000"/>
              <a:gd name="connsiteX5272" fmla="*/ 8214712 w 12192000"/>
              <a:gd name="connsiteY5272" fmla="*/ 5217676 h 6858000"/>
              <a:gd name="connsiteX5273" fmla="*/ 8218964 w 12192000"/>
              <a:gd name="connsiteY5273" fmla="*/ 5222972 h 6858000"/>
              <a:gd name="connsiteX5274" fmla="*/ 8227467 w 12192000"/>
              <a:gd name="connsiteY5274" fmla="*/ 5222972 h 6858000"/>
              <a:gd name="connsiteX5275" fmla="*/ 8231718 w 12192000"/>
              <a:gd name="connsiteY5275" fmla="*/ 5217676 h 6858000"/>
              <a:gd name="connsiteX5276" fmla="*/ 8308247 w 12192000"/>
              <a:gd name="connsiteY5276" fmla="*/ 5212379 h 6858000"/>
              <a:gd name="connsiteX5277" fmla="*/ 8329505 w 12192000"/>
              <a:gd name="connsiteY5277" fmla="*/ 5201886 h 6858000"/>
              <a:gd name="connsiteX5278" fmla="*/ 8342260 w 12192000"/>
              <a:gd name="connsiteY5278" fmla="*/ 5185896 h 6858000"/>
              <a:gd name="connsiteX5279" fmla="*/ 8350763 w 12192000"/>
              <a:gd name="connsiteY5279" fmla="*/ 5180600 h 6858000"/>
              <a:gd name="connsiteX5280" fmla="*/ 8367769 w 12192000"/>
              <a:gd name="connsiteY5280" fmla="*/ 5201886 h 6858000"/>
              <a:gd name="connsiteX5281" fmla="*/ 8372021 w 12192000"/>
              <a:gd name="connsiteY5281" fmla="*/ 5196489 h 6858000"/>
              <a:gd name="connsiteX5282" fmla="*/ 8384775 w 12192000"/>
              <a:gd name="connsiteY5282" fmla="*/ 5180600 h 6858000"/>
              <a:gd name="connsiteX5283" fmla="*/ 8401782 w 12192000"/>
              <a:gd name="connsiteY5283" fmla="*/ 5191193 h 6858000"/>
              <a:gd name="connsiteX5284" fmla="*/ 8440046 w 12192000"/>
              <a:gd name="connsiteY5284" fmla="*/ 5180600 h 6858000"/>
              <a:gd name="connsiteX5285" fmla="*/ 8448549 w 12192000"/>
              <a:gd name="connsiteY5285" fmla="*/ 5170007 h 6858000"/>
              <a:gd name="connsiteX5286" fmla="*/ 8465556 w 12192000"/>
              <a:gd name="connsiteY5286" fmla="*/ 5170007 h 6858000"/>
              <a:gd name="connsiteX5287" fmla="*/ 8465556 w 12192000"/>
              <a:gd name="connsiteY5287" fmla="*/ 5175303 h 6858000"/>
              <a:gd name="connsiteX5288" fmla="*/ 8537832 w 12192000"/>
              <a:gd name="connsiteY5288" fmla="*/ 5170007 h 6858000"/>
              <a:gd name="connsiteX5289" fmla="*/ 8563342 w 12192000"/>
              <a:gd name="connsiteY5289" fmla="*/ 5154117 h 6858000"/>
              <a:gd name="connsiteX5290" fmla="*/ 8563342 w 12192000"/>
              <a:gd name="connsiteY5290" fmla="*/ 5143524 h 6858000"/>
              <a:gd name="connsiteX5291" fmla="*/ 8567594 w 12192000"/>
              <a:gd name="connsiteY5291" fmla="*/ 5143524 h 6858000"/>
              <a:gd name="connsiteX5292" fmla="*/ 8576097 w 12192000"/>
              <a:gd name="connsiteY5292" fmla="*/ 5154117 h 6858000"/>
              <a:gd name="connsiteX5293" fmla="*/ 8665380 w 12192000"/>
              <a:gd name="connsiteY5293" fmla="*/ 5138227 h 6858000"/>
              <a:gd name="connsiteX5294" fmla="*/ 8712148 w 12192000"/>
              <a:gd name="connsiteY5294" fmla="*/ 5127634 h 6858000"/>
              <a:gd name="connsiteX5295" fmla="*/ 8750420 w 12192000"/>
              <a:gd name="connsiteY5295" fmla="*/ 5120641 h 6858000"/>
              <a:gd name="connsiteX5296" fmla="*/ 8757969 w 12192000"/>
              <a:gd name="connsiteY5296" fmla="*/ 5118803 h 6858000"/>
              <a:gd name="connsiteX5297" fmla="*/ 8758915 w 12192000"/>
              <a:gd name="connsiteY5297" fmla="*/ 5122338 h 6858000"/>
              <a:gd name="connsiteX5298" fmla="*/ 8764927 w 12192000"/>
              <a:gd name="connsiteY5298" fmla="*/ 5117109 h 6858000"/>
              <a:gd name="connsiteX5299" fmla="*/ 8772002 w 12192000"/>
              <a:gd name="connsiteY5299" fmla="*/ 5115386 h 6858000"/>
              <a:gd name="connsiteX5300" fmla="*/ 8779642 w 12192000"/>
              <a:gd name="connsiteY5300" fmla="*/ 5109096 h 6858000"/>
              <a:gd name="connsiteX5301" fmla="*/ 8774948 w 12192000"/>
              <a:gd name="connsiteY5301" fmla="*/ 5108393 h 6858000"/>
              <a:gd name="connsiteX5302" fmla="*/ 8775174 w 12192000"/>
              <a:gd name="connsiteY5302" fmla="*/ 5108196 h 6858000"/>
              <a:gd name="connsiteX5303" fmla="*/ 8780173 w 12192000"/>
              <a:gd name="connsiteY5303" fmla="*/ 5111744 h 6858000"/>
              <a:gd name="connsiteX5304" fmla="*/ 8792928 w 12192000"/>
              <a:gd name="connsiteY5304" fmla="*/ 5101151 h 6858000"/>
              <a:gd name="connsiteX5305" fmla="*/ 8797180 w 12192000"/>
              <a:gd name="connsiteY5305" fmla="*/ 5106448 h 6858000"/>
              <a:gd name="connsiteX5306" fmla="*/ 8818437 w 12192000"/>
              <a:gd name="connsiteY5306" fmla="*/ 5101151 h 6858000"/>
              <a:gd name="connsiteX5307" fmla="*/ 8835444 w 12192000"/>
              <a:gd name="connsiteY5307" fmla="*/ 5090558 h 6858000"/>
              <a:gd name="connsiteX5308" fmla="*/ 8852450 w 12192000"/>
              <a:gd name="connsiteY5308" fmla="*/ 5090558 h 6858000"/>
              <a:gd name="connsiteX5309" fmla="*/ 8856702 w 12192000"/>
              <a:gd name="connsiteY5309" fmla="*/ 5085262 h 6858000"/>
              <a:gd name="connsiteX5310" fmla="*/ 8907720 w 12192000"/>
              <a:gd name="connsiteY5310" fmla="*/ 5074668 h 6858000"/>
              <a:gd name="connsiteX5311" fmla="*/ 8928978 w 12192000"/>
              <a:gd name="connsiteY5311" fmla="*/ 5074668 h 6858000"/>
              <a:gd name="connsiteX5312" fmla="*/ 8962991 w 12192000"/>
              <a:gd name="connsiteY5312" fmla="*/ 5058779 h 6858000"/>
              <a:gd name="connsiteX5313" fmla="*/ 8981250 w 12192000"/>
              <a:gd name="connsiteY5313" fmla="*/ 5056042 h 6858000"/>
              <a:gd name="connsiteX5314" fmla="*/ 8984249 w 12192000"/>
              <a:gd name="connsiteY5314" fmla="*/ 5058779 h 6858000"/>
              <a:gd name="connsiteX5315" fmla="*/ 8997004 w 12192000"/>
              <a:gd name="connsiteY5315" fmla="*/ 5048186 h 6858000"/>
              <a:gd name="connsiteX5316" fmla="*/ 8998598 w 12192000"/>
              <a:gd name="connsiteY5316" fmla="*/ 5050172 h 6858000"/>
              <a:gd name="connsiteX5317" fmla="*/ 9005507 w 12192000"/>
              <a:gd name="connsiteY5317" fmla="*/ 5058779 h 6858000"/>
              <a:gd name="connsiteX5318" fmla="*/ 9005507 w 12192000"/>
              <a:gd name="connsiteY5318" fmla="*/ 5060103 h 6858000"/>
              <a:gd name="connsiteX5319" fmla="*/ 9005507 w 12192000"/>
              <a:gd name="connsiteY5319" fmla="*/ 5069372 h 6858000"/>
              <a:gd name="connsiteX5320" fmla="*/ 8988500 w 12192000"/>
              <a:gd name="connsiteY5320" fmla="*/ 5069372 h 6858000"/>
              <a:gd name="connsiteX5321" fmla="*/ 8988500 w 12192000"/>
              <a:gd name="connsiteY5321" fmla="*/ 5079965 h 6858000"/>
              <a:gd name="connsiteX5322" fmla="*/ 9014010 w 12192000"/>
              <a:gd name="connsiteY5322" fmla="*/ 5069372 h 6858000"/>
              <a:gd name="connsiteX5323" fmla="*/ 9018262 w 12192000"/>
              <a:gd name="connsiteY5323" fmla="*/ 5069372 h 6858000"/>
              <a:gd name="connsiteX5324" fmla="*/ 9026765 w 12192000"/>
              <a:gd name="connsiteY5324" fmla="*/ 5064075 h 6858000"/>
              <a:gd name="connsiteX5325" fmla="*/ 9018262 w 12192000"/>
              <a:gd name="connsiteY5325" fmla="*/ 5064075 h 6858000"/>
              <a:gd name="connsiteX5326" fmla="*/ 9014010 w 12192000"/>
              <a:gd name="connsiteY5326" fmla="*/ 5053482 h 6858000"/>
              <a:gd name="connsiteX5327" fmla="*/ 9065029 w 12192000"/>
              <a:gd name="connsiteY5327" fmla="*/ 5032296 h 6858000"/>
              <a:gd name="connsiteX5328" fmla="*/ 9082036 w 12192000"/>
              <a:gd name="connsiteY5328" fmla="*/ 5037592 h 6858000"/>
              <a:gd name="connsiteX5329" fmla="*/ 9065029 w 12192000"/>
              <a:gd name="connsiteY5329" fmla="*/ 5048186 h 6858000"/>
              <a:gd name="connsiteX5330" fmla="*/ 9056526 w 12192000"/>
              <a:gd name="connsiteY5330" fmla="*/ 5042889 h 6858000"/>
              <a:gd name="connsiteX5331" fmla="*/ 9043772 w 12192000"/>
              <a:gd name="connsiteY5331" fmla="*/ 5058779 h 6858000"/>
              <a:gd name="connsiteX5332" fmla="*/ 9082036 w 12192000"/>
              <a:gd name="connsiteY5332" fmla="*/ 5053482 h 6858000"/>
              <a:gd name="connsiteX5333" fmla="*/ 9133054 w 12192000"/>
              <a:gd name="connsiteY5333" fmla="*/ 5037592 h 6858000"/>
              <a:gd name="connsiteX5334" fmla="*/ 9128803 w 12192000"/>
              <a:gd name="connsiteY5334" fmla="*/ 5026999 h 6858000"/>
              <a:gd name="connsiteX5335" fmla="*/ 9086287 w 12192000"/>
              <a:gd name="connsiteY5335" fmla="*/ 5037592 h 6858000"/>
              <a:gd name="connsiteX5336" fmla="*/ 9090538 w 12192000"/>
              <a:gd name="connsiteY5336" fmla="*/ 5021703 h 6858000"/>
              <a:gd name="connsiteX5337" fmla="*/ 9116048 w 12192000"/>
              <a:gd name="connsiteY5337" fmla="*/ 5016406 h 6858000"/>
              <a:gd name="connsiteX5338" fmla="*/ 9188325 w 12192000"/>
              <a:gd name="connsiteY5338" fmla="*/ 4995220 h 6858000"/>
              <a:gd name="connsiteX5339" fmla="*/ 9201080 w 12192000"/>
              <a:gd name="connsiteY5339" fmla="*/ 5011110 h 6858000"/>
              <a:gd name="connsiteX5340" fmla="*/ 9226590 w 12192000"/>
              <a:gd name="connsiteY5340" fmla="*/ 5000516 h 6858000"/>
              <a:gd name="connsiteX5341" fmla="*/ 9230841 w 12192000"/>
              <a:gd name="connsiteY5341" fmla="*/ 5005813 h 6858000"/>
              <a:gd name="connsiteX5342" fmla="*/ 9239344 w 12192000"/>
              <a:gd name="connsiteY5342" fmla="*/ 4995220 h 6858000"/>
              <a:gd name="connsiteX5343" fmla="*/ 9235092 w 12192000"/>
              <a:gd name="connsiteY5343" fmla="*/ 4979330 h 6858000"/>
              <a:gd name="connsiteX5344" fmla="*/ 9260602 w 12192000"/>
              <a:gd name="connsiteY5344" fmla="*/ 4974034 h 6858000"/>
              <a:gd name="connsiteX5345" fmla="*/ 9277608 w 12192000"/>
              <a:gd name="connsiteY5345" fmla="*/ 4989923 h 6858000"/>
              <a:gd name="connsiteX5346" fmla="*/ 9303118 w 12192000"/>
              <a:gd name="connsiteY5346" fmla="*/ 4979330 h 6858000"/>
              <a:gd name="connsiteX5347" fmla="*/ 9311621 w 12192000"/>
              <a:gd name="connsiteY5347" fmla="*/ 4974034 h 6858000"/>
              <a:gd name="connsiteX5348" fmla="*/ 9354137 w 12192000"/>
              <a:gd name="connsiteY5348" fmla="*/ 4963440 h 6858000"/>
              <a:gd name="connsiteX5349" fmla="*/ 9362640 w 12192000"/>
              <a:gd name="connsiteY5349" fmla="*/ 4947551 h 6858000"/>
              <a:gd name="connsiteX5350" fmla="*/ 9371144 w 12192000"/>
              <a:gd name="connsiteY5350" fmla="*/ 4947551 h 6858000"/>
              <a:gd name="connsiteX5351" fmla="*/ 9383898 w 12192000"/>
              <a:gd name="connsiteY5351" fmla="*/ 4952847 h 6858000"/>
              <a:gd name="connsiteX5352" fmla="*/ 9400904 w 12192000"/>
              <a:gd name="connsiteY5352" fmla="*/ 4942254 h 6858000"/>
              <a:gd name="connsiteX5353" fmla="*/ 9405493 w 12192000"/>
              <a:gd name="connsiteY5353" fmla="*/ 4947535 h 6858000"/>
              <a:gd name="connsiteX5354" fmla="*/ 9405156 w 12192000"/>
              <a:gd name="connsiteY5354" fmla="*/ 4947551 h 6858000"/>
              <a:gd name="connsiteX5355" fmla="*/ 9371144 w 12192000"/>
              <a:gd name="connsiteY5355" fmla="*/ 4984627 h 6858000"/>
              <a:gd name="connsiteX5356" fmla="*/ 9362640 w 12192000"/>
              <a:gd name="connsiteY5356" fmla="*/ 5005813 h 6858000"/>
              <a:gd name="connsiteX5357" fmla="*/ 9341382 w 12192000"/>
              <a:gd name="connsiteY5357" fmla="*/ 5011110 h 6858000"/>
              <a:gd name="connsiteX5358" fmla="*/ 9345634 w 12192000"/>
              <a:gd name="connsiteY5358" fmla="*/ 5005813 h 6858000"/>
              <a:gd name="connsiteX5359" fmla="*/ 9324376 w 12192000"/>
              <a:gd name="connsiteY5359" fmla="*/ 5026999 h 6858000"/>
              <a:gd name="connsiteX5360" fmla="*/ 9341382 w 12192000"/>
              <a:gd name="connsiteY5360" fmla="*/ 5037592 h 6858000"/>
              <a:gd name="connsiteX5361" fmla="*/ 9328628 w 12192000"/>
              <a:gd name="connsiteY5361" fmla="*/ 5048186 h 6858000"/>
              <a:gd name="connsiteX5362" fmla="*/ 9323021 w 12192000"/>
              <a:gd name="connsiteY5362" fmla="*/ 5041783 h 6858000"/>
              <a:gd name="connsiteX5363" fmla="*/ 9325971 w 12192000"/>
              <a:gd name="connsiteY5363" fmla="*/ 5039578 h 6858000"/>
              <a:gd name="connsiteX5364" fmla="*/ 9328628 w 12192000"/>
              <a:gd name="connsiteY5364" fmla="*/ 5037592 h 6858000"/>
              <a:gd name="connsiteX5365" fmla="*/ 9322250 w 12192000"/>
              <a:gd name="connsiteY5365" fmla="*/ 5040903 h 6858000"/>
              <a:gd name="connsiteX5366" fmla="*/ 9323021 w 12192000"/>
              <a:gd name="connsiteY5366" fmla="*/ 5041783 h 6858000"/>
              <a:gd name="connsiteX5367" fmla="*/ 9307370 w 12192000"/>
              <a:gd name="connsiteY5367" fmla="*/ 5053482 h 6858000"/>
              <a:gd name="connsiteX5368" fmla="*/ 9286112 w 12192000"/>
              <a:gd name="connsiteY5368" fmla="*/ 5074668 h 6858000"/>
              <a:gd name="connsiteX5369" fmla="*/ 9298866 w 12192000"/>
              <a:gd name="connsiteY5369" fmla="*/ 5069372 h 6858000"/>
              <a:gd name="connsiteX5370" fmla="*/ 9303118 w 12192000"/>
              <a:gd name="connsiteY5370" fmla="*/ 5074668 h 6858000"/>
              <a:gd name="connsiteX5371" fmla="*/ 9307370 w 12192000"/>
              <a:gd name="connsiteY5371" fmla="*/ 5079965 h 6858000"/>
              <a:gd name="connsiteX5372" fmla="*/ 9298866 w 12192000"/>
              <a:gd name="connsiteY5372" fmla="*/ 5095855 h 6858000"/>
              <a:gd name="connsiteX5373" fmla="*/ 9277608 w 12192000"/>
              <a:gd name="connsiteY5373" fmla="*/ 5085262 h 6858000"/>
              <a:gd name="connsiteX5374" fmla="*/ 9269106 w 12192000"/>
              <a:gd name="connsiteY5374" fmla="*/ 5101151 h 6858000"/>
              <a:gd name="connsiteX5375" fmla="*/ 9257680 w 12192000"/>
              <a:gd name="connsiteY5375" fmla="*/ 5090558 h 6858000"/>
              <a:gd name="connsiteX5376" fmla="*/ 9264854 w 12192000"/>
              <a:gd name="connsiteY5376" fmla="*/ 5090558 h 6858000"/>
              <a:gd name="connsiteX5377" fmla="*/ 9257680 w 12192000"/>
              <a:gd name="connsiteY5377" fmla="*/ 5090558 h 6858000"/>
              <a:gd name="connsiteX5378" fmla="*/ 9257680 w 12192000"/>
              <a:gd name="connsiteY5378" fmla="*/ 5090558 h 6858000"/>
              <a:gd name="connsiteX5379" fmla="*/ 9256350 w 12192000"/>
              <a:gd name="connsiteY5379" fmla="*/ 5090558 h 6858000"/>
              <a:gd name="connsiteX5380" fmla="*/ 9247848 w 12192000"/>
              <a:gd name="connsiteY5380" fmla="*/ 5106448 h 6858000"/>
              <a:gd name="connsiteX5381" fmla="*/ 9239344 w 12192000"/>
              <a:gd name="connsiteY5381" fmla="*/ 5111744 h 6858000"/>
              <a:gd name="connsiteX5382" fmla="*/ 9222338 w 12192000"/>
              <a:gd name="connsiteY5382" fmla="*/ 5148820 h 6858000"/>
              <a:gd name="connsiteX5383" fmla="*/ 9184074 w 12192000"/>
              <a:gd name="connsiteY5383" fmla="*/ 5164710 h 6858000"/>
              <a:gd name="connsiteX5384" fmla="*/ 9171319 w 12192000"/>
              <a:gd name="connsiteY5384" fmla="*/ 5170007 h 6858000"/>
              <a:gd name="connsiteX5385" fmla="*/ 9158564 w 12192000"/>
              <a:gd name="connsiteY5385" fmla="*/ 5191193 h 6858000"/>
              <a:gd name="connsiteX5386" fmla="*/ 9161900 w 12192000"/>
              <a:gd name="connsiteY5386" fmla="*/ 5180600 h 6858000"/>
              <a:gd name="connsiteX5387" fmla="*/ 9162816 w 12192000"/>
              <a:gd name="connsiteY5387" fmla="*/ 5180600 h 6858000"/>
              <a:gd name="connsiteX5388" fmla="*/ 9162475 w 12192000"/>
              <a:gd name="connsiteY5388" fmla="*/ 5178774 h 6858000"/>
              <a:gd name="connsiteX5389" fmla="*/ 9164011 w 12192000"/>
              <a:gd name="connsiteY5389" fmla="*/ 5173896 h 6858000"/>
              <a:gd name="connsiteX5390" fmla="*/ 9162152 w 12192000"/>
              <a:gd name="connsiteY5390" fmla="*/ 5177041 h 6858000"/>
              <a:gd name="connsiteX5391" fmla="*/ 9162475 w 12192000"/>
              <a:gd name="connsiteY5391" fmla="*/ 5178774 h 6858000"/>
              <a:gd name="connsiteX5392" fmla="*/ 9161900 w 12192000"/>
              <a:gd name="connsiteY5392" fmla="*/ 5180600 h 6858000"/>
              <a:gd name="connsiteX5393" fmla="*/ 9161222 w 12192000"/>
              <a:gd name="connsiteY5393" fmla="*/ 5180600 h 6858000"/>
              <a:gd name="connsiteX5394" fmla="*/ 9150061 w 12192000"/>
              <a:gd name="connsiteY5394" fmla="*/ 5180600 h 6858000"/>
              <a:gd name="connsiteX5395" fmla="*/ 9136841 w 12192000"/>
              <a:gd name="connsiteY5395" fmla="*/ 5169924 h 6858000"/>
              <a:gd name="connsiteX5396" fmla="*/ 9136811 w 12192000"/>
              <a:gd name="connsiteY5396" fmla="*/ 5168447 h 6858000"/>
              <a:gd name="connsiteX5397" fmla="*/ 9144215 w 12192000"/>
              <a:gd name="connsiteY5397" fmla="*/ 5165372 h 6858000"/>
              <a:gd name="connsiteX5398" fmla="*/ 9145810 w 12192000"/>
              <a:gd name="connsiteY5398" fmla="*/ 5164710 h 6858000"/>
              <a:gd name="connsiteX5399" fmla="*/ 9136775 w 12192000"/>
              <a:gd name="connsiteY5399" fmla="*/ 5166696 h 6858000"/>
              <a:gd name="connsiteX5400" fmla="*/ 9136811 w 12192000"/>
              <a:gd name="connsiteY5400" fmla="*/ 5168447 h 6858000"/>
              <a:gd name="connsiteX5401" fmla="*/ 9133054 w 12192000"/>
              <a:gd name="connsiteY5401" fmla="*/ 5170007 h 6858000"/>
              <a:gd name="connsiteX5402" fmla="*/ 9128803 w 12192000"/>
              <a:gd name="connsiteY5402" fmla="*/ 5170007 h 6858000"/>
              <a:gd name="connsiteX5403" fmla="*/ 9094790 w 12192000"/>
              <a:gd name="connsiteY5403" fmla="*/ 5196489 h 6858000"/>
              <a:gd name="connsiteX5404" fmla="*/ 9082036 w 12192000"/>
              <a:gd name="connsiteY5404" fmla="*/ 5201886 h 6858000"/>
              <a:gd name="connsiteX5405" fmla="*/ 9086287 w 12192000"/>
              <a:gd name="connsiteY5405" fmla="*/ 5207083 h 6858000"/>
              <a:gd name="connsiteX5406" fmla="*/ 9082036 w 12192000"/>
              <a:gd name="connsiteY5406" fmla="*/ 5217676 h 6858000"/>
              <a:gd name="connsiteX5407" fmla="*/ 9052274 w 12192000"/>
              <a:gd name="connsiteY5407" fmla="*/ 5238862 h 6858000"/>
              <a:gd name="connsiteX5408" fmla="*/ 9048023 w 12192000"/>
              <a:gd name="connsiteY5408" fmla="*/ 5233565 h 6858000"/>
              <a:gd name="connsiteX5409" fmla="*/ 9052274 w 12192000"/>
              <a:gd name="connsiteY5409" fmla="*/ 5228269 h 6858000"/>
              <a:gd name="connsiteX5410" fmla="*/ 9065029 w 12192000"/>
              <a:gd name="connsiteY5410" fmla="*/ 5222972 h 6858000"/>
              <a:gd name="connsiteX5411" fmla="*/ 9048023 w 12192000"/>
              <a:gd name="connsiteY5411" fmla="*/ 5217676 h 6858000"/>
              <a:gd name="connsiteX5412" fmla="*/ 9052274 w 12192000"/>
              <a:gd name="connsiteY5412" fmla="*/ 5207083 h 6858000"/>
              <a:gd name="connsiteX5413" fmla="*/ 9056526 w 12192000"/>
              <a:gd name="connsiteY5413" fmla="*/ 5201886 h 6858000"/>
              <a:gd name="connsiteX5414" fmla="*/ 9069281 w 12192000"/>
              <a:gd name="connsiteY5414" fmla="*/ 5212379 h 6858000"/>
              <a:gd name="connsiteX5415" fmla="*/ 9082036 w 12192000"/>
              <a:gd name="connsiteY5415" fmla="*/ 5191193 h 6858000"/>
              <a:gd name="connsiteX5416" fmla="*/ 9069281 w 12192000"/>
              <a:gd name="connsiteY5416" fmla="*/ 5201886 h 6858000"/>
              <a:gd name="connsiteX5417" fmla="*/ 9052274 w 12192000"/>
              <a:gd name="connsiteY5417" fmla="*/ 5191193 h 6858000"/>
              <a:gd name="connsiteX5418" fmla="*/ 9048023 w 12192000"/>
              <a:gd name="connsiteY5418" fmla="*/ 5207083 h 6858000"/>
              <a:gd name="connsiteX5419" fmla="*/ 9031016 w 12192000"/>
              <a:gd name="connsiteY5419" fmla="*/ 5212379 h 6858000"/>
              <a:gd name="connsiteX5420" fmla="*/ 9031016 w 12192000"/>
              <a:gd name="connsiteY5420" fmla="*/ 5222972 h 6858000"/>
              <a:gd name="connsiteX5421" fmla="*/ 9014010 w 12192000"/>
              <a:gd name="connsiteY5421" fmla="*/ 5233565 h 6858000"/>
              <a:gd name="connsiteX5422" fmla="*/ 9009758 w 12192000"/>
              <a:gd name="connsiteY5422" fmla="*/ 5233565 h 6858000"/>
              <a:gd name="connsiteX5423" fmla="*/ 9001256 w 12192000"/>
              <a:gd name="connsiteY5423" fmla="*/ 5217676 h 6858000"/>
              <a:gd name="connsiteX5424" fmla="*/ 8992752 w 12192000"/>
              <a:gd name="connsiteY5424" fmla="*/ 5217676 h 6858000"/>
              <a:gd name="connsiteX5425" fmla="*/ 8997004 w 12192000"/>
              <a:gd name="connsiteY5425" fmla="*/ 5212379 h 6858000"/>
              <a:gd name="connsiteX5426" fmla="*/ 8997004 w 12192000"/>
              <a:gd name="connsiteY5426" fmla="*/ 5191193 h 6858000"/>
              <a:gd name="connsiteX5427" fmla="*/ 8979998 w 12192000"/>
              <a:gd name="connsiteY5427" fmla="*/ 5196489 h 6858000"/>
              <a:gd name="connsiteX5428" fmla="*/ 8979998 w 12192000"/>
              <a:gd name="connsiteY5428" fmla="*/ 5207083 h 6858000"/>
              <a:gd name="connsiteX5429" fmla="*/ 8992752 w 12192000"/>
              <a:gd name="connsiteY5429" fmla="*/ 5212379 h 6858000"/>
              <a:gd name="connsiteX5430" fmla="*/ 8975746 w 12192000"/>
              <a:gd name="connsiteY5430" fmla="*/ 5228269 h 6858000"/>
              <a:gd name="connsiteX5431" fmla="*/ 8979998 w 12192000"/>
              <a:gd name="connsiteY5431" fmla="*/ 5238862 h 6858000"/>
              <a:gd name="connsiteX5432" fmla="*/ 8992752 w 12192000"/>
              <a:gd name="connsiteY5432" fmla="*/ 5233565 h 6858000"/>
              <a:gd name="connsiteX5433" fmla="*/ 8997004 w 12192000"/>
              <a:gd name="connsiteY5433" fmla="*/ 5238862 h 6858000"/>
              <a:gd name="connsiteX5434" fmla="*/ 9001256 w 12192000"/>
              <a:gd name="connsiteY5434" fmla="*/ 5254752 h 6858000"/>
              <a:gd name="connsiteX5435" fmla="*/ 8997004 w 12192000"/>
              <a:gd name="connsiteY5435" fmla="*/ 5265345 h 6858000"/>
              <a:gd name="connsiteX5436" fmla="*/ 8975746 w 12192000"/>
              <a:gd name="connsiteY5436" fmla="*/ 5270641 h 6858000"/>
              <a:gd name="connsiteX5437" fmla="*/ 8975746 w 12192000"/>
              <a:gd name="connsiteY5437" fmla="*/ 5265345 h 6858000"/>
              <a:gd name="connsiteX5438" fmla="*/ 8979998 w 12192000"/>
              <a:gd name="connsiteY5438" fmla="*/ 5260048 h 6858000"/>
              <a:gd name="connsiteX5439" fmla="*/ 8975746 w 12192000"/>
              <a:gd name="connsiteY5439" fmla="*/ 5254752 h 6858000"/>
              <a:gd name="connsiteX5440" fmla="*/ 8967242 w 12192000"/>
              <a:gd name="connsiteY5440" fmla="*/ 5260048 h 6858000"/>
              <a:gd name="connsiteX5441" fmla="*/ 8950236 w 12192000"/>
              <a:gd name="connsiteY5441" fmla="*/ 5260048 h 6858000"/>
              <a:gd name="connsiteX5442" fmla="*/ 8950236 w 12192000"/>
              <a:gd name="connsiteY5442" fmla="*/ 5270641 h 6858000"/>
              <a:gd name="connsiteX5443" fmla="*/ 8958740 w 12192000"/>
              <a:gd name="connsiteY5443" fmla="*/ 5291828 h 6858000"/>
              <a:gd name="connsiteX5444" fmla="*/ 8958740 w 12192000"/>
              <a:gd name="connsiteY5444" fmla="*/ 5286531 h 6858000"/>
              <a:gd name="connsiteX5445" fmla="*/ 8979998 w 12192000"/>
              <a:gd name="connsiteY5445" fmla="*/ 5275938 h 6858000"/>
              <a:gd name="connsiteX5446" fmla="*/ 8979998 w 12192000"/>
              <a:gd name="connsiteY5446" fmla="*/ 5281235 h 6858000"/>
              <a:gd name="connsiteX5447" fmla="*/ 8971494 w 12192000"/>
              <a:gd name="connsiteY5447" fmla="*/ 5297124 h 6858000"/>
              <a:gd name="connsiteX5448" fmla="*/ 8950236 w 12192000"/>
              <a:gd name="connsiteY5448" fmla="*/ 5302421 h 6858000"/>
              <a:gd name="connsiteX5449" fmla="*/ 8950236 w 12192000"/>
              <a:gd name="connsiteY5449" fmla="*/ 5307717 h 6858000"/>
              <a:gd name="connsiteX5450" fmla="*/ 8975746 w 12192000"/>
              <a:gd name="connsiteY5450" fmla="*/ 5307717 h 6858000"/>
              <a:gd name="connsiteX5451" fmla="*/ 8984249 w 12192000"/>
              <a:gd name="connsiteY5451" fmla="*/ 5297124 h 6858000"/>
              <a:gd name="connsiteX5452" fmla="*/ 8992752 w 12192000"/>
              <a:gd name="connsiteY5452" fmla="*/ 5302421 h 6858000"/>
              <a:gd name="connsiteX5453" fmla="*/ 9014010 w 12192000"/>
              <a:gd name="connsiteY5453" fmla="*/ 5291828 h 6858000"/>
              <a:gd name="connsiteX5454" fmla="*/ 9052274 w 12192000"/>
              <a:gd name="connsiteY5454" fmla="*/ 5286531 h 6858000"/>
              <a:gd name="connsiteX5455" fmla="*/ 9052274 w 12192000"/>
              <a:gd name="connsiteY5455" fmla="*/ 5275938 h 6858000"/>
              <a:gd name="connsiteX5456" fmla="*/ 9056526 w 12192000"/>
              <a:gd name="connsiteY5456" fmla="*/ 5275938 h 6858000"/>
              <a:gd name="connsiteX5457" fmla="*/ 9065029 w 12192000"/>
              <a:gd name="connsiteY5457" fmla="*/ 5281235 h 6858000"/>
              <a:gd name="connsiteX5458" fmla="*/ 9056526 w 12192000"/>
              <a:gd name="connsiteY5458" fmla="*/ 5260048 h 6858000"/>
              <a:gd name="connsiteX5459" fmla="*/ 9082036 w 12192000"/>
              <a:gd name="connsiteY5459" fmla="*/ 5260048 h 6858000"/>
              <a:gd name="connsiteX5460" fmla="*/ 9073532 w 12192000"/>
              <a:gd name="connsiteY5460" fmla="*/ 5270641 h 6858000"/>
              <a:gd name="connsiteX5461" fmla="*/ 9086287 w 12192000"/>
              <a:gd name="connsiteY5461" fmla="*/ 5275938 h 6858000"/>
              <a:gd name="connsiteX5462" fmla="*/ 9094790 w 12192000"/>
              <a:gd name="connsiteY5462" fmla="*/ 5260048 h 6858000"/>
              <a:gd name="connsiteX5463" fmla="*/ 9082036 w 12192000"/>
              <a:gd name="connsiteY5463" fmla="*/ 5254752 h 6858000"/>
              <a:gd name="connsiteX5464" fmla="*/ 9111796 w 12192000"/>
              <a:gd name="connsiteY5464" fmla="*/ 5249455 h 6858000"/>
              <a:gd name="connsiteX5465" fmla="*/ 9099042 w 12192000"/>
              <a:gd name="connsiteY5465" fmla="*/ 5270641 h 6858000"/>
              <a:gd name="connsiteX5466" fmla="*/ 9124552 w 12192000"/>
              <a:gd name="connsiteY5466" fmla="*/ 5260048 h 6858000"/>
              <a:gd name="connsiteX5467" fmla="*/ 9121031 w 12192000"/>
              <a:gd name="connsiteY5467" fmla="*/ 5272131 h 6858000"/>
              <a:gd name="connsiteX5468" fmla="*/ 9121312 w 12192000"/>
              <a:gd name="connsiteY5468" fmla="*/ 5272508 h 6858000"/>
              <a:gd name="connsiteX5469" fmla="*/ 9107545 w 12192000"/>
              <a:gd name="connsiteY5469" fmla="*/ 5275938 h 6858000"/>
              <a:gd name="connsiteX5470" fmla="*/ 9094790 w 12192000"/>
              <a:gd name="connsiteY5470" fmla="*/ 5297124 h 6858000"/>
              <a:gd name="connsiteX5471" fmla="*/ 9086287 w 12192000"/>
              <a:gd name="connsiteY5471" fmla="*/ 5286531 h 6858000"/>
              <a:gd name="connsiteX5472" fmla="*/ 9069281 w 12192000"/>
              <a:gd name="connsiteY5472" fmla="*/ 5297124 h 6858000"/>
              <a:gd name="connsiteX5473" fmla="*/ 9065029 w 12192000"/>
              <a:gd name="connsiteY5473" fmla="*/ 5318311 h 6858000"/>
              <a:gd name="connsiteX5474" fmla="*/ 9056526 w 12192000"/>
              <a:gd name="connsiteY5474" fmla="*/ 5307717 h 6858000"/>
              <a:gd name="connsiteX5475" fmla="*/ 9031016 w 12192000"/>
              <a:gd name="connsiteY5475" fmla="*/ 5318311 h 6858000"/>
              <a:gd name="connsiteX5476" fmla="*/ 9031016 w 12192000"/>
              <a:gd name="connsiteY5476" fmla="*/ 5307717 h 6858000"/>
              <a:gd name="connsiteX5477" fmla="*/ 9018262 w 12192000"/>
              <a:gd name="connsiteY5477" fmla="*/ 5328904 h 6858000"/>
              <a:gd name="connsiteX5478" fmla="*/ 9005507 w 12192000"/>
              <a:gd name="connsiteY5478" fmla="*/ 5334200 h 6858000"/>
              <a:gd name="connsiteX5479" fmla="*/ 9009758 w 12192000"/>
              <a:gd name="connsiteY5479" fmla="*/ 5344793 h 6858000"/>
              <a:gd name="connsiteX5480" fmla="*/ 9039520 w 12192000"/>
              <a:gd name="connsiteY5480" fmla="*/ 5350090 h 6858000"/>
              <a:gd name="connsiteX5481" fmla="*/ 9052274 w 12192000"/>
              <a:gd name="connsiteY5481" fmla="*/ 5334200 h 6858000"/>
              <a:gd name="connsiteX5482" fmla="*/ 9065029 w 12192000"/>
              <a:gd name="connsiteY5482" fmla="*/ 5334200 h 6858000"/>
              <a:gd name="connsiteX5483" fmla="*/ 9069281 w 12192000"/>
              <a:gd name="connsiteY5483" fmla="*/ 5350090 h 6858000"/>
              <a:gd name="connsiteX5484" fmla="*/ 9065029 w 12192000"/>
              <a:gd name="connsiteY5484" fmla="*/ 5360683 h 6858000"/>
              <a:gd name="connsiteX5485" fmla="*/ 9052274 w 12192000"/>
              <a:gd name="connsiteY5485" fmla="*/ 5365980 h 6858000"/>
              <a:gd name="connsiteX5486" fmla="*/ 9052274 w 12192000"/>
              <a:gd name="connsiteY5486" fmla="*/ 5355387 h 6858000"/>
              <a:gd name="connsiteX5487" fmla="*/ 9035268 w 12192000"/>
              <a:gd name="connsiteY5487" fmla="*/ 5371276 h 6858000"/>
              <a:gd name="connsiteX5488" fmla="*/ 9031016 w 12192000"/>
              <a:gd name="connsiteY5488" fmla="*/ 5360683 h 6858000"/>
              <a:gd name="connsiteX5489" fmla="*/ 9005507 w 12192000"/>
              <a:gd name="connsiteY5489" fmla="*/ 5403056 h 6858000"/>
              <a:gd name="connsiteX5490" fmla="*/ 9014010 w 12192000"/>
              <a:gd name="connsiteY5490" fmla="*/ 5424242 h 6858000"/>
              <a:gd name="connsiteX5491" fmla="*/ 9009758 w 12192000"/>
              <a:gd name="connsiteY5491" fmla="*/ 5429539 h 6858000"/>
              <a:gd name="connsiteX5492" fmla="*/ 8992752 w 12192000"/>
              <a:gd name="connsiteY5492" fmla="*/ 5424242 h 6858000"/>
              <a:gd name="connsiteX5493" fmla="*/ 8979998 w 12192000"/>
              <a:gd name="connsiteY5493" fmla="*/ 5429539 h 6858000"/>
              <a:gd name="connsiteX5494" fmla="*/ 9005507 w 12192000"/>
              <a:gd name="connsiteY5494" fmla="*/ 5434835 h 6858000"/>
              <a:gd name="connsiteX5495" fmla="*/ 8997004 w 12192000"/>
              <a:gd name="connsiteY5495" fmla="*/ 5440132 h 6858000"/>
              <a:gd name="connsiteX5496" fmla="*/ 8992752 w 12192000"/>
              <a:gd name="connsiteY5496" fmla="*/ 5440132 h 6858000"/>
              <a:gd name="connsiteX5497" fmla="*/ 8984249 w 12192000"/>
              <a:gd name="connsiteY5497" fmla="*/ 5440132 h 6858000"/>
              <a:gd name="connsiteX5498" fmla="*/ 8958740 w 12192000"/>
              <a:gd name="connsiteY5498" fmla="*/ 5456021 h 6858000"/>
              <a:gd name="connsiteX5499" fmla="*/ 8967242 w 12192000"/>
              <a:gd name="connsiteY5499" fmla="*/ 5461318 h 6858000"/>
              <a:gd name="connsiteX5500" fmla="*/ 8958740 w 12192000"/>
              <a:gd name="connsiteY5500" fmla="*/ 5466615 h 6858000"/>
              <a:gd name="connsiteX5501" fmla="*/ 8945985 w 12192000"/>
              <a:gd name="connsiteY5501" fmla="*/ 5471911 h 6858000"/>
              <a:gd name="connsiteX5502" fmla="*/ 8958740 w 12192000"/>
              <a:gd name="connsiteY5502" fmla="*/ 5477208 h 6858000"/>
              <a:gd name="connsiteX5503" fmla="*/ 8937482 w 12192000"/>
              <a:gd name="connsiteY5503" fmla="*/ 5487801 h 6858000"/>
              <a:gd name="connsiteX5504" fmla="*/ 8937482 w 12192000"/>
              <a:gd name="connsiteY5504" fmla="*/ 5493097 h 6858000"/>
              <a:gd name="connsiteX5505" fmla="*/ 8924727 w 12192000"/>
              <a:gd name="connsiteY5505" fmla="*/ 5493097 h 6858000"/>
              <a:gd name="connsiteX5506" fmla="*/ 8903469 w 12192000"/>
              <a:gd name="connsiteY5506" fmla="*/ 5519580 h 6858000"/>
              <a:gd name="connsiteX5507" fmla="*/ 8920476 w 12192000"/>
              <a:gd name="connsiteY5507" fmla="*/ 5530173 h 6858000"/>
              <a:gd name="connsiteX5508" fmla="*/ 8903469 w 12192000"/>
              <a:gd name="connsiteY5508" fmla="*/ 5561953 h 6858000"/>
              <a:gd name="connsiteX5509" fmla="*/ 8894966 w 12192000"/>
              <a:gd name="connsiteY5509" fmla="*/ 5556656 h 6858000"/>
              <a:gd name="connsiteX5510" fmla="*/ 8890714 w 12192000"/>
              <a:gd name="connsiteY5510" fmla="*/ 5577843 h 6858000"/>
              <a:gd name="connsiteX5511" fmla="*/ 8877960 w 12192000"/>
              <a:gd name="connsiteY5511" fmla="*/ 5583139 h 6858000"/>
              <a:gd name="connsiteX5512" fmla="*/ 8873708 w 12192000"/>
              <a:gd name="connsiteY5512" fmla="*/ 5577843 h 6858000"/>
              <a:gd name="connsiteX5513" fmla="*/ 8873708 w 12192000"/>
              <a:gd name="connsiteY5513" fmla="*/ 5593732 h 6858000"/>
              <a:gd name="connsiteX5514" fmla="*/ 8780173 w 12192000"/>
              <a:gd name="connsiteY5514" fmla="*/ 5683774 h 6858000"/>
              <a:gd name="connsiteX5515" fmla="*/ 8780173 w 12192000"/>
              <a:gd name="connsiteY5515" fmla="*/ 5699664 h 6858000"/>
              <a:gd name="connsiteX5516" fmla="*/ 8754664 w 12192000"/>
              <a:gd name="connsiteY5516" fmla="*/ 5715553 h 6858000"/>
              <a:gd name="connsiteX5517" fmla="*/ 8741909 w 12192000"/>
              <a:gd name="connsiteY5517" fmla="*/ 5736740 h 6858000"/>
              <a:gd name="connsiteX5518" fmla="*/ 8729154 w 12192000"/>
              <a:gd name="connsiteY5518" fmla="*/ 5747333 h 6858000"/>
              <a:gd name="connsiteX5519" fmla="*/ 8729154 w 12192000"/>
              <a:gd name="connsiteY5519" fmla="*/ 5757926 h 6858000"/>
              <a:gd name="connsiteX5520" fmla="*/ 8716399 w 12192000"/>
              <a:gd name="connsiteY5520" fmla="*/ 5757926 h 6858000"/>
              <a:gd name="connsiteX5521" fmla="*/ 8712148 w 12192000"/>
              <a:gd name="connsiteY5521" fmla="*/ 5742036 h 6858000"/>
              <a:gd name="connsiteX5522" fmla="*/ 8707896 w 12192000"/>
              <a:gd name="connsiteY5522" fmla="*/ 5747333 h 6858000"/>
              <a:gd name="connsiteX5523" fmla="*/ 8703644 w 12192000"/>
              <a:gd name="connsiteY5523" fmla="*/ 5763223 h 6858000"/>
              <a:gd name="connsiteX5524" fmla="*/ 8682386 w 12192000"/>
              <a:gd name="connsiteY5524" fmla="*/ 5800299 h 6858000"/>
              <a:gd name="connsiteX5525" fmla="*/ 8669632 w 12192000"/>
              <a:gd name="connsiteY5525" fmla="*/ 5800299 h 6858000"/>
              <a:gd name="connsiteX5526" fmla="*/ 8656877 w 12192000"/>
              <a:gd name="connsiteY5526" fmla="*/ 5837375 h 6858000"/>
              <a:gd name="connsiteX5527" fmla="*/ 8669632 w 12192000"/>
              <a:gd name="connsiteY5527" fmla="*/ 5853264 h 6858000"/>
              <a:gd name="connsiteX5528" fmla="*/ 8661128 w 12192000"/>
              <a:gd name="connsiteY5528" fmla="*/ 5858561 h 6858000"/>
              <a:gd name="connsiteX5529" fmla="*/ 8656877 w 12192000"/>
              <a:gd name="connsiteY5529" fmla="*/ 5858561 h 6858000"/>
              <a:gd name="connsiteX5530" fmla="*/ 8639870 w 12192000"/>
              <a:gd name="connsiteY5530" fmla="*/ 5853264 h 6858000"/>
              <a:gd name="connsiteX5531" fmla="*/ 8631368 w 12192000"/>
              <a:gd name="connsiteY5531" fmla="*/ 5869154 h 6858000"/>
              <a:gd name="connsiteX5532" fmla="*/ 8639870 w 12192000"/>
              <a:gd name="connsiteY5532" fmla="*/ 5895637 h 6858000"/>
              <a:gd name="connsiteX5533" fmla="*/ 8627116 w 12192000"/>
              <a:gd name="connsiteY5533" fmla="*/ 5922120 h 6858000"/>
              <a:gd name="connsiteX5534" fmla="*/ 8635619 w 12192000"/>
              <a:gd name="connsiteY5534" fmla="*/ 5911527 h 6858000"/>
              <a:gd name="connsiteX5535" fmla="*/ 8639870 w 12192000"/>
              <a:gd name="connsiteY5535" fmla="*/ 5916823 h 6858000"/>
              <a:gd name="connsiteX5536" fmla="*/ 8635619 w 12192000"/>
              <a:gd name="connsiteY5536" fmla="*/ 5932713 h 6858000"/>
              <a:gd name="connsiteX5537" fmla="*/ 8639870 w 12192000"/>
              <a:gd name="connsiteY5537" fmla="*/ 5932713 h 6858000"/>
              <a:gd name="connsiteX5538" fmla="*/ 8631368 w 12192000"/>
              <a:gd name="connsiteY5538" fmla="*/ 5943306 h 6858000"/>
              <a:gd name="connsiteX5539" fmla="*/ 8648374 w 12192000"/>
              <a:gd name="connsiteY5539" fmla="*/ 5948603 h 6858000"/>
              <a:gd name="connsiteX5540" fmla="*/ 8652625 w 12192000"/>
              <a:gd name="connsiteY5540" fmla="*/ 5959196 h 6858000"/>
              <a:gd name="connsiteX5541" fmla="*/ 8644122 w 12192000"/>
              <a:gd name="connsiteY5541" fmla="*/ 5964492 h 6858000"/>
              <a:gd name="connsiteX5542" fmla="*/ 8635619 w 12192000"/>
              <a:gd name="connsiteY5542" fmla="*/ 5959196 h 6858000"/>
              <a:gd name="connsiteX5543" fmla="*/ 8627116 w 12192000"/>
              <a:gd name="connsiteY5543" fmla="*/ 5969789 h 6858000"/>
              <a:gd name="connsiteX5544" fmla="*/ 8618613 w 12192000"/>
              <a:gd name="connsiteY5544" fmla="*/ 5969789 h 6858000"/>
              <a:gd name="connsiteX5545" fmla="*/ 8610110 w 12192000"/>
              <a:gd name="connsiteY5545" fmla="*/ 5985679 h 6858000"/>
              <a:gd name="connsiteX5546" fmla="*/ 8622864 w 12192000"/>
              <a:gd name="connsiteY5546" fmla="*/ 5975085 h 6858000"/>
              <a:gd name="connsiteX5547" fmla="*/ 8622864 w 12192000"/>
              <a:gd name="connsiteY5547" fmla="*/ 5990975 h 6858000"/>
              <a:gd name="connsiteX5548" fmla="*/ 8661128 w 12192000"/>
              <a:gd name="connsiteY5548" fmla="*/ 5964492 h 6858000"/>
              <a:gd name="connsiteX5549" fmla="*/ 8661128 w 12192000"/>
              <a:gd name="connsiteY5549" fmla="*/ 5980382 h 6858000"/>
              <a:gd name="connsiteX5550" fmla="*/ 8648374 w 12192000"/>
              <a:gd name="connsiteY5550" fmla="*/ 5990975 h 6858000"/>
              <a:gd name="connsiteX5551" fmla="*/ 8669632 w 12192000"/>
              <a:gd name="connsiteY5551" fmla="*/ 5990975 h 6858000"/>
              <a:gd name="connsiteX5552" fmla="*/ 8652625 w 12192000"/>
              <a:gd name="connsiteY5552" fmla="*/ 6012161 h 6858000"/>
              <a:gd name="connsiteX5553" fmla="*/ 8661128 w 12192000"/>
              <a:gd name="connsiteY5553" fmla="*/ 6012161 h 6858000"/>
              <a:gd name="connsiteX5554" fmla="*/ 8669632 w 12192000"/>
              <a:gd name="connsiteY5554" fmla="*/ 6001568 h 6858000"/>
              <a:gd name="connsiteX5555" fmla="*/ 8682386 w 12192000"/>
              <a:gd name="connsiteY5555" fmla="*/ 6001568 h 6858000"/>
              <a:gd name="connsiteX5556" fmla="*/ 8678135 w 12192000"/>
              <a:gd name="connsiteY5556" fmla="*/ 6017458 h 6858000"/>
              <a:gd name="connsiteX5557" fmla="*/ 8656877 w 12192000"/>
              <a:gd name="connsiteY5557" fmla="*/ 6033348 h 6858000"/>
              <a:gd name="connsiteX5558" fmla="*/ 8644122 w 12192000"/>
              <a:gd name="connsiteY5558" fmla="*/ 6028051 h 6858000"/>
              <a:gd name="connsiteX5559" fmla="*/ 8639870 w 12192000"/>
              <a:gd name="connsiteY5559" fmla="*/ 6049237 h 6858000"/>
              <a:gd name="connsiteX5560" fmla="*/ 8635619 w 12192000"/>
              <a:gd name="connsiteY5560" fmla="*/ 6049237 h 6858000"/>
              <a:gd name="connsiteX5561" fmla="*/ 8635619 w 12192000"/>
              <a:gd name="connsiteY5561" fmla="*/ 6059831 h 6858000"/>
              <a:gd name="connsiteX5562" fmla="*/ 8618613 w 12192000"/>
              <a:gd name="connsiteY5562" fmla="*/ 6070424 h 6858000"/>
              <a:gd name="connsiteX5563" fmla="*/ 8635619 w 12192000"/>
              <a:gd name="connsiteY5563" fmla="*/ 6070424 h 6858000"/>
              <a:gd name="connsiteX5564" fmla="*/ 8635619 w 12192000"/>
              <a:gd name="connsiteY5564" fmla="*/ 6086313 h 6858000"/>
              <a:gd name="connsiteX5565" fmla="*/ 8639870 w 12192000"/>
              <a:gd name="connsiteY5565" fmla="*/ 6086313 h 6858000"/>
              <a:gd name="connsiteX5566" fmla="*/ 8656877 w 12192000"/>
              <a:gd name="connsiteY5566" fmla="*/ 6054534 h 6858000"/>
              <a:gd name="connsiteX5567" fmla="*/ 8678135 w 12192000"/>
              <a:gd name="connsiteY5567" fmla="*/ 6038644 h 6858000"/>
              <a:gd name="connsiteX5568" fmla="*/ 8682386 w 12192000"/>
              <a:gd name="connsiteY5568" fmla="*/ 6049237 h 6858000"/>
              <a:gd name="connsiteX5569" fmla="*/ 8686638 w 12192000"/>
              <a:gd name="connsiteY5569" fmla="*/ 6033348 h 6858000"/>
              <a:gd name="connsiteX5570" fmla="*/ 8695141 w 12192000"/>
              <a:gd name="connsiteY5570" fmla="*/ 6028051 h 6858000"/>
              <a:gd name="connsiteX5571" fmla="*/ 8712148 w 12192000"/>
              <a:gd name="connsiteY5571" fmla="*/ 6038644 h 6858000"/>
              <a:gd name="connsiteX5572" fmla="*/ 8720651 w 12192000"/>
              <a:gd name="connsiteY5572" fmla="*/ 6022755 h 6858000"/>
              <a:gd name="connsiteX5573" fmla="*/ 8729154 w 12192000"/>
              <a:gd name="connsiteY5573" fmla="*/ 6028051 h 6858000"/>
              <a:gd name="connsiteX5574" fmla="*/ 8724902 w 12192000"/>
              <a:gd name="connsiteY5574" fmla="*/ 6038644 h 6858000"/>
              <a:gd name="connsiteX5575" fmla="*/ 8737657 w 12192000"/>
              <a:gd name="connsiteY5575" fmla="*/ 6038644 h 6858000"/>
              <a:gd name="connsiteX5576" fmla="*/ 8737657 w 12192000"/>
              <a:gd name="connsiteY5576" fmla="*/ 6022755 h 6858000"/>
              <a:gd name="connsiteX5577" fmla="*/ 8754664 w 12192000"/>
              <a:gd name="connsiteY5577" fmla="*/ 5996272 h 6858000"/>
              <a:gd name="connsiteX5578" fmla="*/ 8754664 w 12192000"/>
              <a:gd name="connsiteY5578" fmla="*/ 5985679 h 6858000"/>
              <a:gd name="connsiteX5579" fmla="*/ 8763166 w 12192000"/>
              <a:gd name="connsiteY5579" fmla="*/ 5990975 h 6858000"/>
              <a:gd name="connsiteX5580" fmla="*/ 8784424 w 12192000"/>
              <a:gd name="connsiteY5580" fmla="*/ 5969789 h 6858000"/>
              <a:gd name="connsiteX5581" fmla="*/ 8780173 w 12192000"/>
              <a:gd name="connsiteY5581" fmla="*/ 5964492 h 6858000"/>
              <a:gd name="connsiteX5582" fmla="*/ 8801431 w 12192000"/>
              <a:gd name="connsiteY5582" fmla="*/ 5948603 h 6858000"/>
              <a:gd name="connsiteX5583" fmla="*/ 8805682 w 12192000"/>
              <a:gd name="connsiteY5583" fmla="*/ 5938009 h 6858000"/>
              <a:gd name="connsiteX5584" fmla="*/ 8822689 w 12192000"/>
              <a:gd name="connsiteY5584" fmla="*/ 5938009 h 6858000"/>
              <a:gd name="connsiteX5585" fmla="*/ 8890714 w 12192000"/>
              <a:gd name="connsiteY5585" fmla="*/ 5853264 h 6858000"/>
              <a:gd name="connsiteX5586" fmla="*/ 8903469 w 12192000"/>
              <a:gd name="connsiteY5586" fmla="*/ 5847968 h 6858000"/>
              <a:gd name="connsiteX5587" fmla="*/ 8911972 w 12192000"/>
              <a:gd name="connsiteY5587" fmla="*/ 5837375 h 6858000"/>
              <a:gd name="connsiteX5588" fmla="*/ 8916224 w 12192000"/>
              <a:gd name="connsiteY5588" fmla="*/ 5842671 h 6858000"/>
              <a:gd name="connsiteX5589" fmla="*/ 8916224 w 12192000"/>
              <a:gd name="connsiteY5589" fmla="*/ 5847968 h 6858000"/>
              <a:gd name="connsiteX5590" fmla="*/ 8877960 w 12192000"/>
              <a:gd name="connsiteY5590" fmla="*/ 5879747 h 6858000"/>
              <a:gd name="connsiteX5591" fmla="*/ 8860953 w 12192000"/>
              <a:gd name="connsiteY5591" fmla="*/ 5922120 h 6858000"/>
              <a:gd name="connsiteX5592" fmla="*/ 8865204 w 12192000"/>
              <a:gd name="connsiteY5592" fmla="*/ 5927416 h 6858000"/>
              <a:gd name="connsiteX5593" fmla="*/ 8860953 w 12192000"/>
              <a:gd name="connsiteY5593" fmla="*/ 5932713 h 6858000"/>
              <a:gd name="connsiteX5594" fmla="*/ 8869456 w 12192000"/>
              <a:gd name="connsiteY5594" fmla="*/ 5943306 h 6858000"/>
              <a:gd name="connsiteX5595" fmla="*/ 8877960 w 12192000"/>
              <a:gd name="connsiteY5595" fmla="*/ 5922120 h 6858000"/>
              <a:gd name="connsiteX5596" fmla="*/ 8894966 w 12192000"/>
              <a:gd name="connsiteY5596" fmla="*/ 5922120 h 6858000"/>
              <a:gd name="connsiteX5597" fmla="*/ 8890714 w 12192000"/>
              <a:gd name="connsiteY5597" fmla="*/ 5932713 h 6858000"/>
              <a:gd name="connsiteX5598" fmla="*/ 8877960 w 12192000"/>
              <a:gd name="connsiteY5598" fmla="*/ 5938009 h 6858000"/>
              <a:gd name="connsiteX5599" fmla="*/ 8865204 w 12192000"/>
              <a:gd name="connsiteY5599" fmla="*/ 5964492 h 6858000"/>
              <a:gd name="connsiteX5600" fmla="*/ 8839695 w 12192000"/>
              <a:gd name="connsiteY5600" fmla="*/ 5975085 h 6858000"/>
              <a:gd name="connsiteX5601" fmla="*/ 8822689 w 12192000"/>
              <a:gd name="connsiteY5601" fmla="*/ 6012161 h 6858000"/>
              <a:gd name="connsiteX5602" fmla="*/ 8831192 w 12192000"/>
              <a:gd name="connsiteY5602" fmla="*/ 6017458 h 6858000"/>
              <a:gd name="connsiteX5603" fmla="*/ 8835444 w 12192000"/>
              <a:gd name="connsiteY5603" fmla="*/ 6006865 h 6858000"/>
              <a:gd name="connsiteX5604" fmla="*/ 8839695 w 12192000"/>
              <a:gd name="connsiteY5604" fmla="*/ 6017458 h 6858000"/>
              <a:gd name="connsiteX5605" fmla="*/ 8826940 w 12192000"/>
              <a:gd name="connsiteY5605" fmla="*/ 6038644 h 6858000"/>
              <a:gd name="connsiteX5606" fmla="*/ 8869456 w 12192000"/>
              <a:gd name="connsiteY5606" fmla="*/ 6033348 h 6858000"/>
              <a:gd name="connsiteX5607" fmla="*/ 8848198 w 12192000"/>
              <a:gd name="connsiteY5607" fmla="*/ 6033348 h 6858000"/>
              <a:gd name="connsiteX5608" fmla="*/ 8852450 w 12192000"/>
              <a:gd name="connsiteY5608" fmla="*/ 6028051 h 6858000"/>
              <a:gd name="connsiteX5609" fmla="*/ 8882211 w 12192000"/>
              <a:gd name="connsiteY5609" fmla="*/ 6017458 h 6858000"/>
              <a:gd name="connsiteX5610" fmla="*/ 8886462 w 12192000"/>
              <a:gd name="connsiteY5610" fmla="*/ 6022755 h 6858000"/>
              <a:gd name="connsiteX5611" fmla="*/ 8877960 w 12192000"/>
              <a:gd name="connsiteY5611" fmla="*/ 6033348 h 6858000"/>
              <a:gd name="connsiteX5612" fmla="*/ 8882211 w 12192000"/>
              <a:gd name="connsiteY5612" fmla="*/ 6043941 h 6858000"/>
              <a:gd name="connsiteX5613" fmla="*/ 8886462 w 12192000"/>
              <a:gd name="connsiteY5613" fmla="*/ 6049237 h 6858000"/>
              <a:gd name="connsiteX5614" fmla="*/ 8882211 w 12192000"/>
              <a:gd name="connsiteY5614" fmla="*/ 6059831 h 6858000"/>
              <a:gd name="connsiteX5615" fmla="*/ 8852450 w 12192000"/>
              <a:gd name="connsiteY5615" fmla="*/ 6086313 h 6858000"/>
              <a:gd name="connsiteX5616" fmla="*/ 8852450 w 12192000"/>
              <a:gd name="connsiteY5616" fmla="*/ 6096907 h 6858000"/>
              <a:gd name="connsiteX5617" fmla="*/ 8839695 w 12192000"/>
              <a:gd name="connsiteY5617" fmla="*/ 6112796 h 6858000"/>
              <a:gd name="connsiteX5618" fmla="*/ 8856702 w 12192000"/>
              <a:gd name="connsiteY5618" fmla="*/ 6107500 h 6858000"/>
              <a:gd name="connsiteX5619" fmla="*/ 8865204 w 12192000"/>
              <a:gd name="connsiteY5619" fmla="*/ 6112796 h 6858000"/>
              <a:gd name="connsiteX5620" fmla="*/ 8860953 w 12192000"/>
              <a:gd name="connsiteY5620" fmla="*/ 6102203 h 6858000"/>
              <a:gd name="connsiteX5621" fmla="*/ 8865204 w 12192000"/>
              <a:gd name="connsiteY5621" fmla="*/ 6096907 h 6858000"/>
              <a:gd name="connsiteX5622" fmla="*/ 8873708 w 12192000"/>
              <a:gd name="connsiteY5622" fmla="*/ 6102203 h 6858000"/>
              <a:gd name="connsiteX5623" fmla="*/ 8911972 w 12192000"/>
              <a:gd name="connsiteY5623" fmla="*/ 6054534 h 6858000"/>
              <a:gd name="connsiteX5624" fmla="*/ 8920476 w 12192000"/>
              <a:gd name="connsiteY5624" fmla="*/ 6054534 h 6858000"/>
              <a:gd name="connsiteX5625" fmla="*/ 8916224 w 12192000"/>
              <a:gd name="connsiteY5625" fmla="*/ 6075720 h 6858000"/>
              <a:gd name="connsiteX5626" fmla="*/ 8907720 w 12192000"/>
              <a:gd name="connsiteY5626" fmla="*/ 6081017 h 6858000"/>
              <a:gd name="connsiteX5627" fmla="*/ 8962991 w 12192000"/>
              <a:gd name="connsiteY5627" fmla="*/ 6049237 h 6858000"/>
              <a:gd name="connsiteX5628" fmla="*/ 8967242 w 12192000"/>
              <a:gd name="connsiteY5628" fmla="*/ 6049237 h 6858000"/>
              <a:gd name="connsiteX5629" fmla="*/ 8911972 w 12192000"/>
              <a:gd name="connsiteY5629" fmla="*/ 6139279 h 6858000"/>
              <a:gd name="connsiteX5630" fmla="*/ 8916224 w 12192000"/>
              <a:gd name="connsiteY5630" fmla="*/ 6139279 h 6858000"/>
              <a:gd name="connsiteX5631" fmla="*/ 8928978 w 12192000"/>
              <a:gd name="connsiteY5631" fmla="*/ 6133983 h 6858000"/>
              <a:gd name="connsiteX5632" fmla="*/ 8933230 w 12192000"/>
              <a:gd name="connsiteY5632" fmla="*/ 6139279 h 6858000"/>
              <a:gd name="connsiteX5633" fmla="*/ 8950236 w 12192000"/>
              <a:gd name="connsiteY5633" fmla="*/ 6123389 h 6858000"/>
              <a:gd name="connsiteX5634" fmla="*/ 8954488 w 12192000"/>
              <a:gd name="connsiteY5634" fmla="*/ 6133983 h 6858000"/>
              <a:gd name="connsiteX5635" fmla="*/ 8967242 w 12192000"/>
              <a:gd name="connsiteY5635" fmla="*/ 6112796 h 6858000"/>
              <a:gd name="connsiteX5636" fmla="*/ 8975746 w 12192000"/>
              <a:gd name="connsiteY5636" fmla="*/ 6112796 h 6858000"/>
              <a:gd name="connsiteX5637" fmla="*/ 8992752 w 12192000"/>
              <a:gd name="connsiteY5637" fmla="*/ 6123389 h 6858000"/>
              <a:gd name="connsiteX5638" fmla="*/ 8992752 w 12192000"/>
              <a:gd name="connsiteY5638" fmla="*/ 6139279 h 6858000"/>
              <a:gd name="connsiteX5639" fmla="*/ 8954488 w 12192000"/>
              <a:gd name="connsiteY5639" fmla="*/ 6171059 h 6858000"/>
              <a:gd name="connsiteX5640" fmla="*/ 8959537 w 12192000"/>
              <a:gd name="connsiteY5640" fmla="*/ 6189183 h 6858000"/>
              <a:gd name="connsiteX5641" fmla="*/ 8957716 w 12192000"/>
              <a:gd name="connsiteY5641" fmla="*/ 6192245 h 6858000"/>
              <a:gd name="connsiteX5642" fmla="*/ 8956614 w 12192000"/>
              <a:gd name="connsiteY5642" fmla="*/ 6192245 h 6858000"/>
              <a:gd name="connsiteX5643" fmla="*/ 8954488 w 12192000"/>
              <a:gd name="connsiteY5643" fmla="*/ 6192245 h 6858000"/>
              <a:gd name="connsiteX5644" fmla="*/ 8957077 w 12192000"/>
              <a:gd name="connsiteY5644" fmla="*/ 6193320 h 6858000"/>
              <a:gd name="connsiteX5645" fmla="*/ 8950236 w 12192000"/>
              <a:gd name="connsiteY5645" fmla="*/ 6204824 h 6858000"/>
              <a:gd name="connsiteX5646" fmla="*/ 8933230 w 12192000"/>
              <a:gd name="connsiteY5646" fmla="*/ 6234617 h 6858000"/>
              <a:gd name="connsiteX5647" fmla="*/ 8937482 w 12192000"/>
              <a:gd name="connsiteY5647" fmla="*/ 6234617 h 6858000"/>
              <a:gd name="connsiteX5648" fmla="*/ 8941733 w 12192000"/>
              <a:gd name="connsiteY5648" fmla="*/ 6218728 h 6858000"/>
              <a:gd name="connsiteX5649" fmla="*/ 8967242 w 12192000"/>
              <a:gd name="connsiteY5649" fmla="*/ 6202838 h 6858000"/>
              <a:gd name="connsiteX5650" fmla="*/ 8957676 w 12192000"/>
              <a:gd name="connsiteY5650" fmla="*/ 6193569 h 6858000"/>
              <a:gd name="connsiteX5651" fmla="*/ 8957077 w 12192000"/>
              <a:gd name="connsiteY5651" fmla="*/ 6193320 h 6858000"/>
              <a:gd name="connsiteX5652" fmla="*/ 8957716 w 12192000"/>
              <a:gd name="connsiteY5652" fmla="*/ 6192245 h 6858000"/>
              <a:gd name="connsiteX5653" fmla="*/ 8971494 w 12192000"/>
              <a:gd name="connsiteY5653" fmla="*/ 6192245 h 6858000"/>
              <a:gd name="connsiteX5654" fmla="*/ 8979998 w 12192000"/>
              <a:gd name="connsiteY5654" fmla="*/ 6181652 h 6858000"/>
              <a:gd name="connsiteX5655" fmla="*/ 8997004 w 12192000"/>
              <a:gd name="connsiteY5655" fmla="*/ 6197541 h 6858000"/>
              <a:gd name="connsiteX5656" fmla="*/ 9005507 w 12192000"/>
              <a:gd name="connsiteY5656" fmla="*/ 6192245 h 6858000"/>
              <a:gd name="connsiteX5657" fmla="*/ 9005507 w 12192000"/>
              <a:gd name="connsiteY5657" fmla="*/ 6181652 h 6858000"/>
              <a:gd name="connsiteX5658" fmla="*/ 9022514 w 12192000"/>
              <a:gd name="connsiteY5658" fmla="*/ 6160465 h 6858000"/>
              <a:gd name="connsiteX5659" fmla="*/ 9039520 w 12192000"/>
              <a:gd name="connsiteY5659" fmla="*/ 6155169 h 6858000"/>
              <a:gd name="connsiteX5660" fmla="*/ 9039520 w 12192000"/>
              <a:gd name="connsiteY5660" fmla="*/ 6139279 h 6858000"/>
              <a:gd name="connsiteX5661" fmla="*/ 9060778 w 12192000"/>
              <a:gd name="connsiteY5661" fmla="*/ 6118093 h 6858000"/>
              <a:gd name="connsiteX5662" fmla="*/ 9065029 w 12192000"/>
              <a:gd name="connsiteY5662" fmla="*/ 6133983 h 6858000"/>
              <a:gd name="connsiteX5663" fmla="*/ 9073532 w 12192000"/>
              <a:gd name="connsiteY5663" fmla="*/ 6123389 h 6858000"/>
              <a:gd name="connsiteX5664" fmla="*/ 9082036 w 12192000"/>
              <a:gd name="connsiteY5664" fmla="*/ 6107500 h 6858000"/>
              <a:gd name="connsiteX5665" fmla="*/ 9107545 w 12192000"/>
              <a:gd name="connsiteY5665" fmla="*/ 6086313 h 6858000"/>
              <a:gd name="connsiteX5666" fmla="*/ 9107545 w 12192000"/>
              <a:gd name="connsiteY5666" fmla="*/ 6091610 h 6858000"/>
              <a:gd name="connsiteX5667" fmla="*/ 9116048 w 12192000"/>
              <a:gd name="connsiteY5667" fmla="*/ 6102203 h 6858000"/>
              <a:gd name="connsiteX5668" fmla="*/ 9111796 w 12192000"/>
              <a:gd name="connsiteY5668" fmla="*/ 6112796 h 6858000"/>
              <a:gd name="connsiteX5669" fmla="*/ 9110202 w 12192000"/>
              <a:gd name="connsiteY5669" fmla="*/ 6112796 h 6858000"/>
              <a:gd name="connsiteX5670" fmla="*/ 9107545 w 12192000"/>
              <a:gd name="connsiteY5670" fmla="*/ 6112796 h 6858000"/>
              <a:gd name="connsiteX5671" fmla="*/ 9105951 w 12192000"/>
              <a:gd name="connsiteY5671" fmla="*/ 6112796 h 6858000"/>
              <a:gd name="connsiteX5672" fmla="*/ 9099042 w 12192000"/>
              <a:gd name="connsiteY5672" fmla="*/ 6112796 h 6858000"/>
              <a:gd name="connsiteX5673" fmla="*/ 9094790 w 12192000"/>
              <a:gd name="connsiteY5673" fmla="*/ 6112796 h 6858000"/>
              <a:gd name="connsiteX5674" fmla="*/ 9090538 w 12192000"/>
              <a:gd name="connsiteY5674" fmla="*/ 6139279 h 6858000"/>
              <a:gd name="connsiteX5675" fmla="*/ 9099042 w 12192000"/>
              <a:gd name="connsiteY5675" fmla="*/ 6144576 h 6858000"/>
              <a:gd name="connsiteX5676" fmla="*/ 9141558 w 12192000"/>
              <a:gd name="connsiteY5676" fmla="*/ 6096907 h 6858000"/>
              <a:gd name="connsiteX5677" fmla="*/ 9145810 w 12192000"/>
              <a:gd name="connsiteY5677" fmla="*/ 6112796 h 6858000"/>
              <a:gd name="connsiteX5678" fmla="*/ 9154312 w 12192000"/>
              <a:gd name="connsiteY5678" fmla="*/ 6102203 h 6858000"/>
              <a:gd name="connsiteX5679" fmla="*/ 9150061 w 12192000"/>
              <a:gd name="connsiteY5679" fmla="*/ 6096907 h 6858000"/>
              <a:gd name="connsiteX5680" fmla="*/ 9154312 w 12192000"/>
              <a:gd name="connsiteY5680" fmla="*/ 6081017 h 6858000"/>
              <a:gd name="connsiteX5681" fmla="*/ 9167068 w 12192000"/>
              <a:gd name="connsiteY5681" fmla="*/ 6075720 h 6858000"/>
              <a:gd name="connsiteX5682" fmla="*/ 9171319 w 12192000"/>
              <a:gd name="connsiteY5682" fmla="*/ 6081017 h 6858000"/>
              <a:gd name="connsiteX5683" fmla="*/ 9162816 w 12192000"/>
              <a:gd name="connsiteY5683" fmla="*/ 6096907 h 6858000"/>
              <a:gd name="connsiteX5684" fmla="*/ 9167068 w 12192000"/>
              <a:gd name="connsiteY5684" fmla="*/ 6102203 h 6858000"/>
              <a:gd name="connsiteX5685" fmla="*/ 9158564 w 12192000"/>
              <a:gd name="connsiteY5685" fmla="*/ 6112796 h 6858000"/>
              <a:gd name="connsiteX5686" fmla="*/ 9133054 w 12192000"/>
              <a:gd name="connsiteY5686" fmla="*/ 6155169 h 6858000"/>
              <a:gd name="connsiteX5687" fmla="*/ 9158564 w 12192000"/>
              <a:gd name="connsiteY5687" fmla="*/ 6133983 h 6858000"/>
              <a:gd name="connsiteX5688" fmla="*/ 9184074 w 12192000"/>
              <a:gd name="connsiteY5688" fmla="*/ 6112796 h 6858000"/>
              <a:gd name="connsiteX5689" fmla="*/ 9184074 w 12192000"/>
              <a:gd name="connsiteY5689" fmla="*/ 6118093 h 6858000"/>
              <a:gd name="connsiteX5690" fmla="*/ 9188325 w 12192000"/>
              <a:gd name="connsiteY5690" fmla="*/ 6144576 h 6858000"/>
              <a:gd name="connsiteX5691" fmla="*/ 9141558 w 12192000"/>
              <a:gd name="connsiteY5691" fmla="*/ 6208135 h 6858000"/>
              <a:gd name="connsiteX5692" fmla="*/ 9141558 w 12192000"/>
              <a:gd name="connsiteY5692" fmla="*/ 6213431 h 6858000"/>
              <a:gd name="connsiteX5693" fmla="*/ 9111796 w 12192000"/>
              <a:gd name="connsiteY5693" fmla="*/ 6255804 h 6858000"/>
              <a:gd name="connsiteX5694" fmla="*/ 9171319 w 12192000"/>
              <a:gd name="connsiteY5694" fmla="*/ 6255804 h 6858000"/>
              <a:gd name="connsiteX5695" fmla="*/ 9188325 w 12192000"/>
              <a:gd name="connsiteY5695" fmla="*/ 6234617 h 6858000"/>
              <a:gd name="connsiteX5696" fmla="*/ 9188325 w 12192000"/>
              <a:gd name="connsiteY5696" fmla="*/ 6218728 h 6858000"/>
              <a:gd name="connsiteX5697" fmla="*/ 9320124 w 12192000"/>
              <a:gd name="connsiteY5697" fmla="*/ 6086313 h 6858000"/>
              <a:gd name="connsiteX5698" fmla="*/ 9332879 w 12192000"/>
              <a:gd name="connsiteY5698" fmla="*/ 6070424 h 6858000"/>
              <a:gd name="connsiteX5699" fmla="*/ 9311621 w 12192000"/>
              <a:gd name="connsiteY5699" fmla="*/ 6118093 h 6858000"/>
              <a:gd name="connsiteX5700" fmla="*/ 9298866 w 12192000"/>
              <a:gd name="connsiteY5700" fmla="*/ 6118093 h 6858000"/>
              <a:gd name="connsiteX5701" fmla="*/ 9298866 w 12192000"/>
              <a:gd name="connsiteY5701" fmla="*/ 6133983 h 6858000"/>
              <a:gd name="connsiteX5702" fmla="*/ 9256350 w 12192000"/>
              <a:gd name="connsiteY5702" fmla="*/ 6171059 h 6858000"/>
              <a:gd name="connsiteX5703" fmla="*/ 9218086 w 12192000"/>
              <a:gd name="connsiteY5703" fmla="*/ 6213431 h 6858000"/>
              <a:gd name="connsiteX5704" fmla="*/ 9252099 w 12192000"/>
              <a:gd name="connsiteY5704" fmla="*/ 6202838 h 6858000"/>
              <a:gd name="connsiteX5705" fmla="*/ 9256350 w 12192000"/>
              <a:gd name="connsiteY5705" fmla="*/ 6208135 h 6858000"/>
              <a:gd name="connsiteX5706" fmla="*/ 9239344 w 12192000"/>
              <a:gd name="connsiteY5706" fmla="*/ 6218728 h 6858000"/>
              <a:gd name="connsiteX5707" fmla="*/ 9230841 w 12192000"/>
              <a:gd name="connsiteY5707" fmla="*/ 6245211 h 6858000"/>
              <a:gd name="connsiteX5708" fmla="*/ 9230841 w 12192000"/>
              <a:gd name="connsiteY5708" fmla="*/ 6239914 h 6858000"/>
              <a:gd name="connsiteX5709" fmla="*/ 9229424 w 12192000"/>
              <a:gd name="connsiteY5709" fmla="*/ 6241679 h 6858000"/>
              <a:gd name="connsiteX5710" fmla="*/ 9226590 w 12192000"/>
              <a:gd name="connsiteY5710" fmla="*/ 6234617 h 6858000"/>
              <a:gd name="connsiteX5711" fmla="*/ 9209583 w 12192000"/>
              <a:gd name="connsiteY5711" fmla="*/ 6239914 h 6858000"/>
              <a:gd name="connsiteX5712" fmla="*/ 9201080 w 12192000"/>
              <a:gd name="connsiteY5712" fmla="*/ 6255804 h 6858000"/>
              <a:gd name="connsiteX5713" fmla="*/ 9218086 w 12192000"/>
              <a:gd name="connsiteY5713" fmla="*/ 6255804 h 6858000"/>
              <a:gd name="connsiteX5714" fmla="*/ 9219680 w 12192000"/>
              <a:gd name="connsiteY5714" fmla="*/ 6253817 h 6858000"/>
              <a:gd name="connsiteX5715" fmla="*/ 9229424 w 12192000"/>
              <a:gd name="connsiteY5715" fmla="*/ 6241679 h 6858000"/>
              <a:gd name="connsiteX5716" fmla="*/ 9230310 w 12192000"/>
              <a:gd name="connsiteY5716" fmla="*/ 6243887 h 6858000"/>
              <a:gd name="connsiteX5717" fmla="*/ 9230841 w 12192000"/>
              <a:gd name="connsiteY5717" fmla="*/ 6245211 h 6858000"/>
              <a:gd name="connsiteX5718" fmla="*/ 9243596 w 12192000"/>
              <a:gd name="connsiteY5718" fmla="*/ 6239914 h 6858000"/>
              <a:gd name="connsiteX5719" fmla="*/ 9239344 w 12192000"/>
              <a:gd name="connsiteY5719" fmla="*/ 6255804 h 6858000"/>
              <a:gd name="connsiteX5720" fmla="*/ 9311621 w 12192000"/>
              <a:gd name="connsiteY5720" fmla="*/ 6255804 h 6858000"/>
              <a:gd name="connsiteX5721" fmla="*/ 9354137 w 12192000"/>
              <a:gd name="connsiteY5721" fmla="*/ 6202838 h 6858000"/>
              <a:gd name="connsiteX5722" fmla="*/ 9349886 w 12192000"/>
              <a:gd name="connsiteY5722" fmla="*/ 6202838 h 6858000"/>
              <a:gd name="connsiteX5723" fmla="*/ 9379646 w 12192000"/>
              <a:gd name="connsiteY5723" fmla="*/ 6171059 h 6858000"/>
              <a:gd name="connsiteX5724" fmla="*/ 9430666 w 12192000"/>
              <a:gd name="connsiteY5724" fmla="*/ 6160465 h 6858000"/>
              <a:gd name="connsiteX5725" fmla="*/ 9430666 w 12192000"/>
              <a:gd name="connsiteY5725" fmla="*/ 6171059 h 6858000"/>
              <a:gd name="connsiteX5726" fmla="*/ 9422162 w 12192000"/>
              <a:gd name="connsiteY5726" fmla="*/ 6181652 h 6858000"/>
              <a:gd name="connsiteX5727" fmla="*/ 9434918 w 12192000"/>
              <a:gd name="connsiteY5727" fmla="*/ 6186948 h 6858000"/>
              <a:gd name="connsiteX5728" fmla="*/ 9439169 w 12192000"/>
              <a:gd name="connsiteY5728" fmla="*/ 6192245 h 6858000"/>
              <a:gd name="connsiteX5729" fmla="*/ 9434918 w 12192000"/>
              <a:gd name="connsiteY5729" fmla="*/ 6197541 h 6858000"/>
              <a:gd name="connsiteX5730" fmla="*/ 9409408 w 12192000"/>
              <a:gd name="connsiteY5730" fmla="*/ 6181652 h 6858000"/>
              <a:gd name="connsiteX5731" fmla="*/ 9413046 w 12192000"/>
              <a:gd name="connsiteY5731" fmla="*/ 6187458 h 6858000"/>
              <a:gd name="connsiteX5732" fmla="*/ 9410471 w 12192000"/>
              <a:gd name="connsiteY5732" fmla="*/ 6189597 h 6858000"/>
              <a:gd name="connsiteX5733" fmla="*/ 9388150 w 12192000"/>
              <a:gd name="connsiteY5733" fmla="*/ 6208135 h 6858000"/>
              <a:gd name="connsiteX5734" fmla="*/ 9392402 w 12192000"/>
              <a:gd name="connsiteY5734" fmla="*/ 6218728 h 6858000"/>
              <a:gd name="connsiteX5735" fmla="*/ 9379646 w 12192000"/>
              <a:gd name="connsiteY5735" fmla="*/ 6234617 h 6858000"/>
              <a:gd name="connsiteX5736" fmla="*/ 9354137 w 12192000"/>
              <a:gd name="connsiteY5736" fmla="*/ 6245211 h 6858000"/>
              <a:gd name="connsiteX5737" fmla="*/ 9354137 w 12192000"/>
              <a:gd name="connsiteY5737" fmla="*/ 6255804 h 6858000"/>
              <a:gd name="connsiteX5738" fmla="*/ 9430666 w 12192000"/>
              <a:gd name="connsiteY5738" fmla="*/ 6255804 h 6858000"/>
              <a:gd name="connsiteX5739" fmla="*/ 9443420 w 12192000"/>
              <a:gd name="connsiteY5739" fmla="*/ 6239914 h 6858000"/>
              <a:gd name="connsiteX5740" fmla="*/ 9439169 w 12192000"/>
              <a:gd name="connsiteY5740" fmla="*/ 6234617 h 6858000"/>
              <a:gd name="connsiteX5741" fmla="*/ 9456175 w 12192000"/>
              <a:gd name="connsiteY5741" fmla="*/ 6224024 h 6858000"/>
              <a:gd name="connsiteX5742" fmla="*/ 9468930 w 12192000"/>
              <a:gd name="connsiteY5742" fmla="*/ 6192245 h 6858000"/>
              <a:gd name="connsiteX5743" fmla="*/ 9502942 w 12192000"/>
              <a:gd name="connsiteY5743" fmla="*/ 6171059 h 6858000"/>
              <a:gd name="connsiteX5744" fmla="*/ 9507194 w 12192000"/>
              <a:gd name="connsiteY5744" fmla="*/ 6176355 h 6858000"/>
              <a:gd name="connsiteX5745" fmla="*/ 9498691 w 12192000"/>
              <a:gd name="connsiteY5745" fmla="*/ 6186948 h 6858000"/>
              <a:gd name="connsiteX5746" fmla="*/ 9502942 w 12192000"/>
              <a:gd name="connsiteY5746" fmla="*/ 6192245 h 6858000"/>
              <a:gd name="connsiteX5747" fmla="*/ 9481684 w 12192000"/>
              <a:gd name="connsiteY5747" fmla="*/ 6224024 h 6858000"/>
              <a:gd name="connsiteX5748" fmla="*/ 9481684 w 12192000"/>
              <a:gd name="connsiteY5748" fmla="*/ 6234617 h 6858000"/>
              <a:gd name="connsiteX5749" fmla="*/ 9468930 w 12192000"/>
              <a:gd name="connsiteY5749" fmla="*/ 6239914 h 6858000"/>
              <a:gd name="connsiteX5750" fmla="*/ 9485936 w 12192000"/>
              <a:gd name="connsiteY5750" fmla="*/ 6255804 h 6858000"/>
              <a:gd name="connsiteX5751" fmla="*/ 9545458 w 12192000"/>
              <a:gd name="connsiteY5751" fmla="*/ 6255804 h 6858000"/>
              <a:gd name="connsiteX5752" fmla="*/ 9570968 w 12192000"/>
              <a:gd name="connsiteY5752" fmla="*/ 6245211 h 6858000"/>
              <a:gd name="connsiteX5753" fmla="*/ 9575220 w 12192000"/>
              <a:gd name="connsiteY5753" fmla="*/ 6229321 h 6858000"/>
              <a:gd name="connsiteX5754" fmla="*/ 9643245 w 12192000"/>
              <a:gd name="connsiteY5754" fmla="*/ 6160465 h 6858000"/>
              <a:gd name="connsiteX5755" fmla="*/ 9660252 w 12192000"/>
              <a:gd name="connsiteY5755" fmla="*/ 6171059 h 6858000"/>
              <a:gd name="connsiteX5756" fmla="*/ 9659122 w 12192000"/>
              <a:gd name="connsiteY5756" fmla="*/ 6157486 h 6858000"/>
              <a:gd name="connsiteX5757" fmla="*/ 9660002 w 12192000"/>
              <a:gd name="connsiteY5757" fmla="*/ 6157662 h 6858000"/>
              <a:gd name="connsiteX5758" fmla="*/ 9661076 w 12192000"/>
              <a:gd name="connsiteY5758" fmla="*/ 6158331 h 6858000"/>
              <a:gd name="connsiteX5759" fmla="*/ 9663241 w 12192000"/>
              <a:gd name="connsiteY5759" fmla="*/ 6162121 h 6858000"/>
              <a:gd name="connsiteX5760" fmla="*/ 9664503 w 12192000"/>
              <a:gd name="connsiteY5760" fmla="*/ 6160465 h 6858000"/>
              <a:gd name="connsiteX5761" fmla="*/ 9663440 w 12192000"/>
              <a:gd name="connsiteY5761" fmla="*/ 6159803 h 6858000"/>
              <a:gd name="connsiteX5762" fmla="*/ 9661076 w 12192000"/>
              <a:gd name="connsiteY5762" fmla="*/ 6158331 h 6858000"/>
              <a:gd name="connsiteX5763" fmla="*/ 9660783 w 12192000"/>
              <a:gd name="connsiteY5763" fmla="*/ 6157817 h 6858000"/>
              <a:gd name="connsiteX5764" fmla="*/ 9660002 w 12192000"/>
              <a:gd name="connsiteY5764" fmla="*/ 6157662 h 6858000"/>
              <a:gd name="connsiteX5765" fmla="*/ 9656000 w 12192000"/>
              <a:gd name="connsiteY5765" fmla="*/ 6155169 h 6858000"/>
              <a:gd name="connsiteX5766" fmla="*/ 9660252 w 12192000"/>
              <a:gd name="connsiteY5766" fmla="*/ 6144576 h 6858000"/>
              <a:gd name="connsiteX5767" fmla="*/ 9656000 w 12192000"/>
              <a:gd name="connsiteY5767" fmla="*/ 6139279 h 6858000"/>
              <a:gd name="connsiteX5768" fmla="*/ 9677258 w 12192000"/>
              <a:gd name="connsiteY5768" fmla="*/ 6112796 h 6858000"/>
              <a:gd name="connsiteX5769" fmla="*/ 9741032 w 12192000"/>
              <a:gd name="connsiteY5769" fmla="*/ 6028051 h 6858000"/>
              <a:gd name="connsiteX5770" fmla="*/ 9736780 w 12192000"/>
              <a:gd name="connsiteY5770" fmla="*/ 6022755 h 6858000"/>
              <a:gd name="connsiteX5771" fmla="*/ 9813308 w 12192000"/>
              <a:gd name="connsiteY5771" fmla="*/ 5953899 h 6858000"/>
              <a:gd name="connsiteX5772" fmla="*/ 9809057 w 12192000"/>
              <a:gd name="connsiteY5772" fmla="*/ 5948603 h 6858000"/>
              <a:gd name="connsiteX5773" fmla="*/ 10072656 w 12192000"/>
              <a:gd name="connsiteY5773" fmla="*/ 5646698 h 6858000"/>
              <a:gd name="connsiteX5774" fmla="*/ 10085410 w 12192000"/>
              <a:gd name="connsiteY5774" fmla="*/ 5620215 h 6858000"/>
              <a:gd name="connsiteX5775" fmla="*/ 10102416 w 12192000"/>
              <a:gd name="connsiteY5775" fmla="*/ 5614919 h 6858000"/>
              <a:gd name="connsiteX5776" fmla="*/ 10106668 w 12192000"/>
              <a:gd name="connsiteY5776" fmla="*/ 5599029 h 6858000"/>
              <a:gd name="connsiteX5777" fmla="*/ 10127926 w 12192000"/>
              <a:gd name="connsiteY5777" fmla="*/ 5583139 h 6858000"/>
              <a:gd name="connsiteX5778" fmla="*/ 10127926 w 12192000"/>
              <a:gd name="connsiteY5778" fmla="*/ 5567249 h 6858000"/>
              <a:gd name="connsiteX5779" fmla="*/ 10144932 w 12192000"/>
              <a:gd name="connsiteY5779" fmla="*/ 5561953 h 6858000"/>
              <a:gd name="connsiteX5780" fmla="*/ 10152106 w 12192000"/>
              <a:gd name="connsiteY5780" fmla="*/ 5550780 h 6858000"/>
              <a:gd name="connsiteX5781" fmla="*/ 10161640 w 12192000"/>
              <a:gd name="connsiteY5781" fmla="*/ 5535935 h 6858000"/>
              <a:gd name="connsiteX5782" fmla="*/ 10162396 w 12192000"/>
              <a:gd name="connsiteY5782" fmla="*/ 5536592 h 6858000"/>
              <a:gd name="connsiteX5783" fmla="*/ 10170442 w 12192000"/>
              <a:gd name="connsiteY5783" fmla="*/ 5546063 h 6858000"/>
              <a:gd name="connsiteX5784" fmla="*/ 10163864 w 12192000"/>
              <a:gd name="connsiteY5784" fmla="*/ 5537869 h 6858000"/>
              <a:gd name="connsiteX5785" fmla="*/ 10163865 w 12192000"/>
              <a:gd name="connsiteY5785" fmla="*/ 5537870 h 6858000"/>
              <a:gd name="connsiteX5786" fmla="*/ 10166190 w 12192000"/>
              <a:gd name="connsiteY5786" fmla="*/ 5535470 h 6858000"/>
              <a:gd name="connsiteX5787" fmla="*/ 10178945 w 12192000"/>
              <a:gd name="connsiteY5787" fmla="*/ 5524877 h 6858000"/>
              <a:gd name="connsiteX5788" fmla="*/ 10174694 w 12192000"/>
              <a:gd name="connsiteY5788" fmla="*/ 5519580 h 6858000"/>
              <a:gd name="connsiteX5789" fmla="*/ 10229964 w 12192000"/>
              <a:gd name="connsiteY5789" fmla="*/ 5466615 h 6858000"/>
              <a:gd name="connsiteX5790" fmla="*/ 10238467 w 12192000"/>
              <a:gd name="connsiteY5790" fmla="*/ 5466615 h 6858000"/>
              <a:gd name="connsiteX5791" fmla="*/ 10255474 w 12192000"/>
              <a:gd name="connsiteY5791" fmla="*/ 5445428 h 6858000"/>
              <a:gd name="connsiteX5792" fmla="*/ 10251222 w 12192000"/>
              <a:gd name="connsiteY5792" fmla="*/ 5429539 h 6858000"/>
              <a:gd name="connsiteX5793" fmla="*/ 10263976 w 12192000"/>
              <a:gd name="connsiteY5793" fmla="*/ 5429539 h 6858000"/>
              <a:gd name="connsiteX5794" fmla="*/ 10280983 w 12192000"/>
              <a:gd name="connsiteY5794" fmla="*/ 5413649 h 6858000"/>
              <a:gd name="connsiteX5795" fmla="*/ 10280983 w 12192000"/>
              <a:gd name="connsiteY5795" fmla="*/ 5397759 h 6858000"/>
              <a:gd name="connsiteX5796" fmla="*/ 10302241 w 12192000"/>
              <a:gd name="connsiteY5796" fmla="*/ 5392463 h 6858000"/>
              <a:gd name="connsiteX5797" fmla="*/ 10310744 w 12192000"/>
              <a:gd name="connsiteY5797" fmla="*/ 5376573 h 6858000"/>
              <a:gd name="connsiteX5798" fmla="*/ 10323499 w 12192000"/>
              <a:gd name="connsiteY5798" fmla="*/ 5371276 h 6858000"/>
              <a:gd name="connsiteX5799" fmla="*/ 10321659 w 12192000"/>
              <a:gd name="connsiteY5799" fmla="*/ 5354754 h 6858000"/>
              <a:gd name="connsiteX5800" fmla="*/ 10327551 w 12192000"/>
              <a:gd name="connsiteY5800" fmla="*/ 5349511 h 6858000"/>
              <a:gd name="connsiteX5801" fmla="*/ 10344757 w 12192000"/>
              <a:gd name="connsiteY5801" fmla="*/ 5334200 h 6858000"/>
              <a:gd name="connsiteX5802" fmla="*/ 10344757 w 12192000"/>
              <a:gd name="connsiteY5802" fmla="*/ 5323607 h 6858000"/>
              <a:gd name="connsiteX5803" fmla="*/ 10361763 w 12192000"/>
              <a:gd name="connsiteY5803" fmla="*/ 5323607 h 6858000"/>
              <a:gd name="connsiteX5804" fmla="*/ 10366014 w 12192000"/>
              <a:gd name="connsiteY5804" fmla="*/ 5313014 h 6858000"/>
              <a:gd name="connsiteX5805" fmla="*/ 10383021 w 12192000"/>
              <a:gd name="connsiteY5805" fmla="*/ 5297124 h 6858000"/>
              <a:gd name="connsiteX5806" fmla="*/ 10383021 w 12192000"/>
              <a:gd name="connsiteY5806" fmla="*/ 5281235 h 6858000"/>
              <a:gd name="connsiteX5807" fmla="*/ 10391524 w 12192000"/>
              <a:gd name="connsiteY5807" fmla="*/ 5281235 h 6858000"/>
              <a:gd name="connsiteX5808" fmla="*/ 10417034 w 12192000"/>
              <a:gd name="connsiteY5808" fmla="*/ 5260048 h 6858000"/>
              <a:gd name="connsiteX5809" fmla="*/ 10408530 w 12192000"/>
              <a:gd name="connsiteY5809" fmla="*/ 5254752 h 6858000"/>
              <a:gd name="connsiteX5810" fmla="*/ 10417034 w 12192000"/>
              <a:gd name="connsiteY5810" fmla="*/ 5238862 h 6858000"/>
              <a:gd name="connsiteX5811" fmla="*/ 10429788 w 12192000"/>
              <a:gd name="connsiteY5811" fmla="*/ 5244159 h 6858000"/>
              <a:gd name="connsiteX5812" fmla="*/ 10434040 w 12192000"/>
              <a:gd name="connsiteY5812" fmla="*/ 5238862 h 6858000"/>
              <a:gd name="connsiteX5813" fmla="*/ 10451046 w 12192000"/>
              <a:gd name="connsiteY5813" fmla="*/ 5228269 h 6858000"/>
              <a:gd name="connsiteX5814" fmla="*/ 10446795 w 12192000"/>
              <a:gd name="connsiteY5814" fmla="*/ 5212379 h 6858000"/>
              <a:gd name="connsiteX5815" fmla="*/ 10451046 w 12192000"/>
              <a:gd name="connsiteY5815" fmla="*/ 5212379 h 6858000"/>
              <a:gd name="connsiteX5816" fmla="*/ 10455298 w 12192000"/>
              <a:gd name="connsiteY5816" fmla="*/ 5207083 h 6858000"/>
              <a:gd name="connsiteX5817" fmla="*/ 10468053 w 12192000"/>
              <a:gd name="connsiteY5817" fmla="*/ 5196489 h 6858000"/>
              <a:gd name="connsiteX5818" fmla="*/ 10497814 w 12192000"/>
              <a:gd name="connsiteY5818" fmla="*/ 5164710 h 6858000"/>
              <a:gd name="connsiteX5819" fmla="*/ 10497814 w 12192000"/>
              <a:gd name="connsiteY5819" fmla="*/ 5148820 h 6858000"/>
              <a:gd name="connsiteX5820" fmla="*/ 10502066 w 12192000"/>
              <a:gd name="connsiteY5820" fmla="*/ 5148820 h 6858000"/>
              <a:gd name="connsiteX5821" fmla="*/ 10506317 w 12192000"/>
              <a:gd name="connsiteY5821" fmla="*/ 5148820 h 6858000"/>
              <a:gd name="connsiteX5822" fmla="*/ 10540330 w 12192000"/>
              <a:gd name="connsiteY5822" fmla="*/ 5111744 h 6858000"/>
              <a:gd name="connsiteX5823" fmla="*/ 10544582 w 12192000"/>
              <a:gd name="connsiteY5823" fmla="*/ 5090558 h 6858000"/>
              <a:gd name="connsiteX5824" fmla="*/ 10553084 w 12192000"/>
              <a:gd name="connsiteY5824" fmla="*/ 5090558 h 6858000"/>
              <a:gd name="connsiteX5825" fmla="*/ 10578594 w 12192000"/>
              <a:gd name="connsiteY5825" fmla="*/ 5074668 h 6858000"/>
              <a:gd name="connsiteX5826" fmla="*/ 10587097 w 12192000"/>
              <a:gd name="connsiteY5826" fmla="*/ 5053482 h 6858000"/>
              <a:gd name="connsiteX5827" fmla="*/ 10638116 w 12192000"/>
              <a:gd name="connsiteY5827" fmla="*/ 5000516 h 6858000"/>
              <a:gd name="connsiteX5828" fmla="*/ 10655122 w 12192000"/>
              <a:gd name="connsiteY5828" fmla="*/ 4979330 h 6858000"/>
              <a:gd name="connsiteX5829" fmla="*/ 10655122 w 12192000"/>
              <a:gd name="connsiteY5829" fmla="*/ 4968737 h 6858000"/>
              <a:gd name="connsiteX5830" fmla="*/ 10676380 w 12192000"/>
              <a:gd name="connsiteY5830" fmla="*/ 4947551 h 6858000"/>
              <a:gd name="connsiteX5831" fmla="*/ 10680632 w 12192000"/>
              <a:gd name="connsiteY5831" fmla="*/ 4952847 h 6858000"/>
              <a:gd name="connsiteX5832" fmla="*/ 10684884 w 12192000"/>
              <a:gd name="connsiteY5832" fmla="*/ 4942254 h 6858000"/>
              <a:gd name="connsiteX5833" fmla="*/ 10680632 w 12192000"/>
              <a:gd name="connsiteY5833" fmla="*/ 4936958 h 6858000"/>
              <a:gd name="connsiteX5834" fmla="*/ 10684884 w 12192000"/>
              <a:gd name="connsiteY5834" fmla="*/ 4931661 h 6858000"/>
              <a:gd name="connsiteX5835" fmla="*/ 10718896 w 12192000"/>
              <a:gd name="connsiteY5835" fmla="*/ 4899882 h 6858000"/>
              <a:gd name="connsiteX5836" fmla="*/ 10762467 w 12192000"/>
              <a:gd name="connsiteY5836" fmla="*/ 4848861 h 6858000"/>
              <a:gd name="connsiteX5837" fmla="*/ 10762237 w 12192000"/>
              <a:gd name="connsiteY5837" fmla="*/ 4850331 h 6858000"/>
              <a:gd name="connsiteX5838" fmla="*/ 10753374 w 12192000"/>
              <a:gd name="connsiteY5838" fmla="*/ 4859164 h 6858000"/>
              <a:gd name="connsiteX5839" fmla="*/ 10744406 w 12192000"/>
              <a:gd name="connsiteY5839" fmla="*/ 4868102 h 6858000"/>
              <a:gd name="connsiteX5840" fmla="*/ 10761943 w 12192000"/>
              <a:gd name="connsiteY5840" fmla="*/ 4852212 h 6858000"/>
              <a:gd name="connsiteX5841" fmla="*/ 10762237 w 12192000"/>
              <a:gd name="connsiteY5841" fmla="*/ 4850331 h 6858000"/>
              <a:gd name="connsiteX5842" fmla="*/ 10765664 w 12192000"/>
              <a:gd name="connsiteY5842" fmla="*/ 4846916 h 6858000"/>
              <a:gd name="connsiteX5843" fmla="*/ 10791174 w 12192000"/>
              <a:gd name="connsiteY5843" fmla="*/ 4809840 h 6858000"/>
              <a:gd name="connsiteX5844" fmla="*/ 10854947 w 12192000"/>
              <a:gd name="connsiteY5844" fmla="*/ 4730391 h 6858000"/>
              <a:gd name="connsiteX5845" fmla="*/ 10880456 w 12192000"/>
              <a:gd name="connsiteY5845" fmla="*/ 4714501 h 6858000"/>
              <a:gd name="connsiteX5846" fmla="*/ 10931476 w 12192000"/>
              <a:gd name="connsiteY5846" fmla="*/ 4693315 h 6858000"/>
              <a:gd name="connsiteX5847" fmla="*/ 10948482 w 12192000"/>
              <a:gd name="connsiteY5847" fmla="*/ 4688019 h 6858000"/>
              <a:gd name="connsiteX5848" fmla="*/ 11016508 w 12192000"/>
              <a:gd name="connsiteY5848" fmla="*/ 4666832 h 6858000"/>
              <a:gd name="connsiteX5849" fmla="*/ 11020759 w 12192000"/>
              <a:gd name="connsiteY5849" fmla="*/ 4672129 h 6858000"/>
              <a:gd name="connsiteX5850" fmla="*/ 11020759 w 12192000"/>
              <a:gd name="connsiteY5850" fmla="*/ 4672129 h 6858000"/>
              <a:gd name="connsiteX5851" fmla="*/ 11022553 w 12192000"/>
              <a:gd name="connsiteY5851" fmla="*/ 4674364 h 6858000"/>
              <a:gd name="connsiteX5852" fmla="*/ 11020759 w 12192000"/>
              <a:gd name="connsiteY5852" fmla="*/ 4672129 h 6858000"/>
              <a:gd name="connsiteX5853" fmla="*/ 11023948 w 12192000"/>
              <a:gd name="connsiteY5853" fmla="*/ 4670143 h 6858000"/>
              <a:gd name="connsiteX5854" fmla="*/ 11046268 w 12192000"/>
              <a:gd name="connsiteY5854" fmla="*/ 4656239 h 6858000"/>
              <a:gd name="connsiteX5855" fmla="*/ 11054772 w 12192000"/>
              <a:gd name="connsiteY5855" fmla="*/ 4661536 h 6858000"/>
              <a:gd name="connsiteX5856" fmla="*/ 11059024 w 12192000"/>
              <a:gd name="connsiteY5856" fmla="*/ 4650943 h 6858000"/>
              <a:gd name="connsiteX5857" fmla="*/ 11071778 w 12192000"/>
              <a:gd name="connsiteY5857" fmla="*/ 4650943 h 6858000"/>
              <a:gd name="connsiteX5858" fmla="*/ 11105791 w 12192000"/>
              <a:gd name="connsiteY5858" fmla="*/ 4629756 h 6858000"/>
              <a:gd name="connsiteX5859" fmla="*/ 11216332 w 12192000"/>
              <a:gd name="connsiteY5859" fmla="*/ 4582087 h 6858000"/>
              <a:gd name="connsiteX5860" fmla="*/ 11207829 w 12192000"/>
              <a:gd name="connsiteY5860" fmla="*/ 4576791 h 6858000"/>
              <a:gd name="connsiteX5861" fmla="*/ 11207829 w 12192000"/>
              <a:gd name="connsiteY5861" fmla="*/ 4571494 h 6858000"/>
              <a:gd name="connsiteX5862" fmla="*/ 11220584 w 12192000"/>
              <a:gd name="connsiteY5862" fmla="*/ 4566197 h 6858000"/>
              <a:gd name="connsiteX5863" fmla="*/ 11233338 w 12192000"/>
              <a:gd name="connsiteY5863" fmla="*/ 4571494 h 6858000"/>
              <a:gd name="connsiteX5864" fmla="*/ 11254596 w 12192000"/>
              <a:gd name="connsiteY5864" fmla="*/ 4555604 h 6858000"/>
              <a:gd name="connsiteX5865" fmla="*/ 11373641 w 12192000"/>
              <a:gd name="connsiteY5865" fmla="*/ 4507935 h 6858000"/>
              <a:gd name="connsiteX5866" fmla="*/ 11428912 w 12192000"/>
              <a:gd name="connsiteY5866" fmla="*/ 4497342 h 6858000"/>
              <a:gd name="connsiteX5867" fmla="*/ 11433163 w 12192000"/>
              <a:gd name="connsiteY5867" fmla="*/ 4492045 h 6858000"/>
              <a:gd name="connsiteX5868" fmla="*/ 11441666 w 12192000"/>
              <a:gd name="connsiteY5868" fmla="*/ 4497342 h 6858000"/>
              <a:gd name="connsiteX5869" fmla="*/ 11458672 w 12192000"/>
              <a:gd name="connsiteY5869" fmla="*/ 4481452 h 6858000"/>
              <a:gd name="connsiteX5870" fmla="*/ 11471427 w 12192000"/>
              <a:gd name="connsiteY5870" fmla="*/ 4486749 h 6858000"/>
              <a:gd name="connsiteX5871" fmla="*/ 11471427 w 12192000"/>
              <a:gd name="connsiteY5871" fmla="*/ 4481452 h 6858000"/>
              <a:gd name="connsiteX5872" fmla="*/ 11496937 w 12192000"/>
              <a:gd name="connsiteY5872" fmla="*/ 4481452 h 6858000"/>
              <a:gd name="connsiteX5873" fmla="*/ 11547956 w 12192000"/>
              <a:gd name="connsiteY5873" fmla="*/ 4465563 h 6858000"/>
              <a:gd name="connsiteX5874" fmla="*/ 11556459 w 12192000"/>
              <a:gd name="connsiteY5874" fmla="*/ 4470859 h 6858000"/>
              <a:gd name="connsiteX5875" fmla="*/ 11637239 w 12192000"/>
              <a:gd name="connsiteY5875" fmla="*/ 4454969 h 6858000"/>
              <a:gd name="connsiteX5876" fmla="*/ 11654246 w 12192000"/>
              <a:gd name="connsiteY5876" fmla="*/ 4476156 h 6858000"/>
              <a:gd name="connsiteX5877" fmla="*/ 11667000 w 12192000"/>
              <a:gd name="connsiteY5877" fmla="*/ 4465563 h 6858000"/>
              <a:gd name="connsiteX5878" fmla="*/ 11649994 w 12192000"/>
              <a:gd name="connsiteY5878" fmla="*/ 4444376 h 6858000"/>
              <a:gd name="connsiteX5879" fmla="*/ 11628736 w 12192000"/>
              <a:gd name="connsiteY5879" fmla="*/ 4428487 h 6858000"/>
              <a:gd name="connsiteX5880" fmla="*/ 11628736 w 12192000"/>
              <a:gd name="connsiteY5880" fmla="*/ 4417893 h 6858000"/>
              <a:gd name="connsiteX5881" fmla="*/ 11649994 w 12192000"/>
              <a:gd name="connsiteY5881" fmla="*/ 4412597 h 6858000"/>
              <a:gd name="connsiteX5882" fmla="*/ 11675504 w 12192000"/>
              <a:gd name="connsiteY5882" fmla="*/ 4423190 h 6858000"/>
              <a:gd name="connsiteX5883" fmla="*/ 11684006 w 12192000"/>
              <a:gd name="connsiteY5883" fmla="*/ 4407300 h 6858000"/>
              <a:gd name="connsiteX5884" fmla="*/ 11701013 w 12192000"/>
              <a:gd name="connsiteY5884" fmla="*/ 4407300 h 6858000"/>
              <a:gd name="connsiteX5885" fmla="*/ 11705264 w 12192000"/>
              <a:gd name="connsiteY5885" fmla="*/ 4396707 h 6858000"/>
              <a:gd name="connsiteX5886" fmla="*/ 11718020 w 12192000"/>
              <a:gd name="connsiteY5886" fmla="*/ 4396707 h 6858000"/>
              <a:gd name="connsiteX5887" fmla="*/ 11718020 w 12192000"/>
              <a:gd name="connsiteY5887" fmla="*/ 4380817 h 6858000"/>
              <a:gd name="connsiteX5888" fmla="*/ 11735026 w 12192000"/>
              <a:gd name="connsiteY5888" fmla="*/ 4370224 h 6858000"/>
              <a:gd name="connsiteX5889" fmla="*/ 11739277 w 12192000"/>
              <a:gd name="connsiteY5889" fmla="*/ 4386114 h 6858000"/>
              <a:gd name="connsiteX5890" fmla="*/ 11747780 w 12192000"/>
              <a:gd name="connsiteY5890" fmla="*/ 4370224 h 6858000"/>
              <a:gd name="connsiteX5891" fmla="*/ 11760535 w 12192000"/>
              <a:gd name="connsiteY5891" fmla="*/ 4370224 h 6858000"/>
              <a:gd name="connsiteX5892" fmla="*/ 11794548 w 12192000"/>
              <a:gd name="connsiteY5892" fmla="*/ 4343741 h 6858000"/>
              <a:gd name="connsiteX5893" fmla="*/ 11795810 w 12192000"/>
              <a:gd name="connsiteY5893" fmla="*/ 4349038 h 6858000"/>
              <a:gd name="connsiteX5894" fmla="*/ 11794548 w 12192000"/>
              <a:gd name="connsiteY5894" fmla="*/ 4349038 h 6858000"/>
              <a:gd name="connsiteX5895" fmla="*/ 11796342 w 12192000"/>
              <a:gd name="connsiteY5895" fmla="*/ 4351272 h 6858000"/>
              <a:gd name="connsiteX5896" fmla="*/ 11795810 w 12192000"/>
              <a:gd name="connsiteY5896" fmla="*/ 4349038 h 6858000"/>
              <a:gd name="connsiteX5897" fmla="*/ 11797737 w 12192000"/>
              <a:gd name="connsiteY5897" fmla="*/ 4349038 h 6858000"/>
              <a:gd name="connsiteX5898" fmla="*/ 11820058 w 12192000"/>
              <a:gd name="connsiteY5898" fmla="*/ 4349038 h 6858000"/>
              <a:gd name="connsiteX5899" fmla="*/ 11820058 w 12192000"/>
              <a:gd name="connsiteY5899" fmla="*/ 4333148 h 6858000"/>
              <a:gd name="connsiteX5900" fmla="*/ 11854070 w 12192000"/>
              <a:gd name="connsiteY5900" fmla="*/ 4317259 h 6858000"/>
              <a:gd name="connsiteX5901" fmla="*/ 11866825 w 12192000"/>
              <a:gd name="connsiteY5901" fmla="*/ 4306665 h 6858000"/>
              <a:gd name="connsiteX5902" fmla="*/ 11900838 w 12192000"/>
              <a:gd name="connsiteY5902" fmla="*/ 4296072 h 6858000"/>
              <a:gd name="connsiteX5903" fmla="*/ 11909340 w 12192000"/>
              <a:gd name="connsiteY5903" fmla="*/ 4280183 h 6858000"/>
              <a:gd name="connsiteX5904" fmla="*/ 11968863 w 12192000"/>
              <a:gd name="connsiteY5904" fmla="*/ 4274886 h 6858000"/>
              <a:gd name="connsiteX5905" fmla="*/ 11973114 w 12192000"/>
              <a:gd name="connsiteY5905" fmla="*/ 4258996 h 6858000"/>
              <a:gd name="connsiteX5906" fmla="*/ 12024134 w 12192000"/>
              <a:gd name="connsiteY5906" fmla="*/ 4237810 h 6858000"/>
              <a:gd name="connsiteX5907" fmla="*/ 12028385 w 12192000"/>
              <a:gd name="connsiteY5907" fmla="*/ 4243107 h 6858000"/>
              <a:gd name="connsiteX5908" fmla="*/ 12036888 w 12192000"/>
              <a:gd name="connsiteY5908" fmla="*/ 4227217 h 6858000"/>
              <a:gd name="connsiteX5909" fmla="*/ 12049643 w 12192000"/>
              <a:gd name="connsiteY5909" fmla="*/ 4232513 h 6858000"/>
              <a:gd name="connsiteX5910" fmla="*/ 12066650 w 12192000"/>
              <a:gd name="connsiteY5910" fmla="*/ 4216624 h 6858000"/>
              <a:gd name="connsiteX5911" fmla="*/ 12045392 w 12192000"/>
              <a:gd name="connsiteY5911" fmla="*/ 4195437 h 6858000"/>
              <a:gd name="connsiteX5912" fmla="*/ 12028385 w 12192000"/>
              <a:gd name="connsiteY5912" fmla="*/ 4184844 h 6858000"/>
              <a:gd name="connsiteX5913" fmla="*/ 12018630 w 12192000"/>
              <a:gd name="connsiteY5913" fmla="*/ 4190141 h 6858000"/>
              <a:gd name="connsiteX5914" fmla="*/ 12011378 w 12192000"/>
              <a:gd name="connsiteY5914" fmla="*/ 4179548 h 6858000"/>
              <a:gd name="connsiteX5915" fmla="*/ 12007127 w 12192000"/>
              <a:gd name="connsiteY5915" fmla="*/ 4190141 h 6858000"/>
              <a:gd name="connsiteX5916" fmla="*/ 11956108 w 12192000"/>
              <a:gd name="connsiteY5916" fmla="*/ 4216624 h 6858000"/>
              <a:gd name="connsiteX5917" fmla="*/ 11922096 w 12192000"/>
              <a:gd name="connsiteY5917" fmla="*/ 4211327 h 6858000"/>
              <a:gd name="connsiteX5918" fmla="*/ 11883831 w 12192000"/>
              <a:gd name="connsiteY5918" fmla="*/ 4237810 h 6858000"/>
              <a:gd name="connsiteX5919" fmla="*/ 11879580 w 12192000"/>
              <a:gd name="connsiteY5919" fmla="*/ 4232513 h 6858000"/>
              <a:gd name="connsiteX5920" fmla="*/ 11858322 w 12192000"/>
              <a:gd name="connsiteY5920" fmla="*/ 4237810 h 6858000"/>
              <a:gd name="connsiteX5921" fmla="*/ 11871076 w 12192000"/>
              <a:gd name="connsiteY5921" fmla="*/ 4248403 h 6858000"/>
              <a:gd name="connsiteX5922" fmla="*/ 11866825 w 12192000"/>
              <a:gd name="connsiteY5922" fmla="*/ 4253700 h 6858000"/>
              <a:gd name="connsiteX5923" fmla="*/ 11837064 w 12192000"/>
              <a:gd name="connsiteY5923" fmla="*/ 4258996 h 6858000"/>
              <a:gd name="connsiteX5924" fmla="*/ 11837064 w 12192000"/>
              <a:gd name="connsiteY5924" fmla="*/ 4248403 h 6858000"/>
              <a:gd name="connsiteX5925" fmla="*/ 11818444 w 12192000"/>
              <a:gd name="connsiteY5925" fmla="*/ 4258996 h 6858000"/>
              <a:gd name="connsiteX5926" fmla="*/ 11798800 w 12192000"/>
              <a:gd name="connsiteY5926" fmla="*/ 4258996 h 6858000"/>
              <a:gd name="connsiteX5927" fmla="*/ 11798800 w 12192000"/>
              <a:gd name="connsiteY5927" fmla="*/ 4253700 h 6858000"/>
              <a:gd name="connsiteX5928" fmla="*/ 11730774 w 12192000"/>
              <a:gd name="connsiteY5928" fmla="*/ 4269589 h 6858000"/>
              <a:gd name="connsiteX5929" fmla="*/ 11709516 w 12192000"/>
              <a:gd name="connsiteY5929" fmla="*/ 4264293 h 6858000"/>
              <a:gd name="connsiteX5930" fmla="*/ 11709516 w 12192000"/>
              <a:gd name="connsiteY5930" fmla="*/ 4274886 h 6858000"/>
              <a:gd name="connsiteX5931" fmla="*/ 11671252 w 12192000"/>
              <a:gd name="connsiteY5931" fmla="*/ 4285479 h 6858000"/>
              <a:gd name="connsiteX5932" fmla="*/ 11641490 w 12192000"/>
              <a:gd name="connsiteY5932" fmla="*/ 4306665 h 6858000"/>
              <a:gd name="connsiteX5933" fmla="*/ 11603226 w 12192000"/>
              <a:gd name="connsiteY5933" fmla="*/ 4301369 h 6858000"/>
              <a:gd name="connsiteX5934" fmla="*/ 11607478 w 12192000"/>
              <a:gd name="connsiteY5934" fmla="*/ 4306665 h 6858000"/>
              <a:gd name="connsiteX5935" fmla="*/ 11603226 w 12192000"/>
              <a:gd name="connsiteY5935" fmla="*/ 4311962 h 6858000"/>
              <a:gd name="connsiteX5936" fmla="*/ 11598975 w 12192000"/>
              <a:gd name="connsiteY5936" fmla="*/ 4311962 h 6858000"/>
              <a:gd name="connsiteX5937" fmla="*/ 11594724 w 12192000"/>
              <a:gd name="connsiteY5937" fmla="*/ 4306665 h 6858000"/>
              <a:gd name="connsiteX5938" fmla="*/ 11594724 w 12192000"/>
              <a:gd name="connsiteY5938" fmla="*/ 4311962 h 6858000"/>
              <a:gd name="connsiteX5939" fmla="*/ 11577717 w 12192000"/>
              <a:gd name="connsiteY5939" fmla="*/ 4301369 h 6858000"/>
              <a:gd name="connsiteX5940" fmla="*/ 11581968 w 12192000"/>
              <a:gd name="connsiteY5940" fmla="*/ 4280183 h 6858000"/>
              <a:gd name="connsiteX5941" fmla="*/ 11560710 w 12192000"/>
              <a:gd name="connsiteY5941" fmla="*/ 4269589 h 6858000"/>
              <a:gd name="connsiteX5942" fmla="*/ 11522446 w 12192000"/>
              <a:gd name="connsiteY5942" fmla="*/ 4269589 h 6858000"/>
              <a:gd name="connsiteX5943" fmla="*/ 11496937 w 12192000"/>
              <a:gd name="connsiteY5943" fmla="*/ 4243107 h 6858000"/>
              <a:gd name="connsiteX5944" fmla="*/ 11496937 w 12192000"/>
              <a:gd name="connsiteY5944" fmla="*/ 4237810 h 6858000"/>
              <a:gd name="connsiteX5945" fmla="*/ 11484182 w 12192000"/>
              <a:gd name="connsiteY5945" fmla="*/ 4243107 h 6858000"/>
              <a:gd name="connsiteX5946" fmla="*/ 11488434 w 12192000"/>
              <a:gd name="connsiteY5946" fmla="*/ 4248403 h 6858000"/>
              <a:gd name="connsiteX5947" fmla="*/ 11496937 w 12192000"/>
              <a:gd name="connsiteY5947" fmla="*/ 4264293 h 6858000"/>
              <a:gd name="connsiteX5948" fmla="*/ 11492685 w 12192000"/>
              <a:gd name="connsiteY5948" fmla="*/ 4264293 h 6858000"/>
              <a:gd name="connsiteX5949" fmla="*/ 11471427 w 12192000"/>
              <a:gd name="connsiteY5949" fmla="*/ 4253700 h 6858000"/>
              <a:gd name="connsiteX5950" fmla="*/ 11479930 w 12192000"/>
              <a:gd name="connsiteY5950" fmla="*/ 4248403 h 6858000"/>
              <a:gd name="connsiteX5951" fmla="*/ 11471427 w 12192000"/>
              <a:gd name="connsiteY5951" fmla="*/ 4243107 h 6858000"/>
              <a:gd name="connsiteX5952" fmla="*/ 11437414 w 12192000"/>
              <a:gd name="connsiteY5952" fmla="*/ 4258996 h 6858000"/>
              <a:gd name="connsiteX5953" fmla="*/ 11445918 w 12192000"/>
              <a:gd name="connsiteY5953" fmla="*/ 4269589 h 6858000"/>
              <a:gd name="connsiteX5954" fmla="*/ 11467176 w 12192000"/>
              <a:gd name="connsiteY5954" fmla="*/ 4258996 h 6858000"/>
              <a:gd name="connsiteX5955" fmla="*/ 11471427 w 12192000"/>
              <a:gd name="connsiteY5955" fmla="*/ 4269589 h 6858000"/>
              <a:gd name="connsiteX5956" fmla="*/ 11513943 w 12192000"/>
              <a:gd name="connsiteY5956" fmla="*/ 4269589 h 6858000"/>
              <a:gd name="connsiteX5957" fmla="*/ 11518194 w 12192000"/>
              <a:gd name="connsiteY5957" fmla="*/ 4280183 h 6858000"/>
              <a:gd name="connsiteX5958" fmla="*/ 11530950 w 12192000"/>
              <a:gd name="connsiteY5958" fmla="*/ 4274886 h 6858000"/>
              <a:gd name="connsiteX5959" fmla="*/ 11534139 w 12192000"/>
              <a:gd name="connsiteY5959" fmla="*/ 4276872 h 6858000"/>
              <a:gd name="connsiteX5960" fmla="*/ 11544753 w 12192000"/>
              <a:gd name="connsiteY5960" fmla="*/ 4283485 h 6858000"/>
              <a:gd name="connsiteX5961" fmla="*/ 11540515 w 12192000"/>
              <a:gd name="connsiteY5961" fmla="*/ 4285479 h 6858000"/>
              <a:gd name="connsiteX5962" fmla="*/ 11530950 w 12192000"/>
              <a:gd name="connsiteY5962" fmla="*/ 4296072 h 6858000"/>
              <a:gd name="connsiteX5963" fmla="*/ 11475679 w 12192000"/>
              <a:gd name="connsiteY5963" fmla="*/ 4317259 h 6858000"/>
              <a:gd name="connsiteX5964" fmla="*/ 11471427 w 12192000"/>
              <a:gd name="connsiteY5964" fmla="*/ 4327852 h 6858000"/>
              <a:gd name="connsiteX5965" fmla="*/ 11462924 w 12192000"/>
              <a:gd name="connsiteY5965" fmla="*/ 4327852 h 6858000"/>
              <a:gd name="connsiteX5966" fmla="*/ 11467176 w 12192000"/>
              <a:gd name="connsiteY5966" fmla="*/ 4317259 h 6858000"/>
              <a:gd name="connsiteX5967" fmla="*/ 11442538 w 12192000"/>
              <a:gd name="connsiteY5967" fmla="*/ 4330769 h 6858000"/>
              <a:gd name="connsiteX5968" fmla="*/ 11437221 w 12192000"/>
              <a:gd name="connsiteY5968" fmla="*/ 4334753 h 6858000"/>
              <a:gd name="connsiteX5969" fmla="*/ 11436564 w 12192000"/>
              <a:gd name="connsiteY5969" fmla="*/ 4334207 h 6858000"/>
              <a:gd name="connsiteX5970" fmla="*/ 11437414 w 12192000"/>
              <a:gd name="connsiteY5970" fmla="*/ 4333148 h 6858000"/>
              <a:gd name="connsiteX5971" fmla="*/ 11434432 w 12192000"/>
              <a:gd name="connsiteY5971" fmla="*/ 4332437 h 6858000"/>
              <a:gd name="connsiteX5972" fmla="*/ 11428912 w 12192000"/>
              <a:gd name="connsiteY5972" fmla="*/ 4327852 h 6858000"/>
              <a:gd name="connsiteX5973" fmla="*/ 11428912 w 12192000"/>
              <a:gd name="connsiteY5973" fmla="*/ 4333148 h 6858000"/>
              <a:gd name="connsiteX5974" fmla="*/ 11434292 w 12192000"/>
              <a:gd name="connsiteY5974" fmla="*/ 4332403 h 6858000"/>
              <a:gd name="connsiteX5975" fmla="*/ 11434432 w 12192000"/>
              <a:gd name="connsiteY5975" fmla="*/ 4332437 h 6858000"/>
              <a:gd name="connsiteX5976" fmla="*/ 11436564 w 12192000"/>
              <a:gd name="connsiteY5976" fmla="*/ 4334207 h 6858000"/>
              <a:gd name="connsiteX5977" fmla="*/ 11435820 w 12192000"/>
              <a:gd name="connsiteY5977" fmla="*/ 4335134 h 6858000"/>
              <a:gd name="connsiteX5978" fmla="*/ 11434473 w 12192000"/>
              <a:gd name="connsiteY5978" fmla="*/ 4336813 h 6858000"/>
              <a:gd name="connsiteX5979" fmla="*/ 11430306 w 12192000"/>
              <a:gd name="connsiteY5979" fmla="*/ 4339935 h 6858000"/>
              <a:gd name="connsiteX5980" fmla="*/ 11430358 w 12192000"/>
              <a:gd name="connsiteY5980" fmla="*/ 4341939 h 6858000"/>
              <a:gd name="connsiteX5981" fmla="*/ 11424660 w 12192000"/>
              <a:gd name="connsiteY5981" fmla="*/ 4349038 h 6858000"/>
              <a:gd name="connsiteX5982" fmla="*/ 11411905 w 12192000"/>
              <a:gd name="connsiteY5982" fmla="*/ 4349038 h 6858000"/>
              <a:gd name="connsiteX5983" fmla="*/ 11411905 w 12192000"/>
              <a:gd name="connsiteY5983" fmla="*/ 4338445 h 6858000"/>
              <a:gd name="connsiteX5984" fmla="*/ 11424660 w 12192000"/>
              <a:gd name="connsiteY5984" fmla="*/ 4343741 h 6858000"/>
              <a:gd name="connsiteX5985" fmla="*/ 11420408 w 12192000"/>
              <a:gd name="connsiteY5985" fmla="*/ 4333148 h 6858000"/>
              <a:gd name="connsiteX5986" fmla="*/ 11386396 w 12192000"/>
              <a:gd name="connsiteY5986" fmla="*/ 4343741 h 6858000"/>
              <a:gd name="connsiteX5987" fmla="*/ 11385333 w 12192000"/>
              <a:gd name="connsiteY5987" fmla="*/ 4341755 h 6858000"/>
              <a:gd name="connsiteX5988" fmla="*/ 11383640 w 12192000"/>
              <a:gd name="connsiteY5988" fmla="*/ 4338591 h 6858000"/>
              <a:gd name="connsiteX5989" fmla="*/ 11384801 w 12192000"/>
              <a:gd name="connsiteY5989" fmla="*/ 4338445 h 6858000"/>
              <a:gd name="connsiteX5990" fmla="*/ 11384469 w 12192000"/>
              <a:gd name="connsiteY5990" fmla="*/ 4337783 h 6858000"/>
              <a:gd name="connsiteX5991" fmla="*/ 11382959 w 12192000"/>
              <a:gd name="connsiteY5991" fmla="*/ 4337319 h 6858000"/>
              <a:gd name="connsiteX5992" fmla="*/ 11377892 w 12192000"/>
              <a:gd name="connsiteY5992" fmla="*/ 4327852 h 6858000"/>
              <a:gd name="connsiteX5993" fmla="*/ 11369389 w 12192000"/>
              <a:gd name="connsiteY5993" fmla="*/ 4333148 h 6858000"/>
              <a:gd name="connsiteX5994" fmla="*/ 11382959 w 12192000"/>
              <a:gd name="connsiteY5994" fmla="*/ 4337319 h 6858000"/>
              <a:gd name="connsiteX5995" fmla="*/ 11383640 w 12192000"/>
              <a:gd name="connsiteY5995" fmla="*/ 4338591 h 6858000"/>
              <a:gd name="connsiteX5996" fmla="*/ 11379553 w 12192000"/>
              <a:gd name="connsiteY5996" fmla="*/ 4339107 h 6858000"/>
              <a:gd name="connsiteX5997" fmla="*/ 11377892 w 12192000"/>
              <a:gd name="connsiteY5997" fmla="*/ 4343741 h 6858000"/>
              <a:gd name="connsiteX5998" fmla="*/ 11360886 w 12192000"/>
              <a:gd name="connsiteY5998" fmla="*/ 4354335 h 6858000"/>
              <a:gd name="connsiteX5999" fmla="*/ 11360886 w 12192000"/>
              <a:gd name="connsiteY5999" fmla="*/ 4359631 h 6858000"/>
              <a:gd name="connsiteX6000" fmla="*/ 11352383 w 12192000"/>
              <a:gd name="connsiteY6000" fmla="*/ 4370224 h 6858000"/>
              <a:gd name="connsiteX6001" fmla="*/ 11352383 w 12192000"/>
              <a:gd name="connsiteY6001" fmla="*/ 4359631 h 6858000"/>
              <a:gd name="connsiteX6002" fmla="*/ 11326874 w 12192000"/>
              <a:gd name="connsiteY6002" fmla="*/ 4370224 h 6858000"/>
              <a:gd name="connsiteX6003" fmla="*/ 11326874 w 12192000"/>
              <a:gd name="connsiteY6003" fmla="*/ 4375521 h 6858000"/>
              <a:gd name="connsiteX6004" fmla="*/ 11305616 w 12192000"/>
              <a:gd name="connsiteY6004" fmla="*/ 4380817 h 6858000"/>
              <a:gd name="connsiteX6005" fmla="*/ 11305616 w 12192000"/>
              <a:gd name="connsiteY6005" fmla="*/ 4375521 h 6858000"/>
              <a:gd name="connsiteX6006" fmla="*/ 11301364 w 12192000"/>
              <a:gd name="connsiteY6006" fmla="*/ 4375521 h 6858000"/>
              <a:gd name="connsiteX6007" fmla="*/ 11298957 w 12192000"/>
              <a:gd name="connsiteY6007" fmla="*/ 4386031 h 6858000"/>
              <a:gd name="connsiteX6008" fmla="*/ 11296580 w 12192000"/>
              <a:gd name="connsiteY6008" fmla="*/ 4385949 h 6858000"/>
              <a:gd name="connsiteX6009" fmla="*/ 11296331 w 12192000"/>
              <a:gd name="connsiteY6009" fmla="*/ 4387010 h 6858000"/>
              <a:gd name="connsiteX6010" fmla="*/ 11271602 w 12192000"/>
              <a:gd name="connsiteY6010" fmla="*/ 4391411 h 6858000"/>
              <a:gd name="connsiteX6011" fmla="*/ 11233338 w 12192000"/>
              <a:gd name="connsiteY6011" fmla="*/ 4391411 h 6858000"/>
              <a:gd name="connsiteX6012" fmla="*/ 11229087 w 12192000"/>
              <a:gd name="connsiteY6012" fmla="*/ 4375521 h 6858000"/>
              <a:gd name="connsiteX6013" fmla="*/ 11203578 w 12192000"/>
              <a:gd name="connsiteY6013" fmla="*/ 4391411 h 6858000"/>
              <a:gd name="connsiteX6014" fmla="*/ 11203578 w 12192000"/>
              <a:gd name="connsiteY6014" fmla="*/ 4402004 h 6858000"/>
              <a:gd name="connsiteX6015" fmla="*/ 11224835 w 12192000"/>
              <a:gd name="connsiteY6015" fmla="*/ 4407300 h 6858000"/>
              <a:gd name="connsiteX6016" fmla="*/ 11220584 w 12192000"/>
              <a:gd name="connsiteY6016" fmla="*/ 4412597 h 6858000"/>
              <a:gd name="connsiteX6017" fmla="*/ 11186571 w 12192000"/>
              <a:gd name="connsiteY6017" fmla="*/ 4412597 h 6858000"/>
              <a:gd name="connsiteX6018" fmla="*/ 11190822 w 12192000"/>
              <a:gd name="connsiteY6018" fmla="*/ 4402004 h 6858000"/>
              <a:gd name="connsiteX6019" fmla="*/ 11144055 w 12192000"/>
              <a:gd name="connsiteY6019" fmla="*/ 4423190 h 6858000"/>
              <a:gd name="connsiteX6020" fmla="*/ 11131300 w 12192000"/>
              <a:gd name="connsiteY6020" fmla="*/ 4412597 h 6858000"/>
              <a:gd name="connsiteX6021" fmla="*/ 11127048 w 12192000"/>
              <a:gd name="connsiteY6021" fmla="*/ 4417893 h 6858000"/>
              <a:gd name="connsiteX6022" fmla="*/ 11144055 w 12192000"/>
              <a:gd name="connsiteY6022" fmla="*/ 4428487 h 6858000"/>
              <a:gd name="connsiteX6023" fmla="*/ 11114294 w 12192000"/>
              <a:gd name="connsiteY6023" fmla="*/ 4423190 h 6858000"/>
              <a:gd name="connsiteX6024" fmla="*/ 11093036 w 12192000"/>
              <a:gd name="connsiteY6024" fmla="*/ 4439080 h 6858000"/>
              <a:gd name="connsiteX6025" fmla="*/ 11084533 w 12192000"/>
              <a:gd name="connsiteY6025" fmla="*/ 4428487 h 6858000"/>
              <a:gd name="connsiteX6026" fmla="*/ 11114294 w 12192000"/>
              <a:gd name="connsiteY6026" fmla="*/ 4386114 h 6858000"/>
              <a:gd name="connsiteX6027" fmla="*/ 11135552 w 12192000"/>
              <a:gd name="connsiteY6027" fmla="*/ 4349038 h 6858000"/>
              <a:gd name="connsiteX6028" fmla="*/ 11144055 w 12192000"/>
              <a:gd name="connsiteY6028" fmla="*/ 4349038 h 6858000"/>
              <a:gd name="connsiteX6029" fmla="*/ 11148306 w 12192000"/>
              <a:gd name="connsiteY6029" fmla="*/ 4343741 h 6858000"/>
              <a:gd name="connsiteX6030" fmla="*/ 11173816 w 12192000"/>
              <a:gd name="connsiteY6030" fmla="*/ 4333148 h 6858000"/>
              <a:gd name="connsiteX6031" fmla="*/ 11190822 w 12192000"/>
              <a:gd name="connsiteY6031" fmla="*/ 4317259 h 6858000"/>
              <a:gd name="connsiteX6032" fmla="*/ 11169564 w 12192000"/>
              <a:gd name="connsiteY6032" fmla="*/ 4311962 h 6858000"/>
              <a:gd name="connsiteX6033" fmla="*/ 11169564 w 12192000"/>
              <a:gd name="connsiteY6033" fmla="*/ 4301369 h 6858000"/>
              <a:gd name="connsiteX6034" fmla="*/ 11192030 w 12192000"/>
              <a:gd name="connsiteY6034" fmla="*/ 4297208 h 6858000"/>
              <a:gd name="connsiteX6035" fmla="*/ 11194078 w 12192000"/>
              <a:gd name="connsiteY6035" fmla="*/ 4299134 h 6858000"/>
              <a:gd name="connsiteX6036" fmla="*/ 11195277 w 12192000"/>
              <a:gd name="connsiteY6036" fmla="*/ 4298847 h 6858000"/>
              <a:gd name="connsiteX6037" fmla="*/ 11199326 w 12192000"/>
              <a:gd name="connsiteY6037" fmla="*/ 4301369 h 6858000"/>
              <a:gd name="connsiteX6038" fmla="*/ 11220584 w 12192000"/>
              <a:gd name="connsiteY6038" fmla="*/ 4290776 h 6858000"/>
              <a:gd name="connsiteX6039" fmla="*/ 11237590 w 12192000"/>
              <a:gd name="connsiteY6039" fmla="*/ 4290776 h 6858000"/>
              <a:gd name="connsiteX6040" fmla="*/ 11246093 w 12192000"/>
              <a:gd name="connsiteY6040" fmla="*/ 4280183 h 6858000"/>
              <a:gd name="connsiteX6041" fmla="*/ 11267351 w 12192000"/>
              <a:gd name="connsiteY6041" fmla="*/ 4274886 h 6858000"/>
              <a:gd name="connsiteX6042" fmla="*/ 11284358 w 12192000"/>
              <a:gd name="connsiteY6042" fmla="*/ 4264293 h 6858000"/>
              <a:gd name="connsiteX6043" fmla="*/ 11287546 w 12192000"/>
              <a:gd name="connsiteY6043" fmla="*/ 4272238 h 6858000"/>
              <a:gd name="connsiteX6044" fmla="*/ 11284889 w 12192000"/>
              <a:gd name="connsiteY6044" fmla="*/ 4278859 h 6858000"/>
              <a:gd name="connsiteX6045" fmla="*/ 11284358 w 12192000"/>
              <a:gd name="connsiteY6045" fmla="*/ 4280183 h 6858000"/>
              <a:gd name="connsiteX6046" fmla="*/ 11289140 w 12192000"/>
              <a:gd name="connsiteY6046" fmla="*/ 4276210 h 6858000"/>
              <a:gd name="connsiteX6047" fmla="*/ 11287546 w 12192000"/>
              <a:gd name="connsiteY6047" fmla="*/ 4272238 h 6858000"/>
              <a:gd name="connsiteX6048" fmla="*/ 11288609 w 12192000"/>
              <a:gd name="connsiteY6048" fmla="*/ 4269589 h 6858000"/>
              <a:gd name="connsiteX6049" fmla="*/ 11305616 w 12192000"/>
              <a:gd name="connsiteY6049" fmla="*/ 4264293 h 6858000"/>
              <a:gd name="connsiteX6050" fmla="*/ 11309867 w 12192000"/>
              <a:gd name="connsiteY6050" fmla="*/ 4269589 h 6858000"/>
              <a:gd name="connsiteX6051" fmla="*/ 11309867 w 12192000"/>
              <a:gd name="connsiteY6051" fmla="*/ 4253700 h 6858000"/>
              <a:gd name="connsiteX6052" fmla="*/ 11318370 w 12192000"/>
              <a:gd name="connsiteY6052" fmla="*/ 4264293 h 6858000"/>
              <a:gd name="connsiteX6053" fmla="*/ 11329503 w 12192000"/>
              <a:gd name="connsiteY6053" fmla="*/ 4256250 h 6858000"/>
              <a:gd name="connsiteX6054" fmla="*/ 11331125 w 12192000"/>
              <a:gd name="connsiteY6054" fmla="*/ 4258996 h 6858000"/>
              <a:gd name="connsiteX6055" fmla="*/ 11335376 w 12192000"/>
              <a:gd name="connsiteY6055" fmla="*/ 4248403 h 6858000"/>
              <a:gd name="connsiteX6056" fmla="*/ 11352383 w 12192000"/>
              <a:gd name="connsiteY6056" fmla="*/ 4258996 h 6858000"/>
              <a:gd name="connsiteX6057" fmla="*/ 11339628 w 12192000"/>
              <a:gd name="connsiteY6057" fmla="*/ 4264293 h 6858000"/>
              <a:gd name="connsiteX6058" fmla="*/ 11352383 w 12192000"/>
              <a:gd name="connsiteY6058" fmla="*/ 4264293 h 6858000"/>
              <a:gd name="connsiteX6059" fmla="*/ 11411905 w 12192000"/>
              <a:gd name="connsiteY6059" fmla="*/ 4243107 h 6858000"/>
              <a:gd name="connsiteX6060" fmla="*/ 11420408 w 12192000"/>
              <a:gd name="connsiteY6060" fmla="*/ 4248403 h 6858000"/>
              <a:gd name="connsiteX6061" fmla="*/ 11450170 w 12192000"/>
              <a:gd name="connsiteY6061" fmla="*/ 4232513 h 6858000"/>
              <a:gd name="connsiteX6062" fmla="*/ 11492685 w 12192000"/>
              <a:gd name="connsiteY6062" fmla="*/ 4221920 h 6858000"/>
              <a:gd name="connsiteX6063" fmla="*/ 11505440 w 12192000"/>
              <a:gd name="connsiteY6063" fmla="*/ 4221920 h 6858000"/>
              <a:gd name="connsiteX6064" fmla="*/ 11507034 w 12192000"/>
              <a:gd name="connsiteY6064" fmla="*/ 4223244 h 6858000"/>
              <a:gd name="connsiteX6065" fmla="*/ 11516494 w 12192000"/>
              <a:gd name="connsiteY6065" fmla="*/ 4231101 h 6858000"/>
              <a:gd name="connsiteX6066" fmla="*/ 11512881 w 12192000"/>
              <a:gd name="connsiteY6066" fmla="*/ 4231851 h 6858000"/>
              <a:gd name="connsiteX6067" fmla="*/ 11509692 w 12192000"/>
              <a:gd name="connsiteY6067" fmla="*/ 4232513 h 6858000"/>
              <a:gd name="connsiteX6068" fmla="*/ 11518194 w 12192000"/>
              <a:gd name="connsiteY6068" fmla="*/ 4232513 h 6858000"/>
              <a:gd name="connsiteX6069" fmla="*/ 11516494 w 12192000"/>
              <a:gd name="connsiteY6069" fmla="*/ 4231101 h 6858000"/>
              <a:gd name="connsiteX6070" fmla="*/ 11535201 w 12192000"/>
              <a:gd name="connsiteY6070" fmla="*/ 4227217 h 6858000"/>
              <a:gd name="connsiteX6071" fmla="*/ 11526698 w 12192000"/>
              <a:gd name="connsiteY6071" fmla="*/ 4227217 h 6858000"/>
              <a:gd name="connsiteX6072" fmla="*/ 11530950 w 12192000"/>
              <a:gd name="connsiteY6072" fmla="*/ 4200734 h 6858000"/>
              <a:gd name="connsiteX6073" fmla="*/ 11577717 w 12192000"/>
              <a:gd name="connsiteY6073" fmla="*/ 4200734 h 6858000"/>
              <a:gd name="connsiteX6074" fmla="*/ 11590472 w 12192000"/>
              <a:gd name="connsiteY6074" fmla="*/ 4190141 h 6858000"/>
              <a:gd name="connsiteX6075" fmla="*/ 11624484 w 12192000"/>
              <a:gd name="connsiteY6075" fmla="*/ 4184844 h 6858000"/>
              <a:gd name="connsiteX6076" fmla="*/ 11615981 w 12192000"/>
              <a:gd name="connsiteY6076" fmla="*/ 4200734 h 6858000"/>
              <a:gd name="connsiteX6077" fmla="*/ 11620233 w 12192000"/>
              <a:gd name="connsiteY6077" fmla="*/ 4200734 h 6858000"/>
              <a:gd name="connsiteX6078" fmla="*/ 11637239 w 12192000"/>
              <a:gd name="connsiteY6078" fmla="*/ 4200734 h 6858000"/>
              <a:gd name="connsiteX6079" fmla="*/ 11658497 w 12192000"/>
              <a:gd name="connsiteY6079" fmla="*/ 4216624 h 6858000"/>
              <a:gd name="connsiteX6080" fmla="*/ 11675504 w 12192000"/>
              <a:gd name="connsiteY6080" fmla="*/ 4211327 h 6858000"/>
              <a:gd name="connsiteX6081" fmla="*/ 11671252 w 12192000"/>
              <a:gd name="connsiteY6081" fmla="*/ 4200734 h 6858000"/>
              <a:gd name="connsiteX6082" fmla="*/ 11641490 w 12192000"/>
              <a:gd name="connsiteY6082" fmla="*/ 4174251 h 6858000"/>
              <a:gd name="connsiteX6083" fmla="*/ 11662748 w 12192000"/>
              <a:gd name="connsiteY6083" fmla="*/ 4163658 h 6858000"/>
              <a:gd name="connsiteX6084" fmla="*/ 11692510 w 12192000"/>
              <a:gd name="connsiteY6084" fmla="*/ 4168955 h 6858000"/>
              <a:gd name="connsiteX6085" fmla="*/ 11735026 w 12192000"/>
              <a:gd name="connsiteY6085" fmla="*/ 4184844 h 6858000"/>
              <a:gd name="connsiteX6086" fmla="*/ 11739277 w 12192000"/>
              <a:gd name="connsiteY6086" fmla="*/ 4179548 h 6858000"/>
              <a:gd name="connsiteX6087" fmla="*/ 11735026 w 12192000"/>
              <a:gd name="connsiteY6087" fmla="*/ 4174251 h 6858000"/>
              <a:gd name="connsiteX6088" fmla="*/ 11739277 w 12192000"/>
              <a:gd name="connsiteY6088" fmla="*/ 4158361 h 6858000"/>
              <a:gd name="connsiteX6089" fmla="*/ 11760535 w 12192000"/>
              <a:gd name="connsiteY6089" fmla="*/ 4153065 h 6858000"/>
              <a:gd name="connsiteX6090" fmla="*/ 11781793 w 12192000"/>
              <a:gd name="connsiteY6090" fmla="*/ 4131879 h 6858000"/>
              <a:gd name="connsiteX6091" fmla="*/ 11798800 w 12192000"/>
              <a:gd name="connsiteY6091" fmla="*/ 4131879 h 6858000"/>
              <a:gd name="connsiteX6092" fmla="*/ 11798800 w 12192000"/>
              <a:gd name="connsiteY6092" fmla="*/ 4115989 h 6858000"/>
              <a:gd name="connsiteX6093" fmla="*/ 11815806 w 12192000"/>
              <a:gd name="connsiteY6093" fmla="*/ 4110692 h 6858000"/>
              <a:gd name="connsiteX6094" fmla="*/ 11807302 w 12192000"/>
              <a:gd name="connsiteY6094" fmla="*/ 4094803 h 6858000"/>
              <a:gd name="connsiteX6095" fmla="*/ 11821149 w 12192000"/>
              <a:gd name="connsiteY6095" fmla="*/ 4085851 h 6858000"/>
              <a:gd name="connsiteX6096" fmla="*/ 11821652 w 12192000"/>
              <a:gd name="connsiteY6096" fmla="*/ 4086609 h 6858000"/>
              <a:gd name="connsiteX6097" fmla="*/ 11822096 w 12192000"/>
              <a:gd name="connsiteY6097" fmla="*/ 4086325 h 6858000"/>
              <a:gd name="connsiteX6098" fmla="*/ 11823247 w 12192000"/>
              <a:gd name="connsiteY6098" fmla="*/ 4087520 h 6858000"/>
              <a:gd name="connsiteX6099" fmla="*/ 11845567 w 12192000"/>
              <a:gd name="connsiteY6099" fmla="*/ 4110692 h 6858000"/>
              <a:gd name="connsiteX6100" fmla="*/ 11849818 w 12192000"/>
              <a:gd name="connsiteY6100" fmla="*/ 4100099 h 6858000"/>
              <a:gd name="connsiteX6101" fmla="*/ 11841316 w 12192000"/>
              <a:gd name="connsiteY6101" fmla="*/ 4094803 h 6858000"/>
              <a:gd name="connsiteX6102" fmla="*/ 11875328 w 12192000"/>
              <a:gd name="connsiteY6102" fmla="*/ 4078913 h 6858000"/>
              <a:gd name="connsiteX6103" fmla="*/ 11943354 w 12192000"/>
              <a:gd name="connsiteY6103" fmla="*/ 4063023 h 6858000"/>
              <a:gd name="connsiteX6104" fmla="*/ 11973114 w 12192000"/>
              <a:gd name="connsiteY6104" fmla="*/ 4036540 h 6858000"/>
              <a:gd name="connsiteX6105" fmla="*/ 11973114 w 12192000"/>
              <a:gd name="connsiteY6105" fmla="*/ 4031244 h 6858000"/>
              <a:gd name="connsiteX6106" fmla="*/ 11943354 w 12192000"/>
              <a:gd name="connsiteY6106" fmla="*/ 4047133 h 6858000"/>
              <a:gd name="connsiteX6107" fmla="*/ 11947605 w 12192000"/>
              <a:gd name="connsiteY6107" fmla="*/ 4015354 h 6858000"/>
              <a:gd name="connsiteX6108" fmla="*/ 11981618 w 12192000"/>
              <a:gd name="connsiteY6108" fmla="*/ 4004761 h 6858000"/>
              <a:gd name="connsiteX6109" fmla="*/ 12007127 w 12192000"/>
              <a:gd name="connsiteY6109" fmla="*/ 3988871 h 6858000"/>
              <a:gd name="connsiteX6110" fmla="*/ 12062398 w 12192000"/>
              <a:gd name="connsiteY6110" fmla="*/ 3972981 h 6858000"/>
              <a:gd name="connsiteX6111" fmla="*/ 12083656 w 12192000"/>
              <a:gd name="connsiteY6111" fmla="*/ 3957092 h 6858000"/>
              <a:gd name="connsiteX6112" fmla="*/ 12075152 w 12192000"/>
              <a:gd name="connsiteY6112" fmla="*/ 3957092 h 6858000"/>
              <a:gd name="connsiteX6113" fmla="*/ 11973114 w 12192000"/>
              <a:gd name="connsiteY6113" fmla="*/ 3962388 h 6858000"/>
              <a:gd name="connsiteX6114" fmla="*/ 11913592 w 12192000"/>
              <a:gd name="connsiteY6114" fmla="*/ 3978278 h 6858000"/>
              <a:gd name="connsiteX6115" fmla="*/ 11807302 w 12192000"/>
              <a:gd name="connsiteY6115" fmla="*/ 3999464 h 6858000"/>
              <a:gd name="connsiteX6116" fmla="*/ 11790296 w 12192000"/>
              <a:gd name="connsiteY6116" fmla="*/ 4004761 h 6858000"/>
              <a:gd name="connsiteX6117" fmla="*/ 11764786 w 12192000"/>
              <a:gd name="connsiteY6117" fmla="*/ 4004761 h 6858000"/>
              <a:gd name="connsiteX6118" fmla="*/ 11760535 w 12192000"/>
              <a:gd name="connsiteY6118" fmla="*/ 4010057 h 6858000"/>
              <a:gd name="connsiteX6119" fmla="*/ 11743529 w 12192000"/>
              <a:gd name="connsiteY6119" fmla="*/ 4004761 h 6858000"/>
              <a:gd name="connsiteX6120" fmla="*/ 11747780 w 12192000"/>
              <a:gd name="connsiteY6120" fmla="*/ 4015354 h 6858000"/>
              <a:gd name="connsiteX6121" fmla="*/ 11735026 w 12192000"/>
              <a:gd name="connsiteY6121" fmla="*/ 4031244 h 6858000"/>
              <a:gd name="connsiteX6122" fmla="*/ 11730774 w 12192000"/>
              <a:gd name="connsiteY6122" fmla="*/ 4025947 h 6858000"/>
              <a:gd name="connsiteX6123" fmla="*/ 11726522 w 12192000"/>
              <a:gd name="connsiteY6123" fmla="*/ 4031244 h 6858000"/>
              <a:gd name="connsiteX6124" fmla="*/ 11718020 w 12192000"/>
              <a:gd name="connsiteY6124" fmla="*/ 4036540 h 6858000"/>
              <a:gd name="connsiteX6125" fmla="*/ 11701013 w 12192000"/>
              <a:gd name="connsiteY6125" fmla="*/ 4020651 h 6858000"/>
              <a:gd name="connsiteX6126" fmla="*/ 11696762 w 12192000"/>
              <a:gd name="connsiteY6126" fmla="*/ 4025947 h 6858000"/>
              <a:gd name="connsiteX6127" fmla="*/ 11692510 w 12192000"/>
              <a:gd name="connsiteY6127" fmla="*/ 4025947 h 6858000"/>
              <a:gd name="connsiteX6128" fmla="*/ 11688258 w 12192000"/>
              <a:gd name="connsiteY6128" fmla="*/ 4025947 h 6858000"/>
              <a:gd name="connsiteX6129" fmla="*/ 11675504 w 12192000"/>
              <a:gd name="connsiteY6129" fmla="*/ 4015354 h 6858000"/>
              <a:gd name="connsiteX6130" fmla="*/ 11684006 w 12192000"/>
              <a:gd name="connsiteY6130" fmla="*/ 4025947 h 6858000"/>
              <a:gd name="connsiteX6131" fmla="*/ 11662748 w 12192000"/>
              <a:gd name="connsiteY6131" fmla="*/ 4031244 h 6858000"/>
              <a:gd name="connsiteX6132" fmla="*/ 11667000 w 12192000"/>
              <a:gd name="connsiteY6132" fmla="*/ 4025947 h 6858000"/>
              <a:gd name="connsiteX6133" fmla="*/ 11641490 w 12192000"/>
              <a:gd name="connsiteY6133" fmla="*/ 4025947 h 6858000"/>
              <a:gd name="connsiteX6134" fmla="*/ 11641490 w 12192000"/>
              <a:gd name="connsiteY6134" fmla="*/ 4031244 h 6858000"/>
              <a:gd name="connsiteX6135" fmla="*/ 11632988 w 12192000"/>
              <a:gd name="connsiteY6135" fmla="*/ 4025947 h 6858000"/>
              <a:gd name="connsiteX6136" fmla="*/ 11624484 w 12192000"/>
              <a:gd name="connsiteY6136" fmla="*/ 4031244 h 6858000"/>
              <a:gd name="connsiteX6137" fmla="*/ 11603226 w 12192000"/>
              <a:gd name="connsiteY6137" fmla="*/ 4004761 h 6858000"/>
              <a:gd name="connsiteX6138" fmla="*/ 11611730 w 12192000"/>
              <a:gd name="connsiteY6138" fmla="*/ 3994168 h 6858000"/>
              <a:gd name="connsiteX6139" fmla="*/ 11595587 w 12192000"/>
              <a:gd name="connsiteY6139" fmla="*/ 3996402 h 6858000"/>
              <a:gd name="connsiteX6140" fmla="*/ 11584709 w 12192000"/>
              <a:gd name="connsiteY6140" fmla="*/ 3997908 h 6858000"/>
              <a:gd name="connsiteX6141" fmla="*/ 11590472 w 12192000"/>
              <a:gd name="connsiteY6141" fmla="*/ 3988871 h 6858000"/>
              <a:gd name="connsiteX6142" fmla="*/ 11603226 w 12192000"/>
              <a:gd name="connsiteY6142" fmla="*/ 3972981 h 6858000"/>
              <a:gd name="connsiteX6143" fmla="*/ 11607478 w 12192000"/>
              <a:gd name="connsiteY6143" fmla="*/ 3978278 h 6858000"/>
              <a:gd name="connsiteX6144" fmla="*/ 11607478 w 12192000"/>
              <a:gd name="connsiteY6144" fmla="*/ 3972981 h 6858000"/>
              <a:gd name="connsiteX6145" fmla="*/ 11620233 w 12192000"/>
              <a:gd name="connsiteY6145" fmla="*/ 3957092 h 6858000"/>
              <a:gd name="connsiteX6146" fmla="*/ 11658497 w 12192000"/>
              <a:gd name="connsiteY6146" fmla="*/ 3951795 h 6858000"/>
              <a:gd name="connsiteX6147" fmla="*/ 11662748 w 12192000"/>
              <a:gd name="connsiteY6147" fmla="*/ 3946499 h 6858000"/>
              <a:gd name="connsiteX6148" fmla="*/ 11692510 w 12192000"/>
              <a:gd name="connsiteY6148" fmla="*/ 3946499 h 6858000"/>
              <a:gd name="connsiteX6149" fmla="*/ 11687637 w 12192000"/>
              <a:gd name="connsiteY6149" fmla="*/ 3957350 h 6858000"/>
              <a:gd name="connsiteX6150" fmla="*/ 11686664 w 12192000"/>
              <a:gd name="connsiteY6150" fmla="*/ 3957754 h 6858000"/>
              <a:gd name="connsiteX6151" fmla="*/ 11675504 w 12192000"/>
              <a:gd name="connsiteY6151" fmla="*/ 3962388 h 6858000"/>
              <a:gd name="connsiteX6152" fmla="*/ 11677630 w 12192000"/>
              <a:gd name="connsiteY6152" fmla="*/ 3963050 h 6858000"/>
              <a:gd name="connsiteX6153" fmla="*/ 11682783 w 12192000"/>
              <a:gd name="connsiteY6153" fmla="*/ 3964655 h 6858000"/>
              <a:gd name="connsiteX6154" fmla="*/ 11682412 w 12192000"/>
              <a:gd name="connsiteY6154" fmla="*/ 3965699 h 6858000"/>
              <a:gd name="connsiteX6155" fmla="*/ 11684073 w 12192000"/>
              <a:gd name="connsiteY6155" fmla="*/ 3965285 h 6858000"/>
              <a:gd name="connsiteX6156" fmla="*/ 11684163 w 12192000"/>
              <a:gd name="connsiteY6156" fmla="*/ 3965085 h 6858000"/>
              <a:gd name="connsiteX6157" fmla="*/ 11692510 w 12192000"/>
              <a:gd name="connsiteY6157" fmla="*/ 3967685 h 6858000"/>
              <a:gd name="connsiteX6158" fmla="*/ 11705264 w 12192000"/>
              <a:gd name="connsiteY6158" fmla="*/ 3988871 h 6858000"/>
              <a:gd name="connsiteX6159" fmla="*/ 11709516 w 12192000"/>
              <a:gd name="connsiteY6159" fmla="*/ 3983575 h 6858000"/>
              <a:gd name="connsiteX6160" fmla="*/ 11722271 w 12192000"/>
              <a:gd name="connsiteY6160" fmla="*/ 3988871 h 6858000"/>
              <a:gd name="connsiteX6161" fmla="*/ 11718020 w 12192000"/>
              <a:gd name="connsiteY6161" fmla="*/ 3983575 h 6858000"/>
              <a:gd name="connsiteX6162" fmla="*/ 11718020 w 12192000"/>
              <a:gd name="connsiteY6162" fmla="*/ 3978278 h 6858000"/>
              <a:gd name="connsiteX6163" fmla="*/ 11735026 w 12192000"/>
              <a:gd name="connsiteY6163" fmla="*/ 3978278 h 6858000"/>
              <a:gd name="connsiteX6164" fmla="*/ 11730774 w 12192000"/>
              <a:gd name="connsiteY6164" fmla="*/ 3962388 h 6858000"/>
              <a:gd name="connsiteX6165" fmla="*/ 11709516 w 12192000"/>
              <a:gd name="connsiteY6165" fmla="*/ 3967685 h 6858000"/>
              <a:gd name="connsiteX6166" fmla="*/ 11701013 w 12192000"/>
              <a:gd name="connsiteY6166" fmla="*/ 3962388 h 6858000"/>
              <a:gd name="connsiteX6167" fmla="*/ 11722271 w 12192000"/>
              <a:gd name="connsiteY6167" fmla="*/ 3946499 h 6858000"/>
              <a:gd name="connsiteX6168" fmla="*/ 11696762 w 12192000"/>
              <a:gd name="connsiteY6168" fmla="*/ 3951795 h 6858000"/>
              <a:gd name="connsiteX6169" fmla="*/ 11696762 w 12192000"/>
              <a:gd name="connsiteY6169" fmla="*/ 3946499 h 6858000"/>
              <a:gd name="connsiteX6170" fmla="*/ 11718020 w 12192000"/>
              <a:gd name="connsiteY6170" fmla="*/ 3935906 h 6858000"/>
              <a:gd name="connsiteX6171" fmla="*/ 11735026 w 12192000"/>
              <a:gd name="connsiteY6171" fmla="*/ 3925312 h 6858000"/>
              <a:gd name="connsiteX6172" fmla="*/ 11760535 w 12192000"/>
              <a:gd name="connsiteY6172" fmla="*/ 3925312 h 6858000"/>
              <a:gd name="connsiteX6173" fmla="*/ 11773290 w 12192000"/>
              <a:gd name="connsiteY6173" fmla="*/ 3914719 h 6858000"/>
              <a:gd name="connsiteX6174" fmla="*/ 11756284 w 12192000"/>
              <a:gd name="connsiteY6174" fmla="*/ 3898830 h 6858000"/>
              <a:gd name="connsiteX6175" fmla="*/ 11760535 w 12192000"/>
              <a:gd name="connsiteY6175" fmla="*/ 3893533 h 6858000"/>
              <a:gd name="connsiteX6176" fmla="*/ 11769038 w 12192000"/>
              <a:gd name="connsiteY6176" fmla="*/ 3893533 h 6858000"/>
              <a:gd name="connsiteX6177" fmla="*/ 11790296 w 12192000"/>
              <a:gd name="connsiteY6177" fmla="*/ 3898830 h 6858000"/>
              <a:gd name="connsiteX6178" fmla="*/ 11794548 w 12192000"/>
              <a:gd name="connsiteY6178" fmla="*/ 3904126 h 6858000"/>
              <a:gd name="connsiteX6179" fmla="*/ 11811554 w 12192000"/>
              <a:gd name="connsiteY6179" fmla="*/ 3893533 h 6858000"/>
              <a:gd name="connsiteX6180" fmla="*/ 11828560 w 12192000"/>
              <a:gd name="connsiteY6180" fmla="*/ 3877643 h 6858000"/>
              <a:gd name="connsiteX6181" fmla="*/ 11862573 w 12192000"/>
              <a:gd name="connsiteY6181" fmla="*/ 3877643 h 6858000"/>
              <a:gd name="connsiteX6182" fmla="*/ 11871076 w 12192000"/>
              <a:gd name="connsiteY6182" fmla="*/ 3861754 h 6858000"/>
              <a:gd name="connsiteX6183" fmla="*/ 11871076 w 12192000"/>
              <a:gd name="connsiteY6183" fmla="*/ 3851160 h 6858000"/>
              <a:gd name="connsiteX6184" fmla="*/ 11858322 w 12192000"/>
              <a:gd name="connsiteY6184" fmla="*/ 3845864 h 6858000"/>
              <a:gd name="connsiteX6185" fmla="*/ 11841316 w 12192000"/>
              <a:gd name="connsiteY6185" fmla="*/ 3856457 h 6858000"/>
              <a:gd name="connsiteX6186" fmla="*/ 11820058 w 12192000"/>
              <a:gd name="connsiteY6186" fmla="*/ 3851160 h 6858000"/>
              <a:gd name="connsiteX6187" fmla="*/ 11815806 w 12192000"/>
              <a:gd name="connsiteY6187" fmla="*/ 3856457 h 6858000"/>
              <a:gd name="connsiteX6188" fmla="*/ 11807302 w 12192000"/>
              <a:gd name="connsiteY6188" fmla="*/ 3851160 h 6858000"/>
              <a:gd name="connsiteX6189" fmla="*/ 11777542 w 12192000"/>
              <a:gd name="connsiteY6189" fmla="*/ 3872347 h 6858000"/>
              <a:gd name="connsiteX6190" fmla="*/ 11777010 w 12192000"/>
              <a:gd name="connsiteY6190" fmla="*/ 3873009 h 6858000"/>
              <a:gd name="connsiteX6191" fmla="*/ 11774676 w 12192000"/>
              <a:gd name="connsiteY6191" fmla="*/ 3875916 h 6858000"/>
              <a:gd name="connsiteX6192" fmla="*/ 11774287 w 12192000"/>
              <a:gd name="connsiteY6192" fmla="*/ 3875160 h 6858000"/>
              <a:gd name="connsiteX6193" fmla="*/ 11767312 w 12192000"/>
              <a:gd name="connsiteY6193" fmla="*/ 3873513 h 6858000"/>
              <a:gd name="connsiteX6194" fmla="*/ 11761930 w 12192000"/>
              <a:gd name="connsiteY6194" fmla="*/ 3871519 h 6858000"/>
              <a:gd name="connsiteX6195" fmla="*/ 11760535 w 12192000"/>
              <a:gd name="connsiteY6195" fmla="*/ 3861754 h 6858000"/>
              <a:gd name="connsiteX6196" fmla="*/ 11756284 w 12192000"/>
              <a:gd name="connsiteY6196" fmla="*/ 3840567 h 6858000"/>
              <a:gd name="connsiteX6197" fmla="*/ 11760535 w 12192000"/>
              <a:gd name="connsiteY6197" fmla="*/ 3829974 h 6858000"/>
              <a:gd name="connsiteX6198" fmla="*/ 11764786 w 12192000"/>
              <a:gd name="connsiteY6198" fmla="*/ 3835271 h 6858000"/>
              <a:gd name="connsiteX6199" fmla="*/ 11786044 w 12192000"/>
              <a:gd name="connsiteY6199" fmla="*/ 3819381 h 6858000"/>
              <a:gd name="connsiteX6200" fmla="*/ 11788502 w 12192000"/>
              <a:gd name="connsiteY6200" fmla="*/ 3827822 h 6858000"/>
              <a:gd name="connsiteX6201" fmla="*/ 11792144 w 12192000"/>
              <a:gd name="connsiteY6201" fmla="*/ 3830666 h 6858000"/>
              <a:gd name="connsiteX6202" fmla="*/ 11790828 w 12192000"/>
              <a:gd name="connsiteY6202" fmla="*/ 3833946 h 6858000"/>
              <a:gd name="connsiteX6203" fmla="*/ 11790296 w 12192000"/>
              <a:gd name="connsiteY6203" fmla="*/ 3835271 h 6858000"/>
              <a:gd name="connsiteX6204" fmla="*/ 11792953 w 12192000"/>
              <a:gd name="connsiteY6204" fmla="*/ 3831298 h 6858000"/>
              <a:gd name="connsiteX6205" fmla="*/ 11792144 w 12192000"/>
              <a:gd name="connsiteY6205" fmla="*/ 3830666 h 6858000"/>
              <a:gd name="connsiteX6206" fmla="*/ 11794548 w 12192000"/>
              <a:gd name="connsiteY6206" fmla="*/ 3824678 h 6858000"/>
              <a:gd name="connsiteX6207" fmla="*/ 11798800 w 12192000"/>
              <a:gd name="connsiteY6207" fmla="*/ 3829974 h 6858000"/>
              <a:gd name="connsiteX6208" fmla="*/ 11854070 w 12192000"/>
              <a:gd name="connsiteY6208" fmla="*/ 3808788 h 6858000"/>
              <a:gd name="connsiteX6209" fmla="*/ 11875328 w 12192000"/>
              <a:gd name="connsiteY6209" fmla="*/ 3787602 h 6858000"/>
              <a:gd name="connsiteX6210" fmla="*/ 11913592 w 12192000"/>
              <a:gd name="connsiteY6210" fmla="*/ 3777008 h 6858000"/>
              <a:gd name="connsiteX6211" fmla="*/ 11905089 w 12192000"/>
              <a:gd name="connsiteY6211" fmla="*/ 3771712 h 6858000"/>
              <a:gd name="connsiteX6212" fmla="*/ 11913592 w 12192000"/>
              <a:gd name="connsiteY6212" fmla="*/ 3766415 h 6858000"/>
              <a:gd name="connsiteX6213" fmla="*/ 11926347 w 12192000"/>
              <a:gd name="connsiteY6213" fmla="*/ 3771712 h 6858000"/>
              <a:gd name="connsiteX6214" fmla="*/ 11930598 w 12192000"/>
              <a:gd name="connsiteY6214" fmla="*/ 3761119 h 6858000"/>
              <a:gd name="connsiteX6215" fmla="*/ 11934850 w 12192000"/>
              <a:gd name="connsiteY6215" fmla="*/ 3761119 h 6858000"/>
              <a:gd name="connsiteX6216" fmla="*/ 11943354 w 12192000"/>
              <a:gd name="connsiteY6216" fmla="*/ 3766415 h 6858000"/>
              <a:gd name="connsiteX6217" fmla="*/ 11994372 w 12192000"/>
              <a:gd name="connsiteY6217" fmla="*/ 3739932 h 6858000"/>
              <a:gd name="connsiteX6218" fmla="*/ 12028385 w 12192000"/>
              <a:gd name="connsiteY6218" fmla="*/ 3718746 h 6858000"/>
              <a:gd name="connsiteX6219" fmla="*/ 12053894 w 12192000"/>
              <a:gd name="connsiteY6219" fmla="*/ 3718746 h 6858000"/>
              <a:gd name="connsiteX6220" fmla="*/ 12049643 w 12192000"/>
              <a:gd name="connsiteY6220" fmla="*/ 3702856 h 6858000"/>
              <a:gd name="connsiteX6221" fmla="*/ 12075152 w 12192000"/>
              <a:gd name="connsiteY6221" fmla="*/ 3702856 h 6858000"/>
              <a:gd name="connsiteX6222" fmla="*/ 12109165 w 12192000"/>
              <a:gd name="connsiteY6222" fmla="*/ 3702856 h 6858000"/>
              <a:gd name="connsiteX6223" fmla="*/ 12121920 w 12192000"/>
              <a:gd name="connsiteY6223" fmla="*/ 3686967 h 6858000"/>
              <a:gd name="connsiteX6224" fmla="*/ 12100662 w 12192000"/>
              <a:gd name="connsiteY6224" fmla="*/ 3681670 h 6858000"/>
              <a:gd name="connsiteX6225" fmla="*/ 12109165 w 12192000"/>
              <a:gd name="connsiteY6225" fmla="*/ 3671077 h 6858000"/>
              <a:gd name="connsiteX6226" fmla="*/ 12096410 w 12192000"/>
              <a:gd name="connsiteY6226" fmla="*/ 3665780 h 6858000"/>
              <a:gd name="connsiteX6227" fmla="*/ 12032636 w 12192000"/>
              <a:gd name="connsiteY6227" fmla="*/ 3681670 h 6858000"/>
              <a:gd name="connsiteX6228" fmla="*/ 12024134 w 12192000"/>
              <a:gd name="connsiteY6228" fmla="*/ 3676374 h 6858000"/>
              <a:gd name="connsiteX6229" fmla="*/ 12002876 w 12192000"/>
              <a:gd name="connsiteY6229" fmla="*/ 3686967 h 6858000"/>
              <a:gd name="connsiteX6230" fmla="*/ 11990121 w 12192000"/>
              <a:gd name="connsiteY6230" fmla="*/ 3681670 h 6858000"/>
              <a:gd name="connsiteX6231" fmla="*/ 11973114 w 12192000"/>
              <a:gd name="connsiteY6231" fmla="*/ 3686967 h 6858000"/>
              <a:gd name="connsiteX6232" fmla="*/ 11968863 w 12192000"/>
              <a:gd name="connsiteY6232" fmla="*/ 3702856 h 6858000"/>
              <a:gd name="connsiteX6233" fmla="*/ 11960360 w 12192000"/>
              <a:gd name="connsiteY6233" fmla="*/ 3696707 h 6858000"/>
              <a:gd name="connsiteX6234" fmla="*/ 11960360 w 12192000"/>
              <a:gd name="connsiteY6234" fmla="*/ 3693587 h 6858000"/>
              <a:gd name="connsiteX6235" fmla="*/ 11960360 w 12192000"/>
              <a:gd name="connsiteY6235" fmla="*/ 3692263 h 6858000"/>
              <a:gd name="connsiteX6236" fmla="*/ 11957226 w 12192000"/>
              <a:gd name="connsiteY6236" fmla="*/ 3694441 h 6858000"/>
              <a:gd name="connsiteX6237" fmla="*/ 11953185 w 12192000"/>
              <a:gd name="connsiteY6237" fmla="*/ 3691519 h 6858000"/>
              <a:gd name="connsiteX6238" fmla="*/ 11956906 w 12192000"/>
              <a:gd name="connsiteY6238" fmla="*/ 3694663 h 6858000"/>
              <a:gd name="connsiteX6239" fmla="*/ 11957226 w 12192000"/>
              <a:gd name="connsiteY6239" fmla="*/ 3694441 h 6858000"/>
              <a:gd name="connsiteX6240" fmla="*/ 11960360 w 12192000"/>
              <a:gd name="connsiteY6240" fmla="*/ 3696707 h 6858000"/>
              <a:gd name="connsiteX6241" fmla="*/ 11960360 w 12192000"/>
              <a:gd name="connsiteY6241" fmla="*/ 3702856 h 6858000"/>
              <a:gd name="connsiteX6242" fmla="*/ 11951856 w 12192000"/>
              <a:gd name="connsiteY6242" fmla="*/ 3702856 h 6858000"/>
              <a:gd name="connsiteX6243" fmla="*/ 11930598 w 12192000"/>
              <a:gd name="connsiteY6243" fmla="*/ 3686967 h 6858000"/>
              <a:gd name="connsiteX6244" fmla="*/ 11892334 w 12192000"/>
              <a:gd name="connsiteY6244" fmla="*/ 3671077 h 6858000"/>
              <a:gd name="connsiteX6245" fmla="*/ 11811554 w 12192000"/>
              <a:gd name="connsiteY6245" fmla="*/ 3692263 h 6858000"/>
              <a:gd name="connsiteX6246" fmla="*/ 11760535 w 12192000"/>
              <a:gd name="connsiteY6246" fmla="*/ 3702856 h 6858000"/>
              <a:gd name="connsiteX6247" fmla="*/ 11701013 w 12192000"/>
              <a:gd name="connsiteY6247" fmla="*/ 3718746 h 6858000"/>
              <a:gd name="connsiteX6248" fmla="*/ 11675504 w 12192000"/>
              <a:gd name="connsiteY6248" fmla="*/ 3718746 h 6858000"/>
              <a:gd name="connsiteX6249" fmla="*/ 11628736 w 12192000"/>
              <a:gd name="connsiteY6249" fmla="*/ 3739932 h 6858000"/>
              <a:gd name="connsiteX6250" fmla="*/ 11620233 w 12192000"/>
              <a:gd name="connsiteY6250" fmla="*/ 3729339 h 6858000"/>
              <a:gd name="connsiteX6251" fmla="*/ 11628736 w 12192000"/>
              <a:gd name="connsiteY6251" fmla="*/ 3724043 h 6858000"/>
              <a:gd name="connsiteX6252" fmla="*/ 11649994 w 12192000"/>
              <a:gd name="connsiteY6252" fmla="*/ 3713450 h 6858000"/>
              <a:gd name="connsiteX6253" fmla="*/ 11641490 w 12192000"/>
              <a:gd name="connsiteY6253" fmla="*/ 3708153 h 6858000"/>
              <a:gd name="connsiteX6254" fmla="*/ 11552208 w 12192000"/>
              <a:gd name="connsiteY6254" fmla="*/ 3708153 h 6858000"/>
              <a:gd name="connsiteX6255" fmla="*/ 11547956 w 12192000"/>
              <a:gd name="connsiteY6255" fmla="*/ 3702856 h 6858000"/>
              <a:gd name="connsiteX6256" fmla="*/ 11543704 w 12192000"/>
              <a:gd name="connsiteY6256" fmla="*/ 3708153 h 6858000"/>
              <a:gd name="connsiteX6257" fmla="*/ 11539452 w 12192000"/>
              <a:gd name="connsiteY6257" fmla="*/ 3702856 h 6858000"/>
              <a:gd name="connsiteX6258" fmla="*/ 11539452 w 12192000"/>
              <a:gd name="connsiteY6258" fmla="*/ 3692263 h 6858000"/>
              <a:gd name="connsiteX6259" fmla="*/ 11543704 w 12192000"/>
              <a:gd name="connsiteY6259" fmla="*/ 3692263 h 6858000"/>
              <a:gd name="connsiteX6260" fmla="*/ 11539452 w 12192000"/>
              <a:gd name="connsiteY6260" fmla="*/ 3686967 h 6858000"/>
              <a:gd name="connsiteX6261" fmla="*/ 11543704 w 12192000"/>
              <a:gd name="connsiteY6261" fmla="*/ 3676374 h 6858000"/>
              <a:gd name="connsiteX6262" fmla="*/ 11590472 w 12192000"/>
              <a:gd name="connsiteY6262" fmla="*/ 3655187 h 6858000"/>
              <a:gd name="connsiteX6263" fmla="*/ 11586220 w 12192000"/>
              <a:gd name="connsiteY6263" fmla="*/ 3655187 h 6858000"/>
              <a:gd name="connsiteX6264" fmla="*/ 11530950 w 12192000"/>
              <a:gd name="connsiteY6264" fmla="*/ 3671077 h 6858000"/>
              <a:gd name="connsiteX6265" fmla="*/ 11513943 w 12192000"/>
              <a:gd name="connsiteY6265" fmla="*/ 3686967 h 6858000"/>
              <a:gd name="connsiteX6266" fmla="*/ 11496937 w 12192000"/>
              <a:gd name="connsiteY6266" fmla="*/ 3686967 h 6858000"/>
              <a:gd name="connsiteX6267" fmla="*/ 11471427 w 12192000"/>
              <a:gd name="connsiteY6267" fmla="*/ 3681670 h 6858000"/>
              <a:gd name="connsiteX6268" fmla="*/ 11484182 w 12192000"/>
              <a:gd name="connsiteY6268" fmla="*/ 3671077 h 6858000"/>
              <a:gd name="connsiteX6269" fmla="*/ 11471427 w 12192000"/>
              <a:gd name="connsiteY6269" fmla="*/ 3660484 h 6858000"/>
              <a:gd name="connsiteX6270" fmla="*/ 11458672 w 12192000"/>
              <a:gd name="connsiteY6270" fmla="*/ 3655187 h 6858000"/>
              <a:gd name="connsiteX6271" fmla="*/ 11479930 w 12192000"/>
              <a:gd name="connsiteY6271" fmla="*/ 3649891 h 6858000"/>
              <a:gd name="connsiteX6272" fmla="*/ 11484182 w 12192000"/>
              <a:gd name="connsiteY6272" fmla="*/ 3655187 h 6858000"/>
              <a:gd name="connsiteX6273" fmla="*/ 11496937 w 12192000"/>
              <a:gd name="connsiteY6273" fmla="*/ 3634001 h 6858000"/>
              <a:gd name="connsiteX6274" fmla="*/ 11505440 w 12192000"/>
              <a:gd name="connsiteY6274" fmla="*/ 3644594 h 6858000"/>
              <a:gd name="connsiteX6275" fmla="*/ 11539452 w 12192000"/>
              <a:gd name="connsiteY6275" fmla="*/ 3623408 h 6858000"/>
              <a:gd name="connsiteX6276" fmla="*/ 11539452 w 12192000"/>
              <a:gd name="connsiteY6276" fmla="*/ 3634001 h 6858000"/>
              <a:gd name="connsiteX6277" fmla="*/ 11560710 w 12192000"/>
              <a:gd name="connsiteY6277" fmla="*/ 3634001 h 6858000"/>
              <a:gd name="connsiteX6278" fmla="*/ 11590472 w 12192000"/>
              <a:gd name="connsiteY6278" fmla="*/ 3628704 h 6858000"/>
              <a:gd name="connsiteX6279" fmla="*/ 11603226 w 12192000"/>
              <a:gd name="connsiteY6279" fmla="*/ 3623408 h 6858000"/>
              <a:gd name="connsiteX6280" fmla="*/ 11649994 w 12192000"/>
              <a:gd name="connsiteY6280" fmla="*/ 3612815 h 6858000"/>
              <a:gd name="connsiteX6281" fmla="*/ 11658497 w 12192000"/>
              <a:gd name="connsiteY6281" fmla="*/ 3586332 h 6858000"/>
              <a:gd name="connsiteX6282" fmla="*/ 11671252 w 12192000"/>
              <a:gd name="connsiteY6282" fmla="*/ 3607518 h 6858000"/>
              <a:gd name="connsiteX6283" fmla="*/ 11701013 w 12192000"/>
              <a:gd name="connsiteY6283" fmla="*/ 3602222 h 6858000"/>
              <a:gd name="connsiteX6284" fmla="*/ 11713768 w 12192000"/>
              <a:gd name="connsiteY6284" fmla="*/ 3612815 h 6858000"/>
              <a:gd name="connsiteX6285" fmla="*/ 11692510 w 12192000"/>
              <a:gd name="connsiteY6285" fmla="*/ 3612815 h 6858000"/>
              <a:gd name="connsiteX6286" fmla="*/ 11705264 w 12192000"/>
              <a:gd name="connsiteY6286" fmla="*/ 3639298 h 6858000"/>
              <a:gd name="connsiteX6287" fmla="*/ 11704201 w 12192000"/>
              <a:gd name="connsiteY6287" fmla="*/ 3640622 h 6858000"/>
              <a:gd name="connsiteX6288" fmla="*/ 11697596 w 12192000"/>
              <a:gd name="connsiteY6288" fmla="*/ 3648851 h 6858000"/>
              <a:gd name="connsiteX6289" fmla="*/ 11697293 w 12192000"/>
              <a:gd name="connsiteY6289" fmla="*/ 3649229 h 6858000"/>
              <a:gd name="connsiteX6290" fmla="*/ 11696762 w 12192000"/>
              <a:gd name="connsiteY6290" fmla="*/ 3649891 h 6858000"/>
              <a:gd name="connsiteX6291" fmla="*/ 11697596 w 12192000"/>
              <a:gd name="connsiteY6291" fmla="*/ 3648851 h 6858000"/>
              <a:gd name="connsiteX6292" fmla="*/ 11701013 w 12192000"/>
              <a:gd name="connsiteY6292" fmla="*/ 3644594 h 6858000"/>
              <a:gd name="connsiteX6293" fmla="*/ 11735026 w 12192000"/>
              <a:gd name="connsiteY6293" fmla="*/ 3623408 h 6858000"/>
              <a:gd name="connsiteX6294" fmla="*/ 11760535 w 12192000"/>
              <a:gd name="connsiteY6294" fmla="*/ 3623408 h 6858000"/>
              <a:gd name="connsiteX6295" fmla="*/ 11794548 w 12192000"/>
              <a:gd name="connsiteY6295" fmla="*/ 3602222 h 6858000"/>
              <a:gd name="connsiteX6296" fmla="*/ 11798800 w 12192000"/>
              <a:gd name="connsiteY6296" fmla="*/ 3618111 h 6858000"/>
              <a:gd name="connsiteX6297" fmla="*/ 11820058 w 12192000"/>
              <a:gd name="connsiteY6297" fmla="*/ 3618111 h 6858000"/>
              <a:gd name="connsiteX6298" fmla="*/ 11841084 w 12192000"/>
              <a:gd name="connsiteY6298" fmla="*/ 3605310 h 6858000"/>
              <a:gd name="connsiteX6299" fmla="*/ 11857923 w 12192000"/>
              <a:gd name="connsiteY6299" fmla="*/ 3600815 h 6858000"/>
              <a:gd name="connsiteX6300" fmla="*/ 11892334 w 12192000"/>
              <a:gd name="connsiteY6300" fmla="*/ 3591628 h 6858000"/>
              <a:gd name="connsiteX6301" fmla="*/ 11892334 w 12192000"/>
              <a:gd name="connsiteY6301" fmla="*/ 3586332 h 6858000"/>
              <a:gd name="connsiteX6302" fmla="*/ 11875328 w 12192000"/>
              <a:gd name="connsiteY6302" fmla="*/ 3586332 h 6858000"/>
              <a:gd name="connsiteX6303" fmla="*/ 11875328 w 12192000"/>
              <a:gd name="connsiteY6303" fmla="*/ 3585008 h 6858000"/>
              <a:gd name="connsiteX6304" fmla="*/ 11875328 w 12192000"/>
              <a:gd name="connsiteY6304" fmla="*/ 3581035 h 6858000"/>
              <a:gd name="connsiteX6305" fmla="*/ 11854070 w 12192000"/>
              <a:gd name="connsiteY6305" fmla="*/ 3581035 h 6858000"/>
              <a:gd name="connsiteX6306" fmla="*/ 11849818 w 12192000"/>
              <a:gd name="connsiteY6306" fmla="*/ 3591628 h 6858000"/>
              <a:gd name="connsiteX6307" fmla="*/ 11820058 w 12192000"/>
              <a:gd name="connsiteY6307" fmla="*/ 3596925 h 6858000"/>
              <a:gd name="connsiteX6308" fmla="*/ 11807302 w 12192000"/>
              <a:gd name="connsiteY6308" fmla="*/ 3570442 h 6858000"/>
              <a:gd name="connsiteX6309" fmla="*/ 11815806 w 12192000"/>
              <a:gd name="connsiteY6309" fmla="*/ 3554552 h 6858000"/>
              <a:gd name="connsiteX6310" fmla="*/ 11828560 w 12192000"/>
              <a:gd name="connsiteY6310" fmla="*/ 3559849 h 6858000"/>
              <a:gd name="connsiteX6311" fmla="*/ 11824309 w 12192000"/>
              <a:gd name="connsiteY6311" fmla="*/ 3554552 h 6858000"/>
              <a:gd name="connsiteX6312" fmla="*/ 11828560 w 12192000"/>
              <a:gd name="connsiteY6312" fmla="*/ 3549256 h 6858000"/>
              <a:gd name="connsiteX6313" fmla="*/ 11760535 w 12192000"/>
              <a:gd name="connsiteY6313" fmla="*/ 3559849 h 6858000"/>
              <a:gd name="connsiteX6314" fmla="*/ 11764786 w 12192000"/>
              <a:gd name="connsiteY6314" fmla="*/ 3549256 h 6858000"/>
              <a:gd name="connsiteX6315" fmla="*/ 11777542 w 12192000"/>
              <a:gd name="connsiteY6315" fmla="*/ 3543959 h 6858000"/>
              <a:gd name="connsiteX6316" fmla="*/ 11781793 w 12192000"/>
              <a:gd name="connsiteY6316" fmla="*/ 3554552 h 6858000"/>
              <a:gd name="connsiteX6317" fmla="*/ 11794548 w 12192000"/>
              <a:gd name="connsiteY6317" fmla="*/ 3533366 h 6858000"/>
              <a:gd name="connsiteX6318" fmla="*/ 11790296 w 12192000"/>
              <a:gd name="connsiteY6318" fmla="*/ 3533366 h 6858000"/>
              <a:gd name="connsiteX6319" fmla="*/ 11824309 w 12192000"/>
              <a:gd name="connsiteY6319" fmla="*/ 3528070 h 6858000"/>
              <a:gd name="connsiteX6320" fmla="*/ 11849818 w 12192000"/>
              <a:gd name="connsiteY6320" fmla="*/ 3533366 h 6858000"/>
              <a:gd name="connsiteX6321" fmla="*/ 11892334 w 12192000"/>
              <a:gd name="connsiteY6321" fmla="*/ 3517476 h 6858000"/>
              <a:gd name="connsiteX6322" fmla="*/ 11896586 w 12192000"/>
              <a:gd name="connsiteY6322" fmla="*/ 3522773 h 6858000"/>
              <a:gd name="connsiteX6323" fmla="*/ 11926347 w 12192000"/>
              <a:gd name="connsiteY6323" fmla="*/ 3522773 h 6858000"/>
              <a:gd name="connsiteX6324" fmla="*/ 11943354 w 12192000"/>
              <a:gd name="connsiteY6324" fmla="*/ 3512180 h 6858000"/>
              <a:gd name="connsiteX6325" fmla="*/ 11943354 w 12192000"/>
              <a:gd name="connsiteY6325" fmla="*/ 3496290 h 6858000"/>
              <a:gd name="connsiteX6326" fmla="*/ 11926347 w 12192000"/>
              <a:gd name="connsiteY6326" fmla="*/ 3490994 h 6858000"/>
              <a:gd name="connsiteX6327" fmla="*/ 11917844 w 12192000"/>
              <a:gd name="connsiteY6327" fmla="*/ 3496290 h 6858000"/>
              <a:gd name="connsiteX6328" fmla="*/ 11858322 w 12192000"/>
              <a:gd name="connsiteY6328" fmla="*/ 3490994 h 6858000"/>
              <a:gd name="connsiteX6329" fmla="*/ 11824309 w 12192000"/>
              <a:gd name="connsiteY6329" fmla="*/ 3501587 h 6858000"/>
              <a:gd name="connsiteX6330" fmla="*/ 11730774 w 12192000"/>
              <a:gd name="connsiteY6330" fmla="*/ 3528070 h 6858000"/>
              <a:gd name="connsiteX6331" fmla="*/ 11718020 w 12192000"/>
              <a:gd name="connsiteY6331" fmla="*/ 3517476 h 6858000"/>
              <a:gd name="connsiteX6332" fmla="*/ 11722271 w 12192000"/>
              <a:gd name="connsiteY6332" fmla="*/ 3512180 h 6858000"/>
              <a:gd name="connsiteX6333" fmla="*/ 11752032 w 12192000"/>
              <a:gd name="connsiteY6333" fmla="*/ 3496290 h 6858000"/>
              <a:gd name="connsiteX6334" fmla="*/ 11752032 w 12192000"/>
              <a:gd name="connsiteY6334" fmla="*/ 3501587 h 6858000"/>
              <a:gd name="connsiteX6335" fmla="*/ 11769038 w 12192000"/>
              <a:gd name="connsiteY6335" fmla="*/ 3485697 h 6858000"/>
              <a:gd name="connsiteX6336" fmla="*/ 11781793 w 12192000"/>
              <a:gd name="connsiteY6336" fmla="*/ 3464511 h 6858000"/>
              <a:gd name="connsiteX6337" fmla="*/ 11790296 w 12192000"/>
              <a:gd name="connsiteY6337" fmla="*/ 3475104 h 6858000"/>
              <a:gd name="connsiteX6338" fmla="*/ 11807302 w 12192000"/>
              <a:gd name="connsiteY6338" fmla="*/ 3475104 h 6858000"/>
              <a:gd name="connsiteX6339" fmla="*/ 11815806 w 12192000"/>
              <a:gd name="connsiteY6339" fmla="*/ 3480400 h 6858000"/>
              <a:gd name="connsiteX6340" fmla="*/ 11832812 w 12192000"/>
              <a:gd name="connsiteY6340" fmla="*/ 3469807 h 6858000"/>
              <a:gd name="connsiteX6341" fmla="*/ 11879580 w 12192000"/>
              <a:gd name="connsiteY6341" fmla="*/ 3459214 h 6858000"/>
              <a:gd name="connsiteX6342" fmla="*/ 11892334 w 12192000"/>
              <a:gd name="connsiteY6342" fmla="*/ 3453918 h 6858000"/>
              <a:gd name="connsiteX6343" fmla="*/ 11892334 w 12192000"/>
              <a:gd name="connsiteY6343" fmla="*/ 3443324 h 6858000"/>
              <a:gd name="connsiteX6344" fmla="*/ 11900838 w 12192000"/>
              <a:gd name="connsiteY6344" fmla="*/ 3438028 h 6858000"/>
              <a:gd name="connsiteX6345" fmla="*/ 11909340 w 12192000"/>
              <a:gd name="connsiteY6345" fmla="*/ 3443324 h 6858000"/>
              <a:gd name="connsiteX6346" fmla="*/ 11939102 w 12192000"/>
              <a:gd name="connsiteY6346" fmla="*/ 3427435 h 6858000"/>
              <a:gd name="connsiteX6347" fmla="*/ 11968863 w 12192000"/>
              <a:gd name="connsiteY6347" fmla="*/ 3422138 h 6858000"/>
              <a:gd name="connsiteX6348" fmla="*/ 11964612 w 12192000"/>
              <a:gd name="connsiteY6348" fmla="*/ 3427435 h 6858000"/>
              <a:gd name="connsiteX6349" fmla="*/ 11977366 w 12192000"/>
              <a:gd name="connsiteY6349" fmla="*/ 3416842 h 6858000"/>
              <a:gd name="connsiteX6350" fmla="*/ 11998624 w 12192000"/>
              <a:gd name="connsiteY6350" fmla="*/ 3416842 h 6858000"/>
              <a:gd name="connsiteX6351" fmla="*/ 12007127 w 12192000"/>
              <a:gd name="connsiteY6351" fmla="*/ 3406248 h 6858000"/>
              <a:gd name="connsiteX6352" fmla="*/ 12018630 w 12192000"/>
              <a:gd name="connsiteY6352" fmla="*/ 3416842 h 6858000"/>
              <a:gd name="connsiteX6353" fmla="*/ 12032636 w 12192000"/>
              <a:gd name="connsiteY6353" fmla="*/ 3411545 h 6858000"/>
              <a:gd name="connsiteX6354" fmla="*/ 12024134 w 12192000"/>
              <a:gd name="connsiteY6354" fmla="*/ 3406248 h 6858000"/>
              <a:gd name="connsiteX6355" fmla="*/ 12028385 w 12192000"/>
              <a:gd name="connsiteY6355" fmla="*/ 3400952 h 6858000"/>
              <a:gd name="connsiteX6356" fmla="*/ 12032636 w 12192000"/>
              <a:gd name="connsiteY6356" fmla="*/ 3400952 h 6858000"/>
              <a:gd name="connsiteX6357" fmla="*/ 12032636 w 12192000"/>
              <a:gd name="connsiteY6357" fmla="*/ 3385062 h 6858000"/>
              <a:gd name="connsiteX6358" fmla="*/ 12028385 w 12192000"/>
              <a:gd name="connsiteY6358" fmla="*/ 3363876 h 6858000"/>
              <a:gd name="connsiteX6359" fmla="*/ 12092159 w 12192000"/>
              <a:gd name="connsiteY6359" fmla="*/ 3358580 h 6858000"/>
              <a:gd name="connsiteX6360" fmla="*/ 12087908 w 12192000"/>
              <a:gd name="connsiteY6360" fmla="*/ 3347986 h 6858000"/>
              <a:gd name="connsiteX6361" fmla="*/ 12092159 w 12192000"/>
              <a:gd name="connsiteY6361" fmla="*/ 3342690 h 6858000"/>
              <a:gd name="connsiteX6362" fmla="*/ 12011378 w 12192000"/>
              <a:gd name="connsiteY6362" fmla="*/ 3353283 h 6858000"/>
              <a:gd name="connsiteX6363" fmla="*/ 11849818 w 12192000"/>
              <a:gd name="connsiteY6363" fmla="*/ 3342690 h 6858000"/>
              <a:gd name="connsiteX6364" fmla="*/ 11883831 w 12192000"/>
              <a:gd name="connsiteY6364" fmla="*/ 3332097 h 6858000"/>
              <a:gd name="connsiteX6365" fmla="*/ 11879580 w 12192000"/>
              <a:gd name="connsiteY6365" fmla="*/ 3326800 h 6858000"/>
              <a:gd name="connsiteX6366" fmla="*/ 11858322 w 12192000"/>
              <a:gd name="connsiteY6366" fmla="*/ 3326800 h 6858000"/>
              <a:gd name="connsiteX6367" fmla="*/ 11701013 w 12192000"/>
              <a:gd name="connsiteY6367" fmla="*/ 3337393 h 6858000"/>
              <a:gd name="connsiteX6368" fmla="*/ 11671252 w 12192000"/>
              <a:gd name="connsiteY6368" fmla="*/ 3347986 h 6858000"/>
              <a:gd name="connsiteX6369" fmla="*/ 11649994 w 12192000"/>
              <a:gd name="connsiteY6369" fmla="*/ 3337393 h 6858000"/>
              <a:gd name="connsiteX6370" fmla="*/ 11615981 w 12192000"/>
              <a:gd name="connsiteY6370" fmla="*/ 3347986 h 6858000"/>
              <a:gd name="connsiteX6371" fmla="*/ 11607478 w 12192000"/>
              <a:gd name="connsiteY6371" fmla="*/ 3342690 h 6858000"/>
              <a:gd name="connsiteX6372" fmla="*/ 11641490 w 12192000"/>
              <a:gd name="connsiteY6372" fmla="*/ 3305614 h 6858000"/>
              <a:gd name="connsiteX6373" fmla="*/ 11662748 w 12192000"/>
              <a:gd name="connsiteY6373" fmla="*/ 3310910 h 6858000"/>
              <a:gd name="connsiteX6374" fmla="*/ 11654246 w 12192000"/>
              <a:gd name="connsiteY6374" fmla="*/ 3300317 h 6858000"/>
              <a:gd name="connsiteX6375" fmla="*/ 11684006 w 12192000"/>
              <a:gd name="connsiteY6375" fmla="*/ 3305614 h 6858000"/>
              <a:gd name="connsiteX6376" fmla="*/ 11675504 w 12192000"/>
              <a:gd name="connsiteY6376" fmla="*/ 3295020 h 6858000"/>
              <a:gd name="connsiteX6377" fmla="*/ 11696762 w 12192000"/>
              <a:gd name="connsiteY6377" fmla="*/ 3295020 h 6858000"/>
              <a:gd name="connsiteX6378" fmla="*/ 11692510 w 12192000"/>
              <a:gd name="connsiteY6378" fmla="*/ 3279131 h 6858000"/>
              <a:gd name="connsiteX6379" fmla="*/ 11701013 w 12192000"/>
              <a:gd name="connsiteY6379" fmla="*/ 3268538 h 6858000"/>
              <a:gd name="connsiteX6380" fmla="*/ 11696762 w 12192000"/>
              <a:gd name="connsiteY6380" fmla="*/ 3263241 h 6858000"/>
              <a:gd name="connsiteX6381" fmla="*/ 11709516 w 12192000"/>
              <a:gd name="connsiteY6381" fmla="*/ 3257944 h 6858000"/>
              <a:gd name="connsiteX6382" fmla="*/ 11709516 w 12192000"/>
              <a:gd name="connsiteY6382" fmla="*/ 3231462 h 6858000"/>
              <a:gd name="connsiteX6383" fmla="*/ 11701013 w 12192000"/>
              <a:gd name="connsiteY6383" fmla="*/ 3231462 h 6858000"/>
              <a:gd name="connsiteX6384" fmla="*/ 11692510 w 12192000"/>
              <a:gd name="connsiteY6384" fmla="*/ 3247352 h 6858000"/>
              <a:gd name="connsiteX6385" fmla="*/ 11679755 w 12192000"/>
              <a:gd name="connsiteY6385" fmla="*/ 3242055 h 6858000"/>
              <a:gd name="connsiteX6386" fmla="*/ 11671252 w 12192000"/>
              <a:gd name="connsiteY6386" fmla="*/ 3252648 h 6858000"/>
              <a:gd name="connsiteX6387" fmla="*/ 11675504 w 12192000"/>
              <a:gd name="connsiteY6387" fmla="*/ 3268538 h 6858000"/>
              <a:gd name="connsiteX6388" fmla="*/ 11654246 w 12192000"/>
              <a:gd name="connsiteY6388" fmla="*/ 3284427 h 6858000"/>
              <a:gd name="connsiteX6389" fmla="*/ 11649994 w 12192000"/>
              <a:gd name="connsiteY6389" fmla="*/ 3273834 h 6858000"/>
              <a:gd name="connsiteX6390" fmla="*/ 11637239 w 12192000"/>
              <a:gd name="connsiteY6390" fmla="*/ 3279131 h 6858000"/>
              <a:gd name="connsiteX6391" fmla="*/ 11620233 w 12192000"/>
              <a:gd name="connsiteY6391" fmla="*/ 3273834 h 6858000"/>
              <a:gd name="connsiteX6392" fmla="*/ 11620233 w 12192000"/>
              <a:gd name="connsiteY6392" fmla="*/ 3263241 h 6858000"/>
              <a:gd name="connsiteX6393" fmla="*/ 11611730 w 12192000"/>
              <a:gd name="connsiteY6393" fmla="*/ 3273834 h 6858000"/>
              <a:gd name="connsiteX6394" fmla="*/ 11615981 w 12192000"/>
              <a:gd name="connsiteY6394" fmla="*/ 3257944 h 6858000"/>
              <a:gd name="connsiteX6395" fmla="*/ 11607478 w 12192000"/>
              <a:gd name="connsiteY6395" fmla="*/ 3252648 h 6858000"/>
              <a:gd name="connsiteX6396" fmla="*/ 11598975 w 12192000"/>
              <a:gd name="connsiteY6396" fmla="*/ 3268538 h 6858000"/>
              <a:gd name="connsiteX6397" fmla="*/ 11598975 w 12192000"/>
              <a:gd name="connsiteY6397" fmla="*/ 3273834 h 6858000"/>
              <a:gd name="connsiteX6398" fmla="*/ 11590472 w 12192000"/>
              <a:gd name="connsiteY6398" fmla="*/ 3284427 h 6858000"/>
              <a:gd name="connsiteX6399" fmla="*/ 11594724 w 12192000"/>
              <a:gd name="connsiteY6399" fmla="*/ 3289724 h 6858000"/>
              <a:gd name="connsiteX6400" fmla="*/ 11598975 w 12192000"/>
              <a:gd name="connsiteY6400" fmla="*/ 3284427 h 6858000"/>
              <a:gd name="connsiteX6401" fmla="*/ 11620233 w 12192000"/>
              <a:gd name="connsiteY6401" fmla="*/ 3284427 h 6858000"/>
              <a:gd name="connsiteX6402" fmla="*/ 11637239 w 12192000"/>
              <a:gd name="connsiteY6402" fmla="*/ 3300317 h 6858000"/>
              <a:gd name="connsiteX6403" fmla="*/ 11624484 w 12192000"/>
              <a:gd name="connsiteY6403" fmla="*/ 3310910 h 6858000"/>
              <a:gd name="connsiteX6404" fmla="*/ 11620233 w 12192000"/>
              <a:gd name="connsiteY6404" fmla="*/ 3310910 h 6858000"/>
              <a:gd name="connsiteX6405" fmla="*/ 11565959 w 12192000"/>
              <a:gd name="connsiteY6405" fmla="*/ 3349476 h 6858000"/>
              <a:gd name="connsiteX6406" fmla="*/ 11561249 w 12192000"/>
              <a:gd name="connsiteY6406" fmla="*/ 3353059 h 6858000"/>
              <a:gd name="connsiteX6407" fmla="*/ 11557323 w 12192000"/>
              <a:gd name="connsiteY6407" fmla="*/ 3354690 h 6858000"/>
              <a:gd name="connsiteX6408" fmla="*/ 11535201 w 12192000"/>
              <a:gd name="connsiteY6408" fmla="*/ 3363876 h 6858000"/>
              <a:gd name="connsiteX6409" fmla="*/ 11560710 w 12192000"/>
              <a:gd name="connsiteY6409" fmla="*/ 3337393 h 6858000"/>
              <a:gd name="connsiteX6410" fmla="*/ 11552208 w 12192000"/>
              <a:gd name="connsiteY6410" fmla="*/ 3342690 h 6858000"/>
              <a:gd name="connsiteX6411" fmla="*/ 11535201 w 12192000"/>
              <a:gd name="connsiteY6411" fmla="*/ 3342690 h 6858000"/>
              <a:gd name="connsiteX6412" fmla="*/ 11530950 w 12192000"/>
              <a:gd name="connsiteY6412" fmla="*/ 3358580 h 6858000"/>
              <a:gd name="connsiteX6413" fmla="*/ 11513943 w 12192000"/>
              <a:gd name="connsiteY6413" fmla="*/ 3363876 h 6858000"/>
              <a:gd name="connsiteX6414" fmla="*/ 11496937 w 12192000"/>
              <a:gd name="connsiteY6414" fmla="*/ 3358580 h 6858000"/>
              <a:gd name="connsiteX6415" fmla="*/ 11496937 w 12192000"/>
              <a:gd name="connsiteY6415" fmla="*/ 3353283 h 6858000"/>
              <a:gd name="connsiteX6416" fmla="*/ 11518194 w 12192000"/>
              <a:gd name="connsiteY6416" fmla="*/ 3342690 h 6858000"/>
              <a:gd name="connsiteX6417" fmla="*/ 11532411 w 12192000"/>
              <a:gd name="connsiteY6417" fmla="*/ 3324565 h 6858000"/>
              <a:gd name="connsiteX6418" fmla="*/ 11539133 w 12192000"/>
              <a:gd name="connsiteY6418" fmla="*/ 3320710 h 6858000"/>
              <a:gd name="connsiteX6419" fmla="*/ 11539452 w 12192000"/>
              <a:gd name="connsiteY6419" fmla="*/ 3321503 h 6858000"/>
              <a:gd name="connsiteX6420" fmla="*/ 11541114 w 12192000"/>
              <a:gd name="connsiteY6420" fmla="*/ 3319574 h 6858000"/>
              <a:gd name="connsiteX6421" fmla="*/ 11545752 w 12192000"/>
              <a:gd name="connsiteY6421" fmla="*/ 3316913 h 6858000"/>
              <a:gd name="connsiteX6422" fmla="*/ 11546054 w 12192000"/>
              <a:gd name="connsiteY6422" fmla="*/ 3316908 h 6858000"/>
              <a:gd name="connsiteX6423" fmla="*/ 11552872 w 12192000"/>
              <a:gd name="connsiteY6423" fmla="*/ 3318110 h 6858000"/>
              <a:gd name="connsiteX6424" fmla="*/ 11547956 w 12192000"/>
              <a:gd name="connsiteY6424" fmla="*/ 3326800 h 6858000"/>
              <a:gd name="connsiteX6425" fmla="*/ 11564962 w 12192000"/>
              <a:gd name="connsiteY6425" fmla="*/ 3321503 h 6858000"/>
              <a:gd name="connsiteX6426" fmla="*/ 11560710 w 12192000"/>
              <a:gd name="connsiteY6426" fmla="*/ 3316207 h 6858000"/>
              <a:gd name="connsiteX6427" fmla="*/ 11548487 w 12192000"/>
              <a:gd name="connsiteY6427" fmla="*/ 3316869 h 6858000"/>
              <a:gd name="connsiteX6428" fmla="*/ 11546054 w 12192000"/>
              <a:gd name="connsiteY6428" fmla="*/ 3316908 h 6858000"/>
              <a:gd name="connsiteX6429" fmla="*/ 11545830 w 12192000"/>
              <a:gd name="connsiteY6429" fmla="*/ 3316869 h 6858000"/>
              <a:gd name="connsiteX6430" fmla="*/ 11545752 w 12192000"/>
              <a:gd name="connsiteY6430" fmla="*/ 3316913 h 6858000"/>
              <a:gd name="connsiteX6431" fmla="*/ 11543372 w 12192000"/>
              <a:gd name="connsiteY6431" fmla="*/ 3316952 h 6858000"/>
              <a:gd name="connsiteX6432" fmla="*/ 11541114 w 12192000"/>
              <a:gd name="connsiteY6432" fmla="*/ 3319574 h 6858000"/>
              <a:gd name="connsiteX6433" fmla="*/ 11539133 w 12192000"/>
              <a:gd name="connsiteY6433" fmla="*/ 3320710 h 6858000"/>
              <a:gd name="connsiteX6434" fmla="*/ 11538921 w 12192000"/>
              <a:gd name="connsiteY6434" fmla="*/ 3320189 h 6858000"/>
              <a:gd name="connsiteX6435" fmla="*/ 11535201 w 12192000"/>
              <a:gd name="connsiteY6435" fmla="*/ 3310910 h 6858000"/>
              <a:gd name="connsiteX6436" fmla="*/ 11535201 w 12192000"/>
              <a:gd name="connsiteY6436" fmla="*/ 3321503 h 6858000"/>
              <a:gd name="connsiteX6437" fmla="*/ 11518194 w 12192000"/>
              <a:gd name="connsiteY6437" fmla="*/ 3321503 h 6858000"/>
              <a:gd name="connsiteX6438" fmla="*/ 11518194 w 12192000"/>
              <a:gd name="connsiteY6438" fmla="*/ 3337393 h 6858000"/>
              <a:gd name="connsiteX6439" fmla="*/ 11496937 w 12192000"/>
              <a:gd name="connsiteY6439" fmla="*/ 3337393 h 6858000"/>
              <a:gd name="connsiteX6440" fmla="*/ 11462924 w 12192000"/>
              <a:gd name="connsiteY6440" fmla="*/ 3358580 h 6858000"/>
              <a:gd name="connsiteX6441" fmla="*/ 11424660 w 12192000"/>
              <a:gd name="connsiteY6441" fmla="*/ 3369172 h 6858000"/>
              <a:gd name="connsiteX6442" fmla="*/ 11424660 w 12192000"/>
              <a:gd name="connsiteY6442" fmla="*/ 3379766 h 6858000"/>
              <a:gd name="connsiteX6443" fmla="*/ 11386396 w 12192000"/>
              <a:gd name="connsiteY6443" fmla="*/ 3400952 h 6858000"/>
              <a:gd name="connsiteX6444" fmla="*/ 11377892 w 12192000"/>
              <a:gd name="connsiteY6444" fmla="*/ 3395655 h 6858000"/>
              <a:gd name="connsiteX6445" fmla="*/ 11386396 w 12192000"/>
              <a:gd name="connsiteY6445" fmla="*/ 3379766 h 6858000"/>
              <a:gd name="connsiteX6446" fmla="*/ 11369389 w 12192000"/>
              <a:gd name="connsiteY6446" fmla="*/ 3379766 h 6858000"/>
              <a:gd name="connsiteX6447" fmla="*/ 11339628 w 12192000"/>
              <a:gd name="connsiteY6447" fmla="*/ 3379766 h 6858000"/>
              <a:gd name="connsiteX6448" fmla="*/ 11339628 w 12192000"/>
              <a:gd name="connsiteY6448" fmla="*/ 3400952 h 6858000"/>
              <a:gd name="connsiteX6449" fmla="*/ 11322622 w 12192000"/>
              <a:gd name="connsiteY6449" fmla="*/ 3406248 h 6858000"/>
              <a:gd name="connsiteX6450" fmla="*/ 11322622 w 12192000"/>
              <a:gd name="connsiteY6450" fmla="*/ 3390359 h 6858000"/>
              <a:gd name="connsiteX6451" fmla="*/ 11309867 w 12192000"/>
              <a:gd name="connsiteY6451" fmla="*/ 3385062 h 6858000"/>
              <a:gd name="connsiteX6452" fmla="*/ 11309867 w 12192000"/>
              <a:gd name="connsiteY6452" fmla="*/ 3406248 h 6858000"/>
              <a:gd name="connsiteX6453" fmla="*/ 11318370 w 12192000"/>
              <a:gd name="connsiteY6453" fmla="*/ 3411545 h 6858000"/>
              <a:gd name="connsiteX6454" fmla="*/ 11314118 w 12192000"/>
              <a:gd name="connsiteY6454" fmla="*/ 3416842 h 6858000"/>
              <a:gd name="connsiteX6455" fmla="*/ 11318370 w 12192000"/>
              <a:gd name="connsiteY6455" fmla="*/ 3416842 h 6858000"/>
              <a:gd name="connsiteX6456" fmla="*/ 11335376 w 12192000"/>
              <a:gd name="connsiteY6456" fmla="*/ 3422138 h 6858000"/>
              <a:gd name="connsiteX6457" fmla="*/ 11322622 w 12192000"/>
              <a:gd name="connsiteY6457" fmla="*/ 3422138 h 6858000"/>
              <a:gd name="connsiteX6458" fmla="*/ 11314118 w 12192000"/>
              <a:gd name="connsiteY6458" fmla="*/ 3438028 h 6858000"/>
              <a:gd name="connsiteX6459" fmla="*/ 11292860 w 12192000"/>
              <a:gd name="connsiteY6459" fmla="*/ 3438028 h 6858000"/>
              <a:gd name="connsiteX6460" fmla="*/ 11297112 w 12192000"/>
              <a:gd name="connsiteY6460" fmla="*/ 3422138 h 6858000"/>
              <a:gd name="connsiteX6461" fmla="*/ 11284358 w 12192000"/>
              <a:gd name="connsiteY6461" fmla="*/ 3432731 h 6858000"/>
              <a:gd name="connsiteX6462" fmla="*/ 11284358 w 12192000"/>
              <a:gd name="connsiteY6462" fmla="*/ 3443324 h 6858000"/>
              <a:gd name="connsiteX6463" fmla="*/ 11271602 w 12192000"/>
              <a:gd name="connsiteY6463" fmla="*/ 3443324 h 6858000"/>
              <a:gd name="connsiteX6464" fmla="*/ 11271602 w 12192000"/>
              <a:gd name="connsiteY6464" fmla="*/ 3432731 h 6858000"/>
              <a:gd name="connsiteX6465" fmla="*/ 11267351 w 12192000"/>
              <a:gd name="connsiteY6465" fmla="*/ 3438028 h 6858000"/>
              <a:gd name="connsiteX6466" fmla="*/ 11233338 w 12192000"/>
              <a:gd name="connsiteY6466" fmla="*/ 3427435 h 6858000"/>
              <a:gd name="connsiteX6467" fmla="*/ 11246093 w 12192000"/>
              <a:gd name="connsiteY6467" fmla="*/ 3416842 h 6858000"/>
              <a:gd name="connsiteX6468" fmla="*/ 11220584 w 12192000"/>
              <a:gd name="connsiteY6468" fmla="*/ 3422138 h 6858000"/>
              <a:gd name="connsiteX6469" fmla="*/ 11212080 w 12192000"/>
              <a:gd name="connsiteY6469" fmla="*/ 3427435 h 6858000"/>
              <a:gd name="connsiteX6470" fmla="*/ 11212080 w 12192000"/>
              <a:gd name="connsiteY6470" fmla="*/ 3422138 h 6858000"/>
              <a:gd name="connsiteX6471" fmla="*/ 11199326 w 12192000"/>
              <a:gd name="connsiteY6471" fmla="*/ 3445973 h 6858000"/>
              <a:gd name="connsiteX6472" fmla="*/ 11196515 w 12192000"/>
              <a:gd name="connsiteY6472" fmla="*/ 3443548 h 6858000"/>
              <a:gd name="connsiteX6473" fmla="*/ 11199326 w 12192000"/>
              <a:gd name="connsiteY6473" fmla="*/ 3443324 h 6858000"/>
              <a:gd name="connsiteX6474" fmla="*/ 11195798 w 12192000"/>
              <a:gd name="connsiteY6474" fmla="*/ 3440395 h 6858000"/>
              <a:gd name="connsiteX6475" fmla="*/ 11199326 w 12192000"/>
              <a:gd name="connsiteY6475" fmla="*/ 3438028 h 6858000"/>
              <a:gd name="connsiteX6476" fmla="*/ 11199326 w 12192000"/>
              <a:gd name="connsiteY6476" fmla="*/ 3432731 h 6858000"/>
              <a:gd name="connsiteX6477" fmla="*/ 11192948 w 12192000"/>
              <a:gd name="connsiteY6477" fmla="*/ 3438028 h 6858000"/>
              <a:gd name="connsiteX6478" fmla="*/ 11195798 w 12192000"/>
              <a:gd name="connsiteY6478" fmla="*/ 3440395 h 6858000"/>
              <a:gd name="connsiteX6479" fmla="*/ 11194144 w 12192000"/>
              <a:gd name="connsiteY6479" fmla="*/ 3441504 h 6858000"/>
              <a:gd name="connsiteX6480" fmla="*/ 11196515 w 12192000"/>
              <a:gd name="connsiteY6480" fmla="*/ 3443548 h 6858000"/>
              <a:gd name="connsiteX6481" fmla="*/ 11168170 w 12192000"/>
              <a:gd name="connsiteY6481" fmla="*/ 3445807 h 6858000"/>
              <a:gd name="connsiteX6482" fmla="*/ 11118546 w 12192000"/>
              <a:gd name="connsiteY6482" fmla="*/ 3459214 h 6858000"/>
              <a:gd name="connsiteX6483" fmla="*/ 11122797 w 12192000"/>
              <a:gd name="connsiteY6483" fmla="*/ 3453918 h 6858000"/>
              <a:gd name="connsiteX6484" fmla="*/ 11161062 w 12192000"/>
              <a:gd name="connsiteY6484" fmla="*/ 3432731 h 6858000"/>
              <a:gd name="connsiteX6485" fmla="*/ 11161062 w 12192000"/>
              <a:gd name="connsiteY6485" fmla="*/ 3438028 h 6858000"/>
              <a:gd name="connsiteX6486" fmla="*/ 11173816 w 12192000"/>
              <a:gd name="connsiteY6486" fmla="*/ 3432731 h 6858000"/>
              <a:gd name="connsiteX6487" fmla="*/ 11203578 w 12192000"/>
              <a:gd name="connsiteY6487" fmla="*/ 3390359 h 6858000"/>
              <a:gd name="connsiteX6488" fmla="*/ 11207829 w 12192000"/>
              <a:gd name="connsiteY6488" fmla="*/ 3400952 h 6858000"/>
              <a:gd name="connsiteX6489" fmla="*/ 11246093 w 12192000"/>
              <a:gd name="connsiteY6489" fmla="*/ 3374469 h 6858000"/>
              <a:gd name="connsiteX6490" fmla="*/ 11305516 w 12192000"/>
              <a:gd name="connsiteY6490" fmla="*/ 3333317 h 6858000"/>
              <a:gd name="connsiteX6491" fmla="*/ 11310500 w 12192000"/>
              <a:gd name="connsiteY6491" fmla="*/ 3329806 h 6858000"/>
              <a:gd name="connsiteX6492" fmla="*/ 11314118 w 12192000"/>
              <a:gd name="connsiteY6492" fmla="*/ 3330772 h 6858000"/>
              <a:gd name="connsiteX6493" fmla="*/ 11323950 w 12192000"/>
              <a:gd name="connsiteY6493" fmla="*/ 3328290 h 6858000"/>
              <a:gd name="connsiteX6494" fmla="*/ 11323373 w 12192000"/>
              <a:gd name="connsiteY6494" fmla="*/ 3320739 h 6858000"/>
              <a:gd name="connsiteX6495" fmla="*/ 11338034 w 12192000"/>
              <a:gd name="connsiteY6495" fmla="*/ 3310414 h 6858000"/>
              <a:gd name="connsiteX6496" fmla="*/ 11339628 w 12192000"/>
              <a:gd name="connsiteY6496" fmla="*/ 3309230 h 6858000"/>
              <a:gd name="connsiteX6497" fmla="*/ 11339628 w 12192000"/>
              <a:gd name="connsiteY6497" fmla="*/ 3310910 h 6858000"/>
              <a:gd name="connsiteX6498" fmla="*/ 11365138 w 12192000"/>
              <a:gd name="connsiteY6498" fmla="*/ 3295020 h 6858000"/>
              <a:gd name="connsiteX6499" fmla="*/ 11365138 w 12192000"/>
              <a:gd name="connsiteY6499" fmla="*/ 3284427 h 6858000"/>
              <a:gd name="connsiteX6500" fmla="*/ 11369389 w 12192000"/>
              <a:gd name="connsiteY6500" fmla="*/ 3273834 h 6858000"/>
              <a:gd name="connsiteX6501" fmla="*/ 11360886 w 12192000"/>
              <a:gd name="connsiteY6501" fmla="*/ 3273834 h 6858000"/>
              <a:gd name="connsiteX6502" fmla="*/ 11365138 w 12192000"/>
              <a:gd name="connsiteY6502" fmla="*/ 3284427 h 6858000"/>
              <a:gd name="connsiteX6503" fmla="*/ 11335376 w 12192000"/>
              <a:gd name="connsiteY6503" fmla="*/ 3300317 h 6858000"/>
              <a:gd name="connsiteX6504" fmla="*/ 11333782 w 12192000"/>
              <a:gd name="connsiteY6504" fmla="*/ 3301641 h 6858000"/>
              <a:gd name="connsiteX6505" fmla="*/ 11329364 w 12192000"/>
              <a:gd name="connsiteY6505" fmla="*/ 3305311 h 6858000"/>
              <a:gd name="connsiteX6506" fmla="*/ 11326874 w 12192000"/>
              <a:gd name="connsiteY6506" fmla="*/ 3305614 h 6858000"/>
              <a:gd name="connsiteX6507" fmla="*/ 11324749 w 12192000"/>
              <a:gd name="connsiteY6507" fmla="*/ 3309144 h 6858000"/>
              <a:gd name="connsiteX6508" fmla="*/ 11322622 w 12192000"/>
              <a:gd name="connsiteY6508" fmla="*/ 3310910 h 6858000"/>
              <a:gd name="connsiteX6509" fmla="*/ 11322742 w 12192000"/>
              <a:gd name="connsiteY6509" fmla="*/ 3312477 h 6858000"/>
              <a:gd name="connsiteX6510" fmla="*/ 11319499 w 12192000"/>
              <a:gd name="connsiteY6510" fmla="*/ 3317862 h 6858000"/>
              <a:gd name="connsiteX6511" fmla="*/ 11315713 w 12192000"/>
              <a:gd name="connsiteY6511" fmla="*/ 3324152 h 6858000"/>
              <a:gd name="connsiteX6512" fmla="*/ 11315388 w 12192000"/>
              <a:gd name="connsiteY6512" fmla="*/ 3324691 h 6858000"/>
              <a:gd name="connsiteX6513" fmla="*/ 11313288 w 12192000"/>
              <a:gd name="connsiteY6513" fmla="*/ 3326241 h 6858000"/>
              <a:gd name="connsiteX6514" fmla="*/ 11314118 w 12192000"/>
              <a:gd name="connsiteY6514" fmla="*/ 3326800 h 6858000"/>
              <a:gd name="connsiteX6515" fmla="*/ 11315388 w 12192000"/>
              <a:gd name="connsiteY6515" fmla="*/ 3324691 h 6858000"/>
              <a:gd name="connsiteX6516" fmla="*/ 11322621 w 12192000"/>
              <a:gd name="connsiteY6516" fmla="*/ 3319352 h 6858000"/>
              <a:gd name="connsiteX6517" fmla="*/ 11323236 w 12192000"/>
              <a:gd name="connsiteY6517" fmla="*/ 3318940 h 6858000"/>
              <a:gd name="connsiteX6518" fmla="*/ 11323373 w 12192000"/>
              <a:gd name="connsiteY6518" fmla="*/ 3320739 h 6858000"/>
              <a:gd name="connsiteX6519" fmla="*/ 11310500 w 12192000"/>
              <a:gd name="connsiteY6519" fmla="*/ 3329806 h 6858000"/>
              <a:gd name="connsiteX6520" fmla="*/ 11301098 w 12192000"/>
              <a:gd name="connsiteY6520" fmla="*/ 3327297 h 6858000"/>
              <a:gd name="connsiteX6521" fmla="*/ 11292860 w 12192000"/>
              <a:gd name="connsiteY6521" fmla="*/ 3326800 h 6858000"/>
              <a:gd name="connsiteX6522" fmla="*/ 11288609 w 12192000"/>
              <a:gd name="connsiteY6522" fmla="*/ 3316207 h 6858000"/>
              <a:gd name="connsiteX6523" fmla="*/ 11284358 w 12192000"/>
              <a:gd name="connsiteY6523" fmla="*/ 3326800 h 6858000"/>
              <a:gd name="connsiteX6524" fmla="*/ 11271602 w 12192000"/>
              <a:gd name="connsiteY6524" fmla="*/ 3326800 h 6858000"/>
              <a:gd name="connsiteX6525" fmla="*/ 11267351 w 12192000"/>
              <a:gd name="connsiteY6525" fmla="*/ 3305614 h 6858000"/>
              <a:gd name="connsiteX6526" fmla="*/ 11288609 w 12192000"/>
              <a:gd name="connsiteY6526" fmla="*/ 3300317 h 6858000"/>
              <a:gd name="connsiteX6527" fmla="*/ 11289140 w 12192000"/>
              <a:gd name="connsiteY6527" fmla="*/ 3298331 h 6858000"/>
              <a:gd name="connsiteX6528" fmla="*/ 11289317 w 12192000"/>
              <a:gd name="connsiteY6528" fmla="*/ 3297669 h 6858000"/>
              <a:gd name="connsiteX6529" fmla="*/ 11290735 w 12192000"/>
              <a:gd name="connsiteY6529" fmla="*/ 3298331 h 6858000"/>
              <a:gd name="connsiteX6530" fmla="*/ 11301364 w 12192000"/>
              <a:gd name="connsiteY6530" fmla="*/ 3300317 h 6858000"/>
              <a:gd name="connsiteX6531" fmla="*/ 11305616 w 12192000"/>
              <a:gd name="connsiteY6531" fmla="*/ 3273834 h 6858000"/>
              <a:gd name="connsiteX6532" fmla="*/ 11301364 w 12192000"/>
              <a:gd name="connsiteY6532" fmla="*/ 3279131 h 6858000"/>
              <a:gd name="connsiteX6533" fmla="*/ 11297112 w 12192000"/>
              <a:gd name="connsiteY6533" fmla="*/ 3268538 h 6858000"/>
              <a:gd name="connsiteX6534" fmla="*/ 11288609 w 12192000"/>
              <a:gd name="connsiteY6534" fmla="*/ 3279131 h 6858000"/>
              <a:gd name="connsiteX6535" fmla="*/ 11271602 w 12192000"/>
              <a:gd name="connsiteY6535" fmla="*/ 3279131 h 6858000"/>
              <a:gd name="connsiteX6536" fmla="*/ 11263100 w 12192000"/>
              <a:gd name="connsiteY6536" fmla="*/ 3300317 h 6858000"/>
              <a:gd name="connsiteX6537" fmla="*/ 11250344 w 12192000"/>
              <a:gd name="connsiteY6537" fmla="*/ 3305614 h 6858000"/>
              <a:gd name="connsiteX6538" fmla="*/ 11258848 w 12192000"/>
              <a:gd name="connsiteY6538" fmla="*/ 3310910 h 6858000"/>
              <a:gd name="connsiteX6539" fmla="*/ 11250344 w 12192000"/>
              <a:gd name="connsiteY6539" fmla="*/ 3316207 h 6858000"/>
              <a:gd name="connsiteX6540" fmla="*/ 11241842 w 12192000"/>
              <a:gd name="connsiteY6540" fmla="*/ 3316207 h 6858000"/>
              <a:gd name="connsiteX6541" fmla="*/ 11241842 w 12192000"/>
              <a:gd name="connsiteY6541" fmla="*/ 3326800 h 6858000"/>
              <a:gd name="connsiteX6542" fmla="*/ 11224835 w 12192000"/>
              <a:gd name="connsiteY6542" fmla="*/ 3332097 h 6858000"/>
              <a:gd name="connsiteX6543" fmla="*/ 11212080 w 12192000"/>
              <a:gd name="connsiteY6543" fmla="*/ 3326800 h 6858000"/>
              <a:gd name="connsiteX6544" fmla="*/ 11199326 w 12192000"/>
              <a:gd name="connsiteY6544" fmla="*/ 3326800 h 6858000"/>
              <a:gd name="connsiteX6545" fmla="*/ 11178068 w 12192000"/>
              <a:gd name="connsiteY6545" fmla="*/ 3347986 h 6858000"/>
              <a:gd name="connsiteX6546" fmla="*/ 11173816 w 12192000"/>
              <a:gd name="connsiteY6546" fmla="*/ 3342690 h 6858000"/>
              <a:gd name="connsiteX6547" fmla="*/ 11135552 w 12192000"/>
              <a:gd name="connsiteY6547" fmla="*/ 3363876 h 6858000"/>
              <a:gd name="connsiteX6548" fmla="*/ 11131300 w 12192000"/>
              <a:gd name="connsiteY6548" fmla="*/ 3374469 h 6858000"/>
              <a:gd name="connsiteX6549" fmla="*/ 11148306 w 12192000"/>
              <a:gd name="connsiteY6549" fmla="*/ 3374469 h 6858000"/>
              <a:gd name="connsiteX6550" fmla="*/ 11148306 w 12192000"/>
              <a:gd name="connsiteY6550" fmla="*/ 3385062 h 6858000"/>
              <a:gd name="connsiteX6551" fmla="*/ 11131300 w 12192000"/>
              <a:gd name="connsiteY6551" fmla="*/ 3385062 h 6858000"/>
              <a:gd name="connsiteX6552" fmla="*/ 11127048 w 12192000"/>
              <a:gd name="connsiteY6552" fmla="*/ 3374469 h 6858000"/>
              <a:gd name="connsiteX6553" fmla="*/ 11122797 w 12192000"/>
              <a:gd name="connsiteY6553" fmla="*/ 3395655 h 6858000"/>
              <a:gd name="connsiteX6554" fmla="*/ 11135552 w 12192000"/>
              <a:gd name="connsiteY6554" fmla="*/ 3395655 h 6858000"/>
              <a:gd name="connsiteX6555" fmla="*/ 11135552 w 12192000"/>
              <a:gd name="connsiteY6555" fmla="*/ 3406248 h 6858000"/>
              <a:gd name="connsiteX6556" fmla="*/ 11144055 w 12192000"/>
              <a:gd name="connsiteY6556" fmla="*/ 3406248 h 6858000"/>
              <a:gd name="connsiteX6557" fmla="*/ 11144055 w 12192000"/>
              <a:gd name="connsiteY6557" fmla="*/ 3390359 h 6858000"/>
              <a:gd name="connsiteX6558" fmla="*/ 11152558 w 12192000"/>
              <a:gd name="connsiteY6558" fmla="*/ 3395655 h 6858000"/>
              <a:gd name="connsiteX6559" fmla="*/ 11178068 w 12192000"/>
              <a:gd name="connsiteY6559" fmla="*/ 3379766 h 6858000"/>
              <a:gd name="connsiteX6560" fmla="*/ 11199326 w 12192000"/>
              <a:gd name="connsiteY6560" fmla="*/ 3379766 h 6858000"/>
              <a:gd name="connsiteX6561" fmla="*/ 11178068 w 12192000"/>
              <a:gd name="connsiteY6561" fmla="*/ 3369172 h 6858000"/>
              <a:gd name="connsiteX6562" fmla="*/ 11190822 w 12192000"/>
              <a:gd name="connsiteY6562" fmla="*/ 3358580 h 6858000"/>
              <a:gd name="connsiteX6563" fmla="*/ 11207829 w 12192000"/>
              <a:gd name="connsiteY6563" fmla="*/ 3363876 h 6858000"/>
              <a:gd name="connsiteX6564" fmla="*/ 11229087 w 12192000"/>
              <a:gd name="connsiteY6564" fmla="*/ 3358580 h 6858000"/>
              <a:gd name="connsiteX6565" fmla="*/ 11229087 w 12192000"/>
              <a:gd name="connsiteY6565" fmla="*/ 3347986 h 6858000"/>
              <a:gd name="connsiteX6566" fmla="*/ 11246093 w 12192000"/>
              <a:gd name="connsiteY6566" fmla="*/ 3326800 h 6858000"/>
              <a:gd name="connsiteX6567" fmla="*/ 11267351 w 12192000"/>
              <a:gd name="connsiteY6567" fmla="*/ 3326800 h 6858000"/>
              <a:gd name="connsiteX6568" fmla="*/ 11267351 w 12192000"/>
              <a:gd name="connsiteY6568" fmla="*/ 3332097 h 6858000"/>
              <a:gd name="connsiteX6569" fmla="*/ 11258848 w 12192000"/>
              <a:gd name="connsiteY6569" fmla="*/ 3332097 h 6858000"/>
              <a:gd name="connsiteX6570" fmla="*/ 11258848 w 12192000"/>
              <a:gd name="connsiteY6570" fmla="*/ 3347986 h 6858000"/>
              <a:gd name="connsiteX6571" fmla="*/ 11233338 w 12192000"/>
              <a:gd name="connsiteY6571" fmla="*/ 3347986 h 6858000"/>
              <a:gd name="connsiteX6572" fmla="*/ 11246093 w 12192000"/>
              <a:gd name="connsiteY6572" fmla="*/ 3363876 h 6858000"/>
              <a:gd name="connsiteX6573" fmla="*/ 11233338 w 12192000"/>
              <a:gd name="connsiteY6573" fmla="*/ 3363876 h 6858000"/>
              <a:gd name="connsiteX6574" fmla="*/ 11233338 w 12192000"/>
              <a:gd name="connsiteY6574" fmla="*/ 3379766 h 6858000"/>
              <a:gd name="connsiteX6575" fmla="*/ 11207829 w 12192000"/>
              <a:gd name="connsiteY6575" fmla="*/ 3385062 h 6858000"/>
              <a:gd name="connsiteX6576" fmla="*/ 11186571 w 12192000"/>
              <a:gd name="connsiteY6576" fmla="*/ 3385062 h 6858000"/>
              <a:gd name="connsiteX6577" fmla="*/ 11173816 w 12192000"/>
              <a:gd name="connsiteY6577" fmla="*/ 3400952 h 6858000"/>
              <a:gd name="connsiteX6578" fmla="*/ 11169564 w 12192000"/>
              <a:gd name="connsiteY6578" fmla="*/ 3395655 h 6858000"/>
              <a:gd name="connsiteX6579" fmla="*/ 11169564 w 12192000"/>
              <a:gd name="connsiteY6579" fmla="*/ 3400952 h 6858000"/>
              <a:gd name="connsiteX6580" fmla="*/ 11148306 w 12192000"/>
              <a:gd name="connsiteY6580" fmla="*/ 3400952 h 6858000"/>
              <a:gd name="connsiteX6581" fmla="*/ 11148306 w 12192000"/>
              <a:gd name="connsiteY6581" fmla="*/ 3411545 h 6858000"/>
              <a:gd name="connsiteX6582" fmla="*/ 11122797 w 12192000"/>
              <a:gd name="connsiteY6582" fmla="*/ 3427435 h 6858000"/>
              <a:gd name="connsiteX6583" fmla="*/ 11105791 w 12192000"/>
              <a:gd name="connsiteY6583" fmla="*/ 3406248 h 6858000"/>
              <a:gd name="connsiteX6584" fmla="*/ 11101539 w 12192000"/>
              <a:gd name="connsiteY6584" fmla="*/ 3416842 h 6858000"/>
              <a:gd name="connsiteX6585" fmla="*/ 11097288 w 12192000"/>
              <a:gd name="connsiteY6585" fmla="*/ 3411545 h 6858000"/>
              <a:gd name="connsiteX6586" fmla="*/ 11084533 w 12192000"/>
              <a:gd name="connsiteY6586" fmla="*/ 3427435 h 6858000"/>
              <a:gd name="connsiteX6587" fmla="*/ 11054772 w 12192000"/>
              <a:gd name="connsiteY6587" fmla="*/ 3443324 h 6858000"/>
              <a:gd name="connsiteX6588" fmla="*/ 11048841 w 12192000"/>
              <a:gd name="connsiteY6588" fmla="*/ 3437797 h 6858000"/>
              <a:gd name="connsiteX6589" fmla="*/ 11054772 w 12192000"/>
              <a:gd name="connsiteY6589" fmla="*/ 3432731 h 6858000"/>
              <a:gd name="connsiteX6590" fmla="*/ 11045804 w 12192000"/>
              <a:gd name="connsiteY6590" fmla="*/ 3434966 h 6858000"/>
              <a:gd name="connsiteX6591" fmla="*/ 11048841 w 12192000"/>
              <a:gd name="connsiteY6591" fmla="*/ 3437797 h 6858000"/>
              <a:gd name="connsiteX6592" fmla="*/ 11035300 w 12192000"/>
              <a:gd name="connsiteY6592" fmla="*/ 3449363 h 6858000"/>
              <a:gd name="connsiteX6593" fmla="*/ 11033514 w 12192000"/>
              <a:gd name="connsiteY6593" fmla="*/ 3448621 h 6858000"/>
              <a:gd name="connsiteX6594" fmla="*/ 11025010 w 12192000"/>
              <a:gd name="connsiteY6594" fmla="*/ 3464511 h 6858000"/>
              <a:gd name="connsiteX6595" fmla="*/ 11008004 w 12192000"/>
              <a:gd name="connsiteY6595" fmla="*/ 3459214 h 6858000"/>
              <a:gd name="connsiteX6596" fmla="*/ 11005878 w 12192000"/>
              <a:gd name="connsiteY6596" fmla="*/ 3459214 h 6858000"/>
              <a:gd name="connsiteX6597" fmla="*/ 10999501 w 12192000"/>
              <a:gd name="connsiteY6597" fmla="*/ 3459214 h 6858000"/>
              <a:gd name="connsiteX6598" fmla="*/ 10990998 w 12192000"/>
              <a:gd name="connsiteY6598" fmla="*/ 3459214 h 6858000"/>
              <a:gd name="connsiteX6599" fmla="*/ 10990998 w 12192000"/>
              <a:gd name="connsiteY6599" fmla="*/ 3469807 h 6858000"/>
              <a:gd name="connsiteX6600" fmla="*/ 10999501 w 12192000"/>
              <a:gd name="connsiteY6600" fmla="*/ 3459214 h 6858000"/>
              <a:gd name="connsiteX6601" fmla="*/ 11012256 w 12192000"/>
              <a:gd name="connsiteY6601" fmla="*/ 3464511 h 6858000"/>
              <a:gd name="connsiteX6602" fmla="*/ 11008004 w 12192000"/>
              <a:gd name="connsiteY6602" fmla="*/ 3475104 h 6858000"/>
              <a:gd name="connsiteX6603" fmla="*/ 10995250 w 12192000"/>
              <a:gd name="connsiteY6603" fmla="*/ 3480400 h 6858000"/>
              <a:gd name="connsiteX6604" fmla="*/ 10990998 w 12192000"/>
              <a:gd name="connsiteY6604" fmla="*/ 3475104 h 6858000"/>
              <a:gd name="connsiteX6605" fmla="*/ 10978243 w 12192000"/>
              <a:gd name="connsiteY6605" fmla="*/ 3485697 h 6858000"/>
              <a:gd name="connsiteX6606" fmla="*/ 10948482 w 12192000"/>
              <a:gd name="connsiteY6606" fmla="*/ 3485697 h 6858000"/>
              <a:gd name="connsiteX6607" fmla="*/ 10948482 w 12192000"/>
              <a:gd name="connsiteY6607" fmla="*/ 3512180 h 6858000"/>
              <a:gd name="connsiteX6608" fmla="*/ 10918654 w 12192000"/>
              <a:gd name="connsiteY6608" fmla="*/ 3501614 h 6858000"/>
              <a:gd name="connsiteX6609" fmla="*/ 10928287 w 12192000"/>
              <a:gd name="connsiteY6609" fmla="*/ 3497614 h 6858000"/>
              <a:gd name="connsiteX6610" fmla="*/ 10931476 w 12192000"/>
              <a:gd name="connsiteY6610" fmla="*/ 3496290 h 6858000"/>
              <a:gd name="connsiteX6611" fmla="*/ 10914137 w 12192000"/>
              <a:gd name="connsiteY6611" fmla="*/ 3500014 h 6858000"/>
              <a:gd name="connsiteX6612" fmla="*/ 10918654 w 12192000"/>
              <a:gd name="connsiteY6612" fmla="*/ 3501614 h 6858000"/>
              <a:gd name="connsiteX6613" fmla="*/ 10905966 w 12192000"/>
              <a:gd name="connsiteY6613" fmla="*/ 3506883 h 6858000"/>
              <a:gd name="connsiteX6614" fmla="*/ 10901714 w 12192000"/>
              <a:gd name="connsiteY6614" fmla="*/ 3501587 h 6858000"/>
              <a:gd name="connsiteX6615" fmla="*/ 10888960 w 12192000"/>
              <a:gd name="connsiteY6615" fmla="*/ 3506883 h 6858000"/>
              <a:gd name="connsiteX6616" fmla="*/ 10876205 w 12192000"/>
              <a:gd name="connsiteY6616" fmla="*/ 3528070 h 6858000"/>
              <a:gd name="connsiteX6617" fmla="*/ 10837941 w 12192000"/>
              <a:gd name="connsiteY6617" fmla="*/ 3533366 h 6858000"/>
              <a:gd name="connsiteX6618" fmla="*/ 10833690 w 12192000"/>
              <a:gd name="connsiteY6618" fmla="*/ 3517476 h 6858000"/>
              <a:gd name="connsiteX6619" fmla="*/ 10820934 w 12192000"/>
              <a:gd name="connsiteY6619" fmla="*/ 3522773 h 6858000"/>
              <a:gd name="connsiteX6620" fmla="*/ 10816683 w 12192000"/>
              <a:gd name="connsiteY6620" fmla="*/ 3517476 h 6858000"/>
              <a:gd name="connsiteX6621" fmla="*/ 10808180 w 12192000"/>
              <a:gd name="connsiteY6621" fmla="*/ 3528070 h 6858000"/>
              <a:gd name="connsiteX6622" fmla="*/ 10786922 w 12192000"/>
              <a:gd name="connsiteY6622" fmla="*/ 3533366 h 6858000"/>
              <a:gd name="connsiteX6623" fmla="*/ 10782670 w 12192000"/>
              <a:gd name="connsiteY6623" fmla="*/ 3559849 h 6858000"/>
              <a:gd name="connsiteX6624" fmla="*/ 10757160 w 12192000"/>
              <a:gd name="connsiteY6624" fmla="*/ 3565146 h 6858000"/>
              <a:gd name="connsiteX6625" fmla="*/ 10752909 w 12192000"/>
              <a:gd name="connsiteY6625" fmla="*/ 3570442 h 6858000"/>
              <a:gd name="connsiteX6626" fmla="*/ 10718896 w 12192000"/>
              <a:gd name="connsiteY6626" fmla="*/ 3575739 h 6858000"/>
              <a:gd name="connsiteX6627" fmla="*/ 10727400 w 12192000"/>
              <a:gd name="connsiteY6627" fmla="*/ 3570442 h 6858000"/>
              <a:gd name="connsiteX6628" fmla="*/ 10731651 w 12192000"/>
              <a:gd name="connsiteY6628" fmla="*/ 3554552 h 6858000"/>
              <a:gd name="connsiteX6629" fmla="*/ 10723148 w 12192000"/>
              <a:gd name="connsiteY6629" fmla="*/ 3554552 h 6858000"/>
              <a:gd name="connsiteX6630" fmla="*/ 10718896 w 12192000"/>
              <a:gd name="connsiteY6630" fmla="*/ 3565146 h 6858000"/>
              <a:gd name="connsiteX6631" fmla="*/ 10714645 w 12192000"/>
              <a:gd name="connsiteY6631" fmla="*/ 3559849 h 6858000"/>
              <a:gd name="connsiteX6632" fmla="*/ 10695371 w 12192000"/>
              <a:gd name="connsiteY6632" fmla="*/ 3574944 h 6858000"/>
              <a:gd name="connsiteX6633" fmla="*/ 10684884 w 12192000"/>
              <a:gd name="connsiteY6633" fmla="*/ 3565146 h 6858000"/>
              <a:gd name="connsiteX6634" fmla="*/ 10672129 w 12192000"/>
              <a:gd name="connsiteY6634" fmla="*/ 3575739 h 6858000"/>
              <a:gd name="connsiteX6635" fmla="*/ 10675045 w 12192000"/>
              <a:gd name="connsiteY6635" fmla="*/ 3577401 h 6858000"/>
              <a:gd name="connsiteX6636" fmla="*/ 10674786 w 12192000"/>
              <a:gd name="connsiteY6636" fmla="*/ 3577725 h 6858000"/>
              <a:gd name="connsiteX6637" fmla="*/ 10663626 w 12192000"/>
              <a:gd name="connsiteY6637" fmla="*/ 3591628 h 6858000"/>
              <a:gd name="connsiteX6638" fmla="*/ 10659374 w 12192000"/>
              <a:gd name="connsiteY6638" fmla="*/ 3591628 h 6858000"/>
              <a:gd name="connsiteX6639" fmla="*/ 10633864 w 12192000"/>
              <a:gd name="connsiteY6639" fmla="*/ 3612815 h 6858000"/>
              <a:gd name="connsiteX6640" fmla="*/ 10599852 w 12192000"/>
              <a:gd name="connsiteY6640" fmla="*/ 3612815 h 6858000"/>
              <a:gd name="connsiteX6641" fmla="*/ 10599852 w 12192000"/>
              <a:gd name="connsiteY6641" fmla="*/ 3602222 h 6858000"/>
              <a:gd name="connsiteX6642" fmla="*/ 10612607 w 12192000"/>
              <a:gd name="connsiteY6642" fmla="*/ 3596925 h 6858000"/>
              <a:gd name="connsiteX6643" fmla="*/ 10604104 w 12192000"/>
              <a:gd name="connsiteY6643" fmla="*/ 3596925 h 6858000"/>
              <a:gd name="connsiteX6644" fmla="*/ 10595600 w 12192000"/>
              <a:gd name="connsiteY6644" fmla="*/ 3591628 h 6858000"/>
              <a:gd name="connsiteX6645" fmla="*/ 10599852 w 12192000"/>
              <a:gd name="connsiteY6645" fmla="*/ 3581035 h 6858000"/>
              <a:gd name="connsiteX6646" fmla="*/ 10595600 w 12192000"/>
              <a:gd name="connsiteY6646" fmla="*/ 3575739 h 6858000"/>
              <a:gd name="connsiteX6647" fmla="*/ 10587097 w 12192000"/>
              <a:gd name="connsiteY6647" fmla="*/ 3581035 h 6858000"/>
              <a:gd name="connsiteX6648" fmla="*/ 10591349 w 12192000"/>
              <a:gd name="connsiteY6648" fmla="*/ 3596925 h 6858000"/>
              <a:gd name="connsiteX6649" fmla="*/ 10587097 w 12192000"/>
              <a:gd name="connsiteY6649" fmla="*/ 3612815 h 6858000"/>
              <a:gd name="connsiteX6650" fmla="*/ 10599852 w 12192000"/>
              <a:gd name="connsiteY6650" fmla="*/ 3618111 h 6858000"/>
              <a:gd name="connsiteX6651" fmla="*/ 10587097 w 12192000"/>
              <a:gd name="connsiteY6651" fmla="*/ 3628704 h 6858000"/>
              <a:gd name="connsiteX6652" fmla="*/ 10544582 w 12192000"/>
              <a:gd name="connsiteY6652" fmla="*/ 3639298 h 6858000"/>
              <a:gd name="connsiteX6653" fmla="*/ 10540255 w 12192000"/>
              <a:gd name="connsiteY6653" fmla="*/ 3620118 h 6858000"/>
              <a:gd name="connsiteX6654" fmla="*/ 10539868 w 12192000"/>
              <a:gd name="connsiteY6654" fmla="*/ 3614661 h 6858000"/>
              <a:gd name="connsiteX6655" fmla="*/ 10544582 w 12192000"/>
              <a:gd name="connsiteY6655" fmla="*/ 3612815 h 6858000"/>
              <a:gd name="connsiteX6656" fmla="*/ 10548833 w 12192000"/>
              <a:gd name="connsiteY6656" fmla="*/ 3618111 h 6858000"/>
              <a:gd name="connsiteX6657" fmla="*/ 10557336 w 12192000"/>
              <a:gd name="connsiteY6657" fmla="*/ 3612815 h 6858000"/>
              <a:gd name="connsiteX6658" fmla="*/ 10553084 w 12192000"/>
              <a:gd name="connsiteY6658" fmla="*/ 3607518 h 6858000"/>
              <a:gd name="connsiteX6659" fmla="*/ 10553675 w 12192000"/>
              <a:gd name="connsiteY6659" fmla="*/ 3607518 h 6858000"/>
              <a:gd name="connsiteX6660" fmla="*/ 10554745 w 12192000"/>
              <a:gd name="connsiteY6660" fmla="*/ 3608015 h 6858000"/>
              <a:gd name="connsiteX6661" fmla="*/ 10561588 w 12192000"/>
              <a:gd name="connsiteY6661" fmla="*/ 3607518 h 6858000"/>
              <a:gd name="connsiteX6662" fmla="*/ 10553675 w 12192000"/>
              <a:gd name="connsiteY6662" fmla="*/ 3607518 h 6858000"/>
              <a:gd name="connsiteX6663" fmla="*/ 10545113 w 12192000"/>
              <a:gd name="connsiteY6663" fmla="*/ 3603546 h 6858000"/>
              <a:gd name="connsiteX6664" fmla="*/ 10539466 w 12192000"/>
              <a:gd name="connsiteY6664" fmla="*/ 3609008 h 6858000"/>
              <a:gd name="connsiteX6665" fmla="*/ 10539868 w 12192000"/>
              <a:gd name="connsiteY6665" fmla="*/ 3614661 h 6858000"/>
              <a:gd name="connsiteX6666" fmla="*/ 10520650 w 12192000"/>
              <a:gd name="connsiteY6666" fmla="*/ 3622187 h 6858000"/>
              <a:gd name="connsiteX6667" fmla="*/ 10523324 w 12192000"/>
              <a:gd name="connsiteY6667" fmla="*/ 3628704 h 6858000"/>
              <a:gd name="connsiteX6668" fmla="*/ 10527575 w 12192000"/>
              <a:gd name="connsiteY6668" fmla="*/ 3634001 h 6858000"/>
              <a:gd name="connsiteX6669" fmla="*/ 10519072 w 12192000"/>
              <a:gd name="connsiteY6669" fmla="*/ 3639298 h 6858000"/>
              <a:gd name="connsiteX6670" fmla="*/ 10527575 w 12192000"/>
              <a:gd name="connsiteY6670" fmla="*/ 3639298 h 6858000"/>
              <a:gd name="connsiteX6671" fmla="*/ 10523324 w 12192000"/>
              <a:gd name="connsiteY6671" fmla="*/ 3644594 h 6858000"/>
              <a:gd name="connsiteX6672" fmla="*/ 10519072 w 12192000"/>
              <a:gd name="connsiteY6672" fmla="*/ 3644594 h 6858000"/>
              <a:gd name="connsiteX6673" fmla="*/ 10493562 w 12192000"/>
              <a:gd name="connsiteY6673" fmla="*/ 3655187 h 6858000"/>
              <a:gd name="connsiteX6674" fmla="*/ 10480808 w 12192000"/>
              <a:gd name="connsiteY6674" fmla="*/ 3649891 h 6858000"/>
              <a:gd name="connsiteX6675" fmla="*/ 10485059 w 12192000"/>
              <a:gd name="connsiteY6675" fmla="*/ 3634001 h 6858000"/>
              <a:gd name="connsiteX6676" fmla="*/ 10506317 w 12192000"/>
              <a:gd name="connsiteY6676" fmla="*/ 3623408 h 6858000"/>
              <a:gd name="connsiteX6677" fmla="*/ 10506317 w 12192000"/>
              <a:gd name="connsiteY6677" fmla="*/ 3618111 h 6858000"/>
              <a:gd name="connsiteX6678" fmla="*/ 10544582 w 12192000"/>
              <a:gd name="connsiteY6678" fmla="*/ 3596925 h 6858000"/>
              <a:gd name="connsiteX6679" fmla="*/ 10621110 w 12192000"/>
              <a:gd name="connsiteY6679" fmla="*/ 3549256 h 6858000"/>
              <a:gd name="connsiteX6680" fmla="*/ 10629613 w 12192000"/>
              <a:gd name="connsiteY6680" fmla="*/ 3554552 h 6858000"/>
              <a:gd name="connsiteX6681" fmla="*/ 10642372 w 12192000"/>
              <a:gd name="connsiteY6681" fmla="*/ 3549116 h 6858000"/>
              <a:gd name="connsiteX6682" fmla="*/ 10642368 w 12192000"/>
              <a:gd name="connsiteY6682" fmla="*/ 3549256 h 6858000"/>
              <a:gd name="connsiteX6683" fmla="*/ 10643030 w 12192000"/>
              <a:gd name="connsiteY6683" fmla="*/ 3548835 h 6858000"/>
              <a:gd name="connsiteX6684" fmla="*/ 10652532 w 12192000"/>
              <a:gd name="connsiteY6684" fmla="*/ 3544787 h 6858000"/>
              <a:gd name="connsiteX6685" fmla="*/ 10645756 w 12192000"/>
              <a:gd name="connsiteY6685" fmla="*/ 3547104 h 6858000"/>
              <a:gd name="connsiteX6686" fmla="*/ 10643030 w 12192000"/>
              <a:gd name="connsiteY6686" fmla="*/ 3548835 h 6858000"/>
              <a:gd name="connsiteX6687" fmla="*/ 10642372 w 12192000"/>
              <a:gd name="connsiteY6687" fmla="*/ 3549116 h 6858000"/>
              <a:gd name="connsiteX6688" fmla="*/ 10642633 w 12192000"/>
              <a:gd name="connsiteY6688" fmla="*/ 3539490 h 6858000"/>
              <a:gd name="connsiteX6689" fmla="*/ 10659374 w 12192000"/>
              <a:gd name="connsiteY6689" fmla="*/ 3543959 h 6858000"/>
              <a:gd name="connsiteX6690" fmla="*/ 10663626 w 12192000"/>
              <a:gd name="connsiteY6690" fmla="*/ 3533366 h 6858000"/>
              <a:gd name="connsiteX6691" fmla="*/ 10672129 w 12192000"/>
              <a:gd name="connsiteY6691" fmla="*/ 3522773 h 6858000"/>
              <a:gd name="connsiteX6692" fmla="*/ 10680632 w 12192000"/>
              <a:gd name="connsiteY6692" fmla="*/ 3522773 h 6858000"/>
              <a:gd name="connsiteX6693" fmla="*/ 10680632 w 12192000"/>
              <a:gd name="connsiteY6693" fmla="*/ 3533366 h 6858000"/>
              <a:gd name="connsiteX6694" fmla="*/ 10689136 w 12192000"/>
              <a:gd name="connsiteY6694" fmla="*/ 3533366 h 6858000"/>
              <a:gd name="connsiteX6695" fmla="*/ 10697638 w 12192000"/>
              <a:gd name="connsiteY6695" fmla="*/ 3522773 h 6858000"/>
              <a:gd name="connsiteX6696" fmla="*/ 10701890 w 12192000"/>
              <a:gd name="connsiteY6696" fmla="*/ 3528070 h 6858000"/>
              <a:gd name="connsiteX6697" fmla="*/ 10723148 w 12192000"/>
              <a:gd name="connsiteY6697" fmla="*/ 3512180 h 6858000"/>
              <a:gd name="connsiteX6698" fmla="*/ 10723680 w 12192000"/>
              <a:gd name="connsiteY6698" fmla="*/ 3511518 h 6858000"/>
              <a:gd name="connsiteX6699" fmla="*/ 10727400 w 12192000"/>
              <a:gd name="connsiteY6699" fmla="*/ 3506884 h 6858000"/>
              <a:gd name="connsiteX6700" fmla="*/ 10727400 w 12192000"/>
              <a:gd name="connsiteY6700" fmla="*/ 3506884 h 6858000"/>
              <a:gd name="connsiteX6701" fmla="*/ 10727931 w 12192000"/>
              <a:gd name="connsiteY6701" fmla="*/ 3508870 h 6858000"/>
              <a:gd name="connsiteX6702" fmla="*/ 10731651 w 12192000"/>
              <a:gd name="connsiteY6702" fmla="*/ 3522773 h 6858000"/>
              <a:gd name="connsiteX6703" fmla="*/ 10735903 w 12192000"/>
              <a:gd name="connsiteY6703" fmla="*/ 3517476 h 6858000"/>
              <a:gd name="connsiteX6704" fmla="*/ 10728728 w 12192000"/>
              <a:gd name="connsiteY6704" fmla="*/ 3508538 h 6858000"/>
              <a:gd name="connsiteX6705" fmla="*/ 10727400 w 12192000"/>
              <a:gd name="connsiteY6705" fmla="*/ 3506884 h 6858000"/>
              <a:gd name="connsiteX6706" fmla="*/ 10727400 w 12192000"/>
              <a:gd name="connsiteY6706" fmla="*/ 3506883 h 6858000"/>
              <a:gd name="connsiteX6707" fmla="*/ 10727400 w 12192000"/>
              <a:gd name="connsiteY6707" fmla="*/ 3506884 h 6858000"/>
              <a:gd name="connsiteX6708" fmla="*/ 10718896 w 12192000"/>
              <a:gd name="connsiteY6708" fmla="*/ 3496290 h 6858000"/>
              <a:gd name="connsiteX6709" fmla="*/ 10727400 w 12192000"/>
              <a:gd name="connsiteY6709" fmla="*/ 3485697 h 6858000"/>
              <a:gd name="connsiteX6710" fmla="*/ 10735903 w 12192000"/>
              <a:gd name="connsiteY6710" fmla="*/ 3485697 h 6858000"/>
              <a:gd name="connsiteX6711" fmla="*/ 10731651 w 12192000"/>
              <a:gd name="connsiteY6711" fmla="*/ 3480400 h 6858000"/>
              <a:gd name="connsiteX6712" fmla="*/ 10757160 w 12192000"/>
              <a:gd name="connsiteY6712" fmla="*/ 3480400 h 6858000"/>
              <a:gd name="connsiteX6713" fmla="*/ 10757160 w 12192000"/>
              <a:gd name="connsiteY6713" fmla="*/ 3469807 h 6858000"/>
              <a:gd name="connsiteX6714" fmla="*/ 10782670 w 12192000"/>
              <a:gd name="connsiteY6714" fmla="*/ 3480400 h 6858000"/>
              <a:gd name="connsiteX6715" fmla="*/ 10783202 w 12192000"/>
              <a:gd name="connsiteY6715" fmla="*/ 3481725 h 6858000"/>
              <a:gd name="connsiteX6716" fmla="*/ 10786664 w 12192000"/>
              <a:gd name="connsiteY6716" fmla="*/ 3490352 h 6858000"/>
              <a:gd name="connsiteX6717" fmla="*/ 10786390 w 12192000"/>
              <a:gd name="connsiteY6717" fmla="*/ 3490331 h 6858000"/>
              <a:gd name="connsiteX6718" fmla="*/ 10784796 w 12192000"/>
              <a:gd name="connsiteY6718" fmla="*/ 3492318 h 6858000"/>
              <a:gd name="connsiteX6719" fmla="*/ 10778418 w 12192000"/>
              <a:gd name="connsiteY6719" fmla="*/ 3496290 h 6858000"/>
              <a:gd name="connsiteX6720" fmla="*/ 10786922 w 12192000"/>
              <a:gd name="connsiteY6720" fmla="*/ 3501587 h 6858000"/>
              <a:gd name="connsiteX6721" fmla="*/ 10784065 w 12192000"/>
              <a:gd name="connsiteY6721" fmla="*/ 3493228 h 6858000"/>
              <a:gd name="connsiteX6722" fmla="*/ 10784796 w 12192000"/>
              <a:gd name="connsiteY6722" fmla="*/ 3492318 h 6858000"/>
              <a:gd name="connsiteX6723" fmla="*/ 10785859 w 12192000"/>
              <a:gd name="connsiteY6723" fmla="*/ 3491656 h 6858000"/>
              <a:gd name="connsiteX6724" fmla="*/ 10786922 w 12192000"/>
              <a:gd name="connsiteY6724" fmla="*/ 3490994 h 6858000"/>
              <a:gd name="connsiteX6725" fmla="*/ 10786664 w 12192000"/>
              <a:gd name="connsiteY6725" fmla="*/ 3490352 h 6858000"/>
              <a:gd name="connsiteX6726" fmla="*/ 10795425 w 12192000"/>
              <a:gd name="connsiteY6726" fmla="*/ 3490994 h 6858000"/>
              <a:gd name="connsiteX6727" fmla="*/ 10795425 w 12192000"/>
              <a:gd name="connsiteY6727" fmla="*/ 3480400 h 6858000"/>
              <a:gd name="connsiteX6728" fmla="*/ 10787460 w 12192000"/>
              <a:gd name="connsiteY6728" fmla="*/ 3479061 h 6858000"/>
              <a:gd name="connsiteX6729" fmla="*/ 10787985 w 12192000"/>
              <a:gd name="connsiteY6729" fmla="*/ 3477752 h 6858000"/>
              <a:gd name="connsiteX6730" fmla="*/ 10795425 w 12192000"/>
              <a:gd name="connsiteY6730" fmla="*/ 3459214 h 6858000"/>
              <a:gd name="connsiteX6731" fmla="*/ 10791174 w 12192000"/>
              <a:gd name="connsiteY6731" fmla="*/ 3464511 h 6858000"/>
              <a:gd name="connsiteX6732" fmla="*/ 10786922 w 12192000"/>
              <a:gd name="connsiteY6732" fmla="*/ 3459214 h 6858000"/>
              <a:gd name="connsiteX6733" fmla="*/ 10793794 w 12192000"/>
              <a:gd name="connsiteY6733" fmla="*/ 3442019 h 6858000"/>
              <a:gd name="connsiteX6734" fmla="*/ 10793831 w 12192000"/>
              <a:gd name="connsiteY6734" fmla="*/ 3442000 h 6858000"/>
              <a:gd name="connsiteX6735" fmla="*/ 10812432 w 12192000"/>
              <a:gd name="connsiteY6735" fmla="*/ 3432731 h 6858000"/>
              <a:gd name="connsiteX6736" fmla="*/ 10854947 w 12192000"/>
              <a:gd name="connsiteY6736" fmla="*/ 3406248 h 6858000"/>
              <a:gd name="connsiteX6737" fmla="*/ 10935728 w 12192000"/>
              <a:gd name="connsiteY6737" fmla="*/ 3358580 h 6858000"/>
              <a:gd name="connsiteX6738" fmla="*/ 10931476 w 12192000"/>
              <a:gd name="connsiteY6738" fmla="*/ 3342690 h 6858000"/>
              <a:gd name="connsiteX6739" fmla="*/ 10935728 w 12192000"/>
              <a:gd name="connsiteY6739" fmla="*/ 3342690 h 6858000"/>
              <a:gd name="connsiteX6740" fmla="*/ 10931476 w 12192000"/>
              <a:gd name="connsiteY6740" fmla="*/ 3326800 h 6858000"/>
              <a:gd name="connsiteX6741" fmla="*/ 10935728 w 12192000"/>
              <a:gd name="connsiteY6741" fmla="*/ 3321503 h 6858000"/>
              <a:gd name="connsiteX6742" fmla="*/ 10935728 w 12192000"/>
              <a:gd name="connsiteY6742" fmla="*/ 3326800 h 6858000"/>
              <a:gd name="connsiteX6743" fmla="*/ 10948482 w 12192000"/>
              <a:gd name="connsiteY6743" fmla="*/ 3326800 h 6858000"/>
              <a:gd name="connsiteX6744" fmla="*/ 11016508 w 12192000"/>
              <a:gd name="connsiteY6744" fmla="*/ 3279131 h 6858000"/>
              <a:gd name="connsiteX6745" fmla="*/ 11042018 w 12192000"/>
              <a:gd name="connsiteY6745" fmla="*/ 3289724 h 6858000"/>
              <a:gd name="connsiteX6746" fmla="*/ 11050520 w 12192000"/>
              <a:gd name="connsiteY6746" fmla="*/ 3273834 h 6858000"/>
              <a:gd name="connsiteX6747" fmla="*/ 11059024 w 12192000"/>
              <a:gd name="connsiteY6747" fmla="*/ 3279131 h 6858000"/>
              <a:gd name="connsiteX6748" fmla="*/ 11088784 w 12192000"/>
              <a:gd name="connsiteY6748" fmla="*/ 3257944 h 6858000"/>
              <a:gd name="connsiteX6749" fmla="*/ 11088784 w 12192000"/>
              <a:gd name="connsiteY6749" fmla="*/ 3268538 h 6858000"/>
              <a:gd name="connsiteX6750" fmla="*/ 11114294 w 12192000"/>
              <a:gd name="connsiteY6750" fmla="*/ 3257944 h 6858000"/>
              <a:gd name="connsiteX6751" fmla="*/ 11127048 w 12192000"/>
              <a:gd name="connsiteY6751" fmla="*/ 3242055 h 6858000"/>
              <a:gd name="connsiteX6752" fmla="*/ 11182320 w 12192000"/>
              <a:gd name="connsiteY6752" fmla="*/ 3215572 h 6858000"/>
              <a:gd name="connsiteX6753" fmla="*/ 11182320 w 12192000"/>
              <a:gd name="connsiteY6753" fmla="*/ 3210275 h 6858000"/>
              <a:gd name="connsiteX6754" fmla="*/ 11224835 w 12192000"/>
              <a:gd name="connsiteY6754" fmla="*/ 3194386 h 6858000"/>
              <a:gd name="connsiteX6755" fmla="*/ 11288609 w 12192000"/>
              <a:gd name="connsiteY6755" fmla="*/ 3162606 h 6858000"/>
              <a:gd name="connsiteX6756" fmla="*/ 11297112 w 12192000"/>
              <a:gd name="connsiteY6756" fmla="*/ 3167903 h 6858000"/>
              <a:gd name="connsiteX6757" fmla="*/ 11297112 w 12192000"/>
              <a:gd name="connsiteY6757" fmla="*/ 3162606 h 6858000"/>
              <a:gd name="connsiteX6758" fmla="*/ 11369389 w 12192000"/>
              <a:gd name="connsiteY6758" fmla="*/ 3136124 h 6858000"/>
              <a:gd name="connsiteX6759" fmla="*/ 11369389 w 12192000"/>
              <a:gd name="connsiteY6759" fmla="*/ 3125530 h 6858000"/>
              <a:gd name="connsiteX6760" fmla="*/ 11399150 w 12192000"/>
              <a:gd name="connsiteY6760" fmla="*/ 3109641 h 6858000"/>
              <a:gd name="connsiteX6761" fmla="*/ 11441666 w 12192000"/>
              <a:gd name="connsiteY6761" fmla="*/ 3109641 h 6858000"/>
              <a:gd name="connsiteX6762" fmla="*/ 11428912 w 12192000"/>
              <a:gd name="connsiteY6762" fmla="*/ 3120234 h 6858000"/>
              <a:gd name="connsiteX6763" fmla="*/ 11399150 w 12192000"/>
              <a:gd name="connsiteY6763" fmla="*/ 3130827 h 6858000"/>
              <a:gd name="connsiteX6764" fmla="*/ 11399150 w 12192000"/>
              <a:gd name="connsiteY6764" fmla="*/ 3136124 h 6858000"/>
              <a:gd name="connsiteX6765" fmla="*/ 11377892 w 12192000"/>
              <a:gd name="connsiteY6765" fmla="*/ 3141420 h 6858000"/>
              <a:gd name="connsiteX6766" fmla="*/ 11375157 w 12192000"/>
              <a:gd name="connsiteY6766" fmla="*/ 3148671 h 6858000"/>
              <a:gd name="connsiteX6767" fmla="*/ 11373309 w 12192000"/>
              <a:gd name="connsiteY6767" fmla="*/ 3149199 h 6858000"/>
              <a:gd name="connsiteX6768" fmla="*/ 11373470 w 12192000"/>
              <a:gd name="connsiteY6768" fmla="*/ 3153143 h 6858000"/>
              <a:gd name="connsiteX6769" fmla="*/ 11373452 w 12192000"/>
              <a:gd name="connsiteY6769" fmla="*/ 3153192 h 6858000"/>
              <a:gd name="connsiteX6770" fmla="*/ 11367868 w 12192000"/>
              <a:gd name="connsiteY6770" fmla="*/ 3155687 h 6858000"/>
              <a:gd name="connsiteX6771" fmla="*/ 11365137 w 12192000"/>
              <a:gd name="connsiteY6771" fmla="*/ 3155986 h 6858000"/>
              <a:gd name="connsiteX6772" fmla="*/ 11352383 w 12192000"/>
              <a:gd name="connsiteY6772" fmla="*/ 3162606 h 6858000"/>
              <a:gd name="connsiteX6773" fmla="*/ 11367868 w 12192000"/>
              <a:gd name="connsiteY6773" fmla="*/ 3155687 h 6858000"/>
              <a:gd name="connsiteX6774" fmla="*/ 11372711 w 12192000"/>
              <a:gd name="connsiteY6774" fmla="*/ 3155158 h 6858000"/>
              <a:gd name="connsiteX6775" fmla="*/ 11373452 w 12192000"/>
              <a:gd name="connsiteY6775" fmla="*/ 3153192 h 6858000"/>
              <a:gd name="connsiteX6776" fmla="*/ 11373472 w 12192000"/>
              <a:gd name="connsiteY6776" fmla="*/ 3153183 h 6858000"/>
              <a:gd name="connsiteX6777" fmla="*/ 11373641 w 12192000"/>
              <a:gd name="connsiteY6777" fmla="*/ 3157310 h 6858000"/>
              <a:gd name="connsiteX6778" fmla="*/ 11394898 w 12192000"/>
              <a:gd name="connsiteY6778" fmla="*/ 3146716 h 6858000"/>
              <a:gd name="connsiteX6779" fmla="*/ 11403402 w 12192000"/>
              <a:gd name="connsiteY6779" fmla="*/ 3136124 h 6858000"/>
              <a:gd name="connsiteX6780" fmla="*/ 11445918 w 12192000"/>
              <a:gd name="connsiteY6780" fmla="*/ 3122220 h 6858000"/>
              <a:gd name="connsiteX6781" fmla="*/ 11446245 w 12192000"/>
              <a:gd name="connsiteY6781" fmla="*/ 3118400 h 6858000"/>
              <a:gd name="connsiteX6782" fmla="*/ 11462924 w 12192000"/>
              <a:gd name="connsiteY6782" fmla="*/ 3114937 h 6858000"/>
              <a:gd name="connsiteX6783" fmla="*/ 11479930 w 12192000"/>
              <a:gd name="connsiteY6783" fmla="*/ 3099047 h 6858000"/>
              <a:gd name="connsiteX6784" fmla="*/ 11441666 w 12192000"/>
              <a:gd name="connsiteY6784" fmla="*/ 3109641 h 6858000"/>
              <a:gd name="connsiteX6785" fmla="*/ 11450170 w 12192000"/>
              <a:gd name="connsiteY6785" fmla="*/ 3099047 h 6858000"/>
              <a:gd name="connsiteX6786" fmla="*/ 11488434 w 12192000"/>
              <a:gd name="connsiteY6786" fmla="*/ 3083158 h 6858000"/>
              <a:gd name="connsiteX6787" fmla="*/ 11492685 w 12192000"/>
              <a:gd name="connsiteY6787" fmla="*/ 3061971 h 6858000"/>
              <a:gd name="connsiteX6788" fmla="*/ 11501188 w 12192000"/>
              <a:gd name="connsiteY6788" fmla="*/ 3072564 h 6858000"/>
              <a:gd name="connsiteX6789" fmla="*/ 11530950 w 12192000"/>
              <a:gd name="connsiteY6789" fmla="*/ 3051378 h 6858000"/>
              <a:gd name="connsiteX6790" fmla="*/ 11552208 w 12192000"/>
              <a:gd name="connsiteY6790" fmla="*/ 3051378 h 6858000"/>
              <a:gd name="connsiteX6791" fmla="*/ 11592133 w 12192000"/>
              <a:gd name="connsiteY6791" fmla="*/ 3022826 h 6858000"/>
              <a:gd name="connsiteX6792" fmla="*/ 11596669 w 12192000"/>
              <a:gd name="connsiteY6792" fmla="*/ 3021753 h 6858000"/>
              <a:gd name="connsiteX6793" fmla="*/ 11584094 w 12192000"/>
              <a:gd name="connsiteY6793" fmla="*/ 3033502 h 6858000"/>
              <a:gd name="connsiteX6794" fmla="*/ 11581968 w 12192000"/>
              <a:gd name="connsiteY6794" fmla="*/ 3035488 h 6858000"/>
              <a:gd name="connsiteX6795" fmla="*/ 11597380 w 12192000"/>
              <a:gd name="connsiteY6795" fmla="*/ 3021585 h 6858000"/>
              <a:gd name="connsiteX6796" fmla="*/ 11596669 w 12192000"/>
              <a:gd name="connsiteY6796" fmla="*/ 3021753 h 6858000"/>
              <a:gd name="connsiteX6797" fmla="*/ 11598975 w 12192000"/>
              <a:gd name="connsiteY6797" fmla="*/ 3019599 h 6858000"/>
              <a:gd name="connsiteX6798" fmla="*/ 11671252 w 12192000"/>
              <a:gd name="connsiteY6798" fmla="*/ 3003709 h 6858000"/>
              <a:gd name="connsiteX6799" fmla="*/ 11701013 w 12192000"/>
              <a:gd name="connsiteY6799" fmla="*/ 3014302 h 6858000"/>
              <a:gd name="connsiteX6800" fmla="*/ 11692510 w 12192000"/>
              <a:gd name="connsiteY6800" fmla="*/ 3019599 h 6858000"/>
              <a:gd name="connsiteX6801" fmla="*/ 11654246 w 12192000"/>
              <a:gd name="connsiteY6801" fmla="*/ 3030192 h 6858000"/>
              <a:gd name="connsiteX6802" fmla="*/ 11649994 w 12192000"/>
              <a:gd name="connsiteY6802" fmla="*/ 3024896 h 6858000"/>
              <a:gd name="connsiteX6803" fmla="*/ 11629642 w 12192000"/>
              <a:gd name="connsiteY6803" fmla="*/ 3035488 h 6858000"/>
              <a:gd name="connsiteX6804" fmla="*/ 11615382 w 12192000"/>
              <a:gd name="connsiteY6804" fmla="*/ 3035488 h 6858000"/>
              <a:gd name="connsiteX6805" fmla="*/ 11617111 w 12192000"/>
              <a:gd name="connsiteY6805" fmla="*/ 3033089 h 6858000"/>
              <a:gd name="connsiteX6806" fmla="*/ 11611730 w 12192000"/>
              <a:gd name="connsiteY6806" fmla="*/ 3024896 h 6858000"/>
              <a:gd name="connsiteX6807" fmla="*/ 11603226 w 12192000"/>
              <a:gd name="connsiteY6807" fmla="*/ 3035488 h 6858000"/>
              <a:gd name="connsiteX6808" fmla="*/ 11607478 w 12192000"/>
              <a:gd name="connsiteY6808" fmla="*/ 3035488 h 6858000"/>
              <a:gd name="connsiteX6809" fmla="*/ 11611198 w 12192000"/>
              <a:gd name="connsiteY6809" fmla="*/ 3035488 h 6858000"/>
              <a:gd name="connsiteX6810" fmla="*/ 11615382 w 12192000"/>
              <a:gd name="connsiteY6810" fmla="*/ 3035488 h 6858000"/>
              <a:gd name="connsiteX6811" fmla="*/ 11610135 w 12192000"/>
              <a:gd name="connsiteY6811" fmla="*/ 3042771 h 6858000"/>
              <a:gd name="connsiteX6812" fmla="*/ 11626204 w 12192000"/>
              <a:gd name="connsiteY6812" fmla="*/ 3037278 h 6858000"/>
              <a:gd name="connsiteX6813" fmla="*/ 11629642 w 12192000"/>
              <a:gd name="connsiteY6813" fmla="*/ 3035488 h 6858000"/>
              <a:gd name="connsiteX6814" fmla="*/ 11637239 w 12192000"/>
              <a:gd name="connsiteY6814" fmla="*/ 3035488 h 6858000"/>
              <a:gd name="connsiteX6815" fmla="*/ 11607478 w 12192000"/>
              <a:gd name="connsiteY6815" fmla="*/ 3056675 h 6858000"/>
              <a:gd name="connsiteX6816" fmla="*/ 11603226 w 12192000"/>
              <a:gd name="connsiteY6816" fmla="*/ 3051378 h 6858000"/>
              <a:gd name="connsiteX6817" fmla="*/ 11560710 w 12192000"/>
              <a:gd name="connsiteY6817" fmla="*/ 3061971 h 6858000"/>
              <a:gd name="connsiteX6818" fmla="*/ 11552208 w 12192000"/>
              <a:gd name="connsiteY6818" fmla="*/ 3072564 h 6858000"/>
              <a:gd name="connsiteX6819" fmla="*/ 11577717 w 12192000"/>
              <a:gd name="connsiteY6819" fmla="*/ 3061971 h 6858000"/>
              <a:gd name="connsiteX6820" fmla="*/ 11615981 w 12192000"/>
              <a:gd name="connsiteY6820" fmla="*/ 3072564 h 6858000"/>
              <a:gd name="connsiteX6821" fmla="*/ 11611730 w 12192000"/>
              <a:gd name="connsiteY6821" fmla="*/ 3083158 h 6858000"/>
              <a:gd name="connsiteX6822" fmla="*/ 11598975 w 12192000"/>
              <a:gd name="connsiteY6822" fmla="*/ 3077861 h 6858000"/>
              <a:gd name="connsiteX6823" fmla="*/ 11586420 w 12192000"/>
              <a:gd name="connsiteY6823" fmla="*/ 3089034 h 6858000"/>
              <a:gd name="connsiteX6824" fmla="*/ 11584095 w 12192000"/>
              <a:gd name="connsiteY6824" fmla="*/ 3091102 h 6858000"/>
              <a:gd name="connsiteX6825" fmla="*/ 11579311 w 12192000"/>
              <a:gd name="connsiteY6825" fmla="*/ 3093089 h 6858000"/>
              <a:gd name="connsiteX6826" fmla="*/ 11577717 w 12192000"/>
              <a:gd name="connsiteY6826" fmla="*/ 3093751 h 6858000"/>
              <a:gd name="connsiteX6827" fmla="*/ 11577717 w 12192000"/>
              <a:gd name="connsiteY6827" fmla="*/ 3096778 h 6858000"/>
              <a:gd name="connsiteX6828" fmla="*/ 11569214 w 12192000"/>
              <a:gd name="connsiteY6828" fmla="*/ 3104344 h 6858000"/>
              <a:gd name="connsiteX6829" fmla="*/ 11573466 w 12192000"/>
              <a:gd name="connsiteY6829" fmla="*/ 3109641 h 6858000"/>
              <a:gd name="connsiteX6830" fmla="*/ 11577717 w 12192000"/>
              <a:gd name="connsiteY6830" fmla="*/ 3109641 h 6858000"/>
              <a:gd name="connsiteX6831" fmla="*/ 11577717 w 12192000"/>
              <a:gd name="connsiteY6831" fmla="*/ 3107654 h 6858000"/>
              <a:gd name="connsiteX6832" fmla="*/ 11577717 w 12192000"/>
              <a:gd name="connsiteY6832" fmla="*/ 3096778 h 6858000"/>
              <a:gd name="connsiteX6833" fmla="*/ 11584095 w 12192000"/>
              <a:gd name="connsiteY6833" fmla="*/ 3091102 h 6858000"/>
              <a:gd name="connsiteX6834" fmla="*/ 11590472 w 12192000"/>
              <a:gd name="connsiteY6834" fmla="*/ 3088454 h 6858000"/>
              <a:gd name="connsiteX6835" fmla="*/ 11590472 w 12192000"/>
              <a:gd name="connsiteY6835" fmla="*/ 3104344 h 6858000"/>
              <a:gd name="connsiteX6836" fmla="*/ 11609206 w 12192000"/>
              <a:gd name="connsiteY6836" fmla="*/ 3094496 h 6858000"/>
              <a:gd name="connsiteX6837" fmla="*/ 11609519 w 12192000"/>
              <a:gd name="connsiteY6837" fmla="*/ 3090266 h 6858000"/>
              <a:gd name="connsiteX6838" fmla="*/ 11619369 w 12192000"/>
              <a:gd name="connsiteY6838" fmla="*/ 3084813 h 6858000"/>
              <a:gd name="connsiteX6839" fmla="*/ 11641490 w 12192000"/>
              <a:gd name="connsiteY6839" fmla="*/ 3072564 h 6858000"/>
              <a:gd name="connsiteX6840" fmla="*/ 11654246 w 12192000"/>
              <a:gd name="connsiteY6840" fmla="*/ 3061971 h 6858000"/>
              <a:gd name="connsiteX6841" fmla="*/ 11675504 w 12192000"/>
              <a:gd name="connsiteY6841" fmla="*/ 3051378 h 6858000"/>
              <a:gd name="connsiteX6842" fmla="*/ 11718020 w 12192000"/>
              <a:gd name="connsiteY6842" fmla="*/ 3009006 h 6858000"/>
              <a:gd name="connsiteX6843" fmla="*/ 11722271 w 12192000"/>
              <a:gd name="connsiteY6843" fmla="*/ 3014302 h 6858000"/>
              <a:gd name="connsiteX6844" fmla="*/ 11730774 w 12192000"/>
              <a:gd name="connsiteY6844" fmla="*/ 3009006 h 6858000"/>
              <a:gd name="connsiteX6845" fmla="*/ 11713768 w 12192000"/>
              <a:gd name="connsiteY6845" fmla="*/ 2993116 h 6858000"/>
              <a:gd name="connsiteX6846" fmla="*/ 11714085 w 12192000"/>
              <a:gd name="connsiteY6846" fmla="*/ 2992831 h 6858000"/>
              <a:gd name="connsiteX6847" fmla="*/ 11718020 w 12192000"/>
              <a:gd name="connsiteY6847" fmla="*/ 2993116 h 6858000"/>
              <a:gd name="connsiteX6848" fmla="*/ 11722271 w 12192000"/>
              <a:gd name="connsiteY6848" fmla="*/ 2987819 h 6858000"/>
              <a:gd name="connsiteX6849" fmla="*/ 11721183 w 12192000"/>
              <a:gd name="connsiteY6849" fmla="*/ 2986465 h 6858000"/>
              <a:gd name="connsiteX6850" fmla="*/ 11725393 w 12192000"/>
              <a:gd name="connsiteY6850" fmla="*/ 2982688 h 6858000"/>
              <a:gd name="connsiteX6851" fmla="*/ 11730774 w 12192000"/>
              <a:gd name="connsiteY6851" fmla="*/ 2993116 h 6858000"/>
              <a:gd name="connsiteX6852" fmla="*/ 11730774 w 12192000"/>
              <a:gd name="connsiteY6852" fmla="*/ 2982523 h 6858000"/>
              <a:gd name="connsiteX6853" fmla="*/ 11756284 w 12192000"/>
              <a:gd name="connsiteY6853" fmla="*/ 2987819 h 6858000"/>
              <a:gd name="connsiteX6854" fmla="*/ 11756284 w 12192000"/>
              <a:gd name="connsiteY6854" fmla="*/ 2966633 h 6858000"/>
              <a:gd name="connsiteX6855" fmla="*/ 11747780 w 12192000"/>
              <a:gd name="connsiteY6855" fmla="*/ 2966633 h 6858000"/>
              <a:gd name="connsiteX6856" fmla="*/ 11713768 w 12192000"/>
              <a:gd name="connsiteY6856" fmla="*/ 2977226 h 6858000"/>
              <a:gd name="connsiteX6857" fmla="*/ 11714831 w 12192000"/>
              <a:gd name="connsiteY6857" fmla="*/ 2978550 h 6858000"/>
              <a:gd name="connsiteX6858" fmla="*/ 11721183 w 12192000"/>
              <a:gd name="connsiteY6858" fmla="*/ 2986465 h 6858000"/>
              <a:gd name="connsiteX6859" fmla="*/ 11714085 w 12192000"/>
              <a:gd name="connsiteY6859" fmla="*/ 2992831 h 6858000"/>
              <a:gd name="connsiteX6860" fmla="*/ 11689732 w 12192000"/>
              <a:gd name="connsiteY6860" fmla="*/ 2991069 h 6858000"/>
              <a:gd name="connsiteX6861" fmla="*/ 11690052 w 12192000"/>
              <a:gd name="connsiteY6861" fmla="*/ 2989475 h 6858000"/>
              <a:gd name="connsiteX6862" fmla="*/ 11692510 w 12192000"/>
              <a:gd name="connsiteY6862" fmla="*/ 2977226 h 6858000"/>
              <a:gd name="connsiteX6863" fmla="*/ 11691447 w 12192000"/>
              <a:gd name="connsiteY6863" fmla="*/ 2978550 h 6858000"/>
              <a:gd name="connsiteX6864" fmla="*/ 11684124 w 12192000"/>
              <a:gd name="connsiteY6864" fmla="*/ 2987672 h 6858000"/>
              <a:gd name="connsiteX6865" fmla="*/ 11683544 w 12192000"/>
              <a:gd name="connsiteY6865" fmla="*/ 2987589 h 6858000"/>
              <a:gd name="connsiteX6866" fmla="*/ 11681349 w 12192000"/>
              <a:gd name="connsiteY6866" fmla="*/ 2986495 h 6858000"/>
              <a:gd name="connsiteX6867" fmla="*/ 11662748 w 12192000"/>
              <a:gd name="connsiteY6867" fmla="*/ 2977226 h 6858000"/>
              <a:gd name="connsiteX6868" fmla="*/ 11654246 w 12192000"/>
              <a:gd name="connsiteY6868" fmla="*/ 2982523 h 6858000"/>
              <a:gd name="connsiteX6869" fmla="*/ 11594724 w 12192000"/>
              <a:gd name="connsiteY6869" fmla="*/ 2998413 h 6858000"/>
              <a:gd name="connsiteX6870" fmla="*/ 11556459 w 12192000"/>
              <a:gd name="connsiteY6870" fmla="*/ 3019599 h 6858000"/>
              <a:gd name="connsiteX6871" fmla="*/ 11518194 w 12192000"/>
              <a:gd name="connsiteY6871" fmla="*/ 3024896 h 6858000"/>
              <a:gd name="connsiteX6872" fmla="*/ 11454421 w 12192000"/>
              <a:gd name="connsiteY6872" fmla="*/ 3046082 h 6858000"/>
              <a:gd name="connsiteX6873" fmla="*/ 11420408 w 12192000"/>
              <a:gd name="connsiteY6873" fmla="*/ 3061971 h 6858000"/>
              <a:gd name="connsiteX6874" fmla="*/ 11411905 w 12192000"/>
              <a:gd name="connsiteY6874" fmla="*/ 3056675 h 6858000"/>
              <a:gd name="connsiteX6875" fmla="*/ 11416156 w 12192000"/>
              <a:gd name="connsiteY6875" fmla="*/ 3051378 h 6858000"/>
              <a:gd name="connsiteX6876" fmla="*/ 11399150 w 12192000"/>
              <a:gd name="connsiteY6876" fmla="*/ 3051378 h 6858000"/>
              <a:gd name="connsiteX6877" fmla="*/ 11348131 w 12192000"/>
              <a:gd name="connsiteY6877" fmla="*/ 3061971 h 6858000"/>
              <a:gd name="connsiteX6878" fmla="*/ 11352383 w 12192000"/>
              <a:gd name="connsiteY6878" fmla="*/ 3083158 h 6858000"/>
              <a:gd name="connsiteX6879" fmla="*/ 11309867 w 12192000"/>
              <a:gd name="connsiteY6879" fmla="*/ 3088454 h 6858000"/>
              <a:gd name="connsiteX6880" fmla="*/ 11322622 w 12192000"/>
              <a:gd name="connsiteY6880" fmla="*/ 3072564 h 6858000"/>
              <a:gd name="connsiteX6881" fmla="*/ 11309867 w 12192000"/>
              <a:gd name="connsiteY6881" fmla="*/ 3072564 h 6858000"/>
              <a:gd name="connsiteX6882" fmla="*/ 11305616 w 12192000"/>
              <a:gd name="connsiteY6882" fmla="*/ 3088454 h 6858000"/>
              <a:gd name="connsiteX6883" fmla="*/ 11275854 w 12192000"/>
              <a:gd name="connsiteY6883" fmla="*/ 3088454 h 6858000"/>
              <a:gd name="connsiteX6884" fmla="*/ 11275854 w 12192000"/>
              <a:gd name="connsiteY6884" fmla="*/ 3099047 h 6858000"/>
              <a:gd name="connsiteX6885" fmla="*/ 11305616 w 12192000"/>
              <a:gd name="connsiteY6885" fmla="*/ 3093751 h 6858000"/>
              <a:gd name="connsiteX6886" fmla="*/ 11288609 w 12192000"/>
              <a:gd name="connsiteY6886" fmla="*/ 3109641 h 6858000"/>
              <a:gd name="connsiteX6887" fmla="*/ 11284358 w 12192000"/>
              <a:gd name="connsiteY6887" fmla="*/ 3109641 h 6858000"/>
              <a:gd name="connsiteX6888" fmla="*/ 11284358 w 12192000"/>
              <a:gd name="connsiteY6888" fmla="*/ 3099047 h 6858000"/>
              <a:gd name="connsiteX6889" fmla="*/ 11275854 w 12192000"/>
              <a:gd name="connsiteY6889" fmla="*/ 3109641 h 6858000"/>
              <a:gd name="connsiteX6890" fmla="*/ 11271602 w 12192000"/>
              <a:gd name="connsiteY6890" fmla="*/ 3104344 h 6858000"/>
              <a:gd name="connsiteX6891" fmla="*/ 11258848 w 12192000"/>
              <a:gd name="connsiteY6891" fmla="*/ 3114937 h 6858000"/>
              <a:gd name="connsiteX6892" fmla="*/ 11254596 w 12192000"/>
              <a:gd name="connsiteY6892" fmla="*/ 3109641 h 6858000"/>
              <a:gd name="connsiteX6893" fmla="*/ 11246093 w 12192000"/>
              <a:gd name="connsiteY6893" fmla="*/ 3114937 h 6858000"/>
              <a:gd name="connsiteX6894" fmla="*/ 11250344 w 12192000"/>
              <a:gd name="connsiteY6894" fmla="*/ 3120234 h 6858000"/>
              <a:gd name="connsiteX6895" fmla="*/ 11241842 w 12192000"/>
              <a:gd name="connsiteY6895" fmla="*/ 3125530 h 6858000"/>
              <a:gd name="connsiteX6896" fmla="*/ 11220584 w 12192000"/>
              <a:gd name="connsiteY6896" fmla="*/ 3114937 h 6858000"/>
              <a:gd name="connsiteX6897" fmla="*/ 11244499 w 12192000"/>
              <a:gd name="connsiteY6897" fmla="*/ 3100372 h 6858000"/>
              <a:gd name="connsiteX6898" fmla="*/ 11240274 w 12192000"/>
              <a:gd name="connsiteY6898" fmla="*/ 3104240 h 6858000"/>
              <a:gd name="connsiteX6899" fmla="*/ 11237590 w 12192000"/>
              <a:gd name="connsiteY6899" fmla="*/ 3106330 h 6858000"/>
              <a:gd name="connsiteX6900" fmla="*/ 11233338 w 12192000"/>
              <a:gd name="connsiteY6900" fmla="*/ 3109641 h 6858000"/>
              <a:gd name="connsiteX6901" fmla="*/ 11236726 w 12192000"/>
              <a:gd name="connsiteY6901" fmla="*/ 3107489 h 6858000"/>
              <a:gd name="connsiteX6902" fmla="*/ 11240274 w 12192000"/>
              <a:gd name="connsiteY6902" fmla="*/ 3104240 h 6858000"/>
              <a:gd name="connsiteX6903" fmla="*/ 11247687 w 12192000"/>
              <a:gd name="connsiteY6903" fmla="*/ 3098468 h 6858000"/>
              <a:gd name="connsiteX6904" fmla="*/ 11267351 w 12192000"/>
              <a:gd name="connsiteY6904" fmla="*/ 3083158 h 6858000"/>
              <a:gd name="connsiteX6905" fmla="*/ 11335376 w 12192000"/>
              <a:gd name="connsiteY6905" fmla="*/ 3030192 h 6858000"/>
              <a:gd name="connsiteX6906" fmla="*/ 11343880 w 12192000"/>
              <a:gd name="connsiteY6906" fmla="*/ 3030192 h 6858000"/>
              <a:gd name="connsiteX6907" fmla="*/ 11352383 w 12192000"/>
              <a:gd name="connsiteY6907" fmla="*/ 3009006 h 6858000"/>
              <a:gd name="connsiteX6908" fmla="*/ 11373641 w 12192000"/>
              <a:gd name="connsiteY6908" fmla="*/ 3014302 h 6858000"/>
              <a:gd name="connsiteX6909" fmla="*/ 11377892 w 12192000"/>
              <a:gd name="connsiteY6909" fmla="*/ 3009006 h 6858000"/>
              <a:gd name="connsiteX6910" fmla="*/ 11365138 w 12192000"/>
              <a:gd name="connsiteY6910" fmla="*/ 2998413 h 6858000"/>
              <a:gd name="connsiteX6911" fmla="*/ 11382144 w 12192000"/>
              <a:gd name="connsiteY6911" fmla="*/ 2982523 h 6858000"/>
              <a:gd name="connsiteX6912" fmla="*/ 11428912 w 12192000"/>
              <a:gd name="connsiteY6912" fmla="*/ 2982523 h 6858000"/>
              <a:gd name="connsiteX6913" fmla="*/ 11428912 w 12192000"/>
              <a:gd name="connsiteY6913" fmla="*/ 2987819 h 6858000"/>
              <a:gd name="connsiteX6914" fmla="*/ 11411905 w 12192000"/>
              <a:gd name="connsiteY6914" fmla="*/ 2998413 h 6858000"/>
              <a:gd name="connsiteX6915" fmla="*/ 11420408 w 12192000"/>
              <a:gd name="connsiteY6915" fmla="*/ 2998413 h 6858000"/>
              <a:gd name="connsiteX6916" fmla="*/ 11454421 w 12192000"/>
              <a:gd name="connsiteY6916" fmla="*/ 3003709 h 6858000"/>
              <a:gd name="connsiteX6917" fmla="*/ 11454421 w 12192000"/>
              <a:gd name="connsiteY6917" fmla="*/ 2993116 h 6858000"/>
              <a:gd name="connsiteX6918" fmla="*/ 11445918 w 12192000"/>
              <a:gd name="connsiteY6918" fmla="*/ 2981862 h 6858000"/>
              <a:gd name="connsiteX6919" fmla="*/ 11445918 w 12192000"/>
              <a:gd name="connsiteY6919" fmla="*/ 2977226 h 6858000"/>
              <a:gd name="connsiteX6920" fmla="*/ 11454421 w 12192000"/>
              <a:gd name="connsiteY6920" fmla="*/ 2977226 h 6858000"/>
              <a:gd name="connsiteX6921" fmla="*/ 11460025 w 12192000"/>
              <a:gd name="connsiteY6921" fmla="*/ 2966296 h 6858000"/>
              <a:gd name="connsiteX6922" fmla="*/ 11461329 w 12192000"/>
              <a:gd name="connsiteY6922" fmla="*/ 2965971 h 6858000"/>
              <a:gd name="connsiteX6923" fmla="*/ 11479930 w 12192000"/>
              <a:gd name="connsiteY6923" fmla="*/ 2961336 h 6858000"/>
              <a:gd name="connsiteX6924" fmla="*/ 11479930 w 12192000"/>
              <a:gd name="connsiteY6924" fmla="*/ 2971930 h 6858000"/>
              <a:gd name="connsiteX6925" fmla="*/ 11496937 w 12192000"/>
              <a:gd name="connsiteY6925" fmla="*/ 2950743 h 6858000"/>
              <a:gd name="connsiteX6926" fmla="*/ 11488434 w 12192000"/>
              <a:gd name="connsiteY6926" fmla="*/ 2945447 h 6858000"/>
              <a:gd name="connsiteX6927" fmla="*/ 11496937 w 12192000"/>
              <a:gd name="connsiteY6927" fmla="*/ 2934854 h 6858000"/>
              <a:gd name="connsiteX6928" fmla="*/ 11471427 w 12192000"/>
              <a:gd name="connsiteY6928" fmla="*/ 2924260 h 6858000"/>
              <a:gd name="connsiteX6929" fmla="*/ 11462924 w 12192000"/>
              <a:gd name="connsiteY6929" fmla="*/ 2929557 h 6858000"/>
              <a:gd name="connsiteX6930" fmla="*/ 11463997 w 12192000"/>
              <a:gd name="connsiteY6930" fmla="*/ 2920280 h 6858000"/>
              <a:gd name="connsiteX6931" fmla="*/ 11479930 w 12192000"/>
              <a:gd name="connsiteY6931" fmla="*/ 2908371 h 6858000"/>
              <a:gd name="connsiteX6932" fmla="*/ 11484182 w 12192000"/>
              <a:gd name="connsiteY6932" fmla="*/ 2913668 h 6858000"/>
              <a:gd name="connsiteX6933" fmla="*/ 11488434 w 12192000"/>
              <a:gd name="connsiteY6933" fmla="*/ 2924260 h 6858000"/>
              <a:gd name="connsiteX6934" fmla="*/ 11501188 w 12192000"/>
              <a:gd name="connsiteY6934" fmla="*/ 2924260 h 6858000"/>
              <a:gd name="connsiteX6935" fmla="*/ 11513943 w 12192000"/>
              <a:gd name="connsiteY6935" fmla="*/ 2903074 h 6858000"/>
              <a:gd name="connsiteX6936" fmla="*/ 11543704 w 12192000"/>
              <a:gd name="connsiteY6936" fmla="*/ 2887184 h 6858000"/>
              <a:gd name="connsiteX6937" fmla="*/ 11539452 w 12192000"/>
              <a:gd name="connsiteY6937" fmla="*/ 2887184 h 6858000"/>
              <a:gd name="connsiteX6938" fmla="*/ 11547956 w 12192000"/>
              <a:gd name="connsiteY6938" fmla="*/ 2865998 h 6858000"/>
              <a:gd name="connsiteX6939" fmla="*/ 11535201 w 12192000"/>
              <a:gd name="connsiteY6939" fmla="*/ 2871295 h 6858000"/>
              <a:gd name="connsiteX6940" fmla="*/ 11535201 w 12192000"/>
              <a:gd name="connsiteY6940" fmla="*/ 2865998 h 6858000"/>
              <a:gd name="connsiteX6941" fmla="*/ 11552673 w 12192000"/>
              <a:gd name="connsiteY6941" fmla="*/ 2848619 h 6858000"/>
              <a:gd name="connsiteX6942" fmla="*/ 11553626 w 12192000"/>
              <a:gd name="connsiteY6942" fmla="*/ 2846524 h 6858000"/>
              <a:gd name="connsiteX6943" fmla="*/ 11572336 w 12192000"/>
              <a:gd name="connsiteY6943" fmla="*/ 2839764 h 6858000"/>
              <a:gd name="connsiteX6944" fmla="*/ 11577717 w 12192000"/>
              <a:gd name="connsiteY6944" fmla="*/ 2855405 h 6858000"/>
              <a:gd name="connsiteX6945" fmla="*/ 11584007 w 12192000"/>
              <a:gd name="connsiteY6945" fmla="*/ 2844812 h 6858000"/>
              <a:gd name="connsiteX6946" fmla="*/ 11586220 w 12192000"/>
              <a:gd name="connsiteY6946" fmla="*/ 2844812 h 6858000"/>
              <a:gd name="connsiteX6947" fmla="*/ 11585157 w 12192000"/>
              <a:gd name="connsiteY6947" fmla="*/ 2843488 h 6858000"/>
              <a:gd name="connsiteX6948" fmla="*/ 11584096 w 12192000"/>
              <a:gd name="connsiteY6948" fmla="*/ 2842166 h 6858000"/>
              <a:gd name="connsiteX6949" fmla="*/ 11584095 w 12192000"/>
              <a:gd name="connsiteY6949" fmla="*/ 2842164 h 6858000"/>
              <a:gd name="connsiteX6950" fmla="*/ 11584094 w 12192000"/>
              <a:gd name="connsiteY6950" fmla="*/ 2842164 h 6858000"/>
              <a:gd name="connsiteX6951" fmla="*/ 11577717 w 12192000"/>
              <a:gd name="connsiteY6951" fmla="*/ 2834219 h 6858000"/>
              <a:gd name="connsiteX6952" fmla="*/ 11581968 w 12192000"/>
              <a:gd name="connsiteY6952" fmla="*/ 2828922 h 6858000"/>
              <a:gd name="connsiteX6953" fmla="*/ 11601964 w 12192000"/>
              <a:gd name="connsiteY6953" fmla="*/ 2834302 h 6858000"/>
              <a:gd name="connsiteX6954" fmla="*/ 11602743 w 12192000"/>
              <a:gd name="connsiteY6954" fmla="*/ 2834821 h 6858000"/>
              <a:gd name="connsiteX6955" fmla="*/ 11601101 w 12192000"/>
              <a:gd name="connsiteY6955" fmla="*/ 2836867 h 6858000"/>
              <a:gd name="connsiteX6956" fmla="*/ 11598975 w 12192000"/>
              <a:gd name="connsiteY6956" fmla="*/ 2839515 h 6858000"/>
              <a:gd name="connsiteX6957" fmla="*/ 11604821 w 12192000"/>
              <a:gd name="connsiteY6957" fmla="*/ 2836205 h 6858000"/>
              <a:gd name="connsiteX6958" fmla="*/ 11602743 w 12192000"/>
              <a:gd name="connsiteY6958" fmla="*/ 2834821 h 6858000"/>
              <a:gd name="connsiteX6959" fmla="*/ 11606149 w 12192000"/>
              <a:gd name="connsiteY6959" fmla="*/ 2830578 h 6858000"/>
              <a:gd name="connsiteX6960" fmla="*/ 11615981 w 12192000"/>
              <a:gd name="connsiteY6960" fmla="*/ 2818329 h 6858000"/>
              <a:gd name="connsiteX6961" fmla="*/ 11620238 w 12192000"/>
              <a:gd name="connsiteY6961" fmla="*/ 2818880 h 6858000"/>
              <a:gd name="connsiteX6962" fmla="*/ 11627205 w 12192000"/>
              <a:gd name="connsiteY6962" fmla="*/ 2822770 h 6858000"/>
              <a:gd name="connsiteX6963" fmla="*/ 11627142 w 12192000"/>
              <a:gd name="connsiteY6963" fmla="*/ 2822964 h 6858000"/>
              <a:gd name="connsiteX6964" fmla="*/ 11628736 w 12192000"/>
              <a:gd name="connsiteY6964" fmla="*/ 2823626 h 6858000"/>
              <a:gd name="connsiteX6965" fmla="*/ 11627205 w 12192000"/>
              <a:gd name="connsiteY6965" fmla="*/ 2822770 h 6858000"/>
              <a:gd name="connsiteX6966" fmla="*/ 11628138 w 12192000"/>
              <a:gd name="connsiteY6966" fmla="*/ 2819902 h 6858000"/>
              <a:gd name="connsiteX6967" fmla="*/ 11620238 w 12192000"/>
              <a:gd name="connsiteY6967" fmla="*/ 2818880 h 6858000"/>
              <a:gd name="connsiteX6968" fmla="*/ 11619103 w 12192000"/>
              <a:gd name="connsiteY6968" fmla="*/ 2818246 h 6858000"/>
              <a:gd name="connsiteX6969" fmla="*/ 11624484 w 12192000"/>
              <a:gd name="connsiteY6969" fmla="*/ 2813032 h 6858000"/>
              <a:gd name="connsiteX6970" fmla="*/ 11603226 w 12192000"/>
              <a:gd name="connsiteY6970" fmla="*/ 2797143 h 6858000"/>
              <a:gd name="connsiteX6971" fmla="*/ 11611730 w 12192000"/>
              <a:gd name="connsiteY6971" fmla="*/ 2786550 h 6858000"/>
              <a:gd name="connsiteX6972" fmla="*/ 11590472 w 12192000"/>
              <a:gd name="connsiteY6972" fmla="*/ 2786550 h 6858000"/>
              <a:gd name="connsiteX6973" fmla="*/ 11581968 w 12192000"/>
              <a:gd name="connsiteY6973" fmla="*/ 2765364 h 6858000"/>
              <a:gd name="connsiteX6974" fmla="*/ 11586220 w 12192000"/>
              <a:gd name="connsiteY6974" fmla="*/ 2760067 h 6858000"/>
              <a:gd name="connsiteX6975" fmla="*/ 11598975 w 12192000"/>
              <a:gd name="connsiteY6975" fmla="*/ 2770660 h 6858000"/>
              <a:gd name="connsiteX6976" fmla="*/ 11586220 w 12192000"/>
              <a:gd name="connsiteY6976" fmla="*/ 2749474 h 6858000"/>
              <a:gd name="connsiteX6977" fmla="*/ 11581968 w 12192000"/>
              <a:gd name="connsiteY6977" fmla="*/ 2733584 h 6858000"/>
              <a:gd name="connsiteX6978" fmla="*/ 11590472 w 12192000"/>
              <a:gd name="connsiteY6978" fmla="*/ 2733584 h 6858000"/>
              <a:gd name="connsiteX6979" fmla="*/ 11594724 w 12192000"/>
              <a:gd name="connsiteY6979" fmla="*/ 2712398 h 6858000"/>
              <a:gd name="connsiteX6980" fmla="*/ 11581968 w 12192000"/>
              <a:gd name="connsiteY6980" fmla="*/ 2712398 h 6858000"/>
              <a:gd name="connsiteX6981" fmla="*/ 11543704 w 12192000"/>
              <a:gd name="connsiteY6981" fmla="*/ 2717694 h 6858000"/>
              <a:gd name="connsiteX6982" fmla="*/ 11518194 w 12192000"/>
              <a:gd name="connsiteY6982" fmla="*/ 2712398 h 6858000"/>
              <a:gd name="connsiteX6983" fmla="*/ 11518194 w 12192000"/>
              <a:gd name="connsiteY6983" fmla="*/ 2707101 h 6858000"/>
              <a:gd name="connsiteX6984" fmla="*/ 11505440 w 12192000"/>
              <a:gd name="connsiteY6984" fmla="*/ 2722991 h 6858000"/>
              <a:gd name="connsiteX6985" fmla="*/ 11501188 w 12192000"/>
              <a:gd name="connsiteY6985" fmla="*/ 2733584 h 6858000"/>
              <a:gd name="connsiteX6986" fmla="*/ 11488434 w 12192000"/>
              <a:gd name="connsiteY6986" fmla="*/ 2733584 h 6858000"/>
              <a:gd name="connsiteX6987" fmla="*/ 11496937 w 12192000"/>
              <a:gd name="connsiteY6987" fmla="*/ 2728287 h 6858000"/>
              <a:gd name="connsiteX6988" fmla="*/ 11488434 w 12192000"/>
              <a:gd name="connsiteY6988" fmla="*/ 2712398 h 6858000"/>
              <a:gd name="connsiteX6989" fmla="*/ 11475679 w 12192000"/>
              <a:gd name="connsiteY6989" fmla="*/ 2722991 h 6858000"/>
              <a:gd name="connsiteX6990" fmla="*/ 11471427 w 12192000"/>
              <a:gd name="connsiteY6990" fmla="*/ 2717694 h 6858000"/>
              <a:gd name="connsiteX6991" fmla="*/ 11454421 w 12192000"/>
              <a:gd name="connsiteY6991" fmla="*/ 2733584 h 6858000"/>
              <a:gd name="connsiteX6992" fmla="*/ 11428912 w 12192000"/>
              <a:gd name="connsiteY6992" fmla="*/ 2738881 h 6858000"/>
              <a:gd name="connsiteX6993" fmla="*/ 11420408 w 12192000"/>
              <a:gd name="connsiteY6993" fmla="*/ 2722991 h 6858000"/>
              <a:gd name="connsiteX6994" fmla="*/ 11411905 w 12192000"/>
              <a:gd name="connsiteY6994" fmla="*/ 2728287 h 6858000"/>
              <a:gd name="connsiteX6995" fmla="*/ 11386396 w 12192000"/>
              <a:gd name="connsiteY6995" fmla="*/ 2738881 h 6858000"/>
              <a:gd name="connsiteX6996" fmla="*/ 11385120 w 12192000"/>
              <a:gd name="connsiteY6996" fmla="*/ 2733584 h 6858000"/>
              <a:gd name="connsiteX6997" fmla="*/ 11386396 w 12192000"/>
              <a:gd name="connsiteY6997" fmla="*/ 2733584 h 6858000"/>
              <a:gd name="connsiteX6998" fmla="*/ 11384801 w 12192000"/>
              <a:gd name="connsiteY6998" fmla="*/ 2732260 h 6858000"/>
              <a:gd name="connsiteX6999" fmla="*/ 11385120 w 12192000"/>
              <a:gd name="connsiteY6999" fmla="*/ 2733584 h 6858000"/>
              <a:gd name="connsiteX7000" fmla="*/ 11382144 w 12192000"/>
              <a:gd name="connsiteY7000" fmla="*/ 2733584 h 6858000"/>
              <a:gd name="connsiteX7001" fmla="*/ 11373641 w 12192000"/>
              <a:gd name="connsiteY7001" fmla="*/ 2738881 h 6858000"/>
              <a:gd name="connsiteX7002" fmla="*/ 11369389 w 12192000"/>
              <a:gd name="connsiteY7002" fmla="*/ 2728287 h 6858000"/>
              <a:gd name="connsiteX7003" fmla="*/ 11394898 w 12192000"/>
              <a:gd name="connsiteY7003" fmla="*/ 2701804 h 6858000"/>
              <a:gd name="connsiteX7004" fmla="*/ 11386396 w 12192000"/>
              <a:gd name="connsiteY7004" fmla="*/ 2685915 h 6858000"/>
              <a:gd name="connsiteX7005" fmla="*/ 11411905 w 12192000"/>
              <a:gd name="connsiteY7005" fmla="*/ 2685915 h 6858000"/>
              <a:gd name="connsiteX7006" fmla="*/ 11411905 w 12192000"/>
              <a:gd name="connsiteY7006" fmla="*/ 2654136 h 6858000"/>
              <a:gd name="connsiteX7007" fmla="*/ 11424660 w 12192000"/>
              <a:gd name="connsiteY7007" fmla="*/ 2659432 h 6858000"/>
              <a:gd name="connsiteX7008" fmla="*/ 11428912 w 12192000"/>
              <a:gd name="connsiteY7008" fmla="*/ 2648839 h 6858000"/>
              <a:gd name="connsiteX7009" fmla="*/ 11438610 w 12192000"/>
              <a:gd name="connsiteY7009" fmla="*/ 2649666 h 6858000"/>
              <a:gd name="connsiteX7010" fmla="*/ 11437946 w 12192000"/>
              <a:gd name="connsiteY7010" fmla="*/ 2652149 h 6858000"/>
              <a:gd name="connsiteX7011" fmla="*/ 11437414 w 12192000"/>
              <a:gd name="connsiteY7011" fmla="*/ 2654136 h 6858000"/>
              <a:gd name="connsiteX7012" fmla="*/ 11438611 w 12192000"/>
              <a:gd name="connsiteY7012" fmla="*/ 2649667 h 6858000"/>
              <a:gd name="connsiteX7013" fmla="*/ 11438610 w 12192000"/>
              <a:gd name="connsiteY7013" fmla="*/ 2649666 h 6858000"/>
              <a:gd name="connsiteX7014" fmla="*/ 11441666 w 12192000"/>
              <a:gd name="connsiteY7014" fmla="*/ 2638246 h 6858000"/>
              <a:gd name="connsiteX7015" fmla="*/ 11458672 w 12192000"/>
              <a:gd name="connsiteY7015" fmla="*/ 2627653 h 6858000"/>
              <a:gd name="connsiteX7016" fmla="*/ 11462924 w 12192000"/>
              <a:gd name="connsiteY7016" fmla="*/ 2632949 h 6858000"/>
              <a:gd name="connsiteX7017" fmla="*/ 11471427 w 12192000"/>
              <a:gd name="connsiteY7017" fmla="*/ 2606466 h 6858000"/>
              <a:gd name="connsiteX7018" fmla="*/ 11513943 w 12192000"/>
              <a:gd name="connsiteY7018" fmla="*/ 2542908 h 6858000"/>
              <a:gd name="connsiteX7019" fmla="*/ 11492685 w 12192000"/>
              <a:gd name="connsiteY7019" fmla="*/ 2537611 h 6858000"/>
              <a:gd name="connsiteX7020" fmla="*/ 11518194 w 12192000"/>
              <a:gd name="connsiteY7020" fmla="*/ 2527018 h 6858000"/>
              <a:gd name="connsiteX7021" fmla="*/ 11530950 w 12192000"/>
              <a:gd name="connsiteY7021" fmla="*/ 2511128 h 6858000"/>
              <a:gd name="connsiteX7022" fmla="*/ 11522446 w 12192000"/>
              <a:gd name="connsiteY7022" fmla="*/ 2505831 h 6858000"/>
              <a:gd name="connsiteX7023" fmla="*/ 11518194 w 12192000"/>
              <a:gd name="connsiteY7023" fmla="*/ 2511128 h 6858000"/>
              <a:gd name="connsiteX7024" fmla="*/ 11513943 w 12192000"/>
              <a:gd name="connsiteY7024" fmla="*/ 2500535 h 6858000"/>
              <a:gd name="connsiteX7025" fmla="*/ 11505440 w 12192000"/>
              <a:gd name="connsiteY7025" fmla="*/ 2516425 h 6858000"/>
              <a:gd name="connsiteX7026" fmla="*/ 11484182 w 12192000"/>
              <a:gd name="connsiteY7026" fmla="*/ 2527018 h 6858000"/>
              <a:gd name="connsiteX7027" fmla="*/ 11445918 w 12192000"/>
              <a:gd name="connsiteY7027" fmla="*/ 2527018 h 6858000"/>
              <a:gd name="connsiteX7028" fmla="*/ 11441666 w 12192000"/>
              <a:gd name="connsiteY7028" fmla="*/ 2521721 h 6858000"/>
              <a:gd name="connsiteX7029" fmla="*/ 11428912 w 12192000"/>
              <a:gd name="connsiteY7029" fmla="*/ 2527018 h 6858000"/>
              <a:gd name="connsiteX7030" fmla="*/ 11424660 w 12192000"/>
              <a:gd name="connsiteY7030" fmla="*/ 2516425 h 6858000"/>
              <a:gd name="connsiteX7031" fmla="*/ 11428912 w 12192000"/>
              <a:gd name="connsiteY7031" fmla="*/ 2511128 h 6858000"/>
              <a:gd name="connsiteX7032" fmla="*/ 11441666 w 12192000"/>
              <a:gd name="connsiteY7032" fmla="*/ 2505831 h 6858000"/>
              <a:gd name="connsiteX7033" fmla="*/ 11454421 w 12192000"/>
              <a:gd name="connsiteY7033" fmla="*/ 2511128 h 6858000"/>
              <a:gd name="connsiteX7034" fmla="*/ 11467176 w 12192000"/>
              <a:gd name="connsiteY7034" fmla="*/ 2505831 h 6858000"/>
              <a:gd name="connsiteX7035" fmla="*/ 11454421 w 12192000"/>
              <a:gd name="connsiteY7035" fmla="*/ 2495238 h 6858000"/>
              <a:gd name="connsiteX7036" fmla="*/ 11441666 w 12192000"/>
              <a:gd name="connsiteY7036" fmla="*/ 2500535 h 6858000"/>
              <a:gd name="connsiteX7037" fmla="*/ 11445918 w 12192000"/>
              <a:gd name="connsiteY7037" fmla="*/ 2479349 h 6858000"/>
              <a:gd name="connsiteX7038" fmla="*/ 11450170 w 12192000"/>
              <a:gd name="connsiteY7038" fmla="*/ 2479349 h 6858000"/>
              <a:gd name="connsiteX7039" fmla="*/ 11462924 w 12192000"/>
              <a:gd name="connsiteY7039" fmla="*/ 2479349 h 6858000"/>
              <a:gd name="connsiteX7040" fmla="*/ 11458672 w 12192000"/>
              <a:gd name="connsiteY7040" fmla="*/ 2452866 h 6858000"/>
              <a:gd name="connsiteX7041" fmla="*/ 11450170 w 12192000"/>
              <a:gd name="connsiteY7041" fmla="*/ 2452866 h 6858000"/>
              <a:gd name="connsiteX7042" fmla="*/ 11445918 w 12192000"/>
              <a:gd name="connsiteY7042" fmla="*/ 2474052 h 6858000"/>
              <a:gd name="connsiteX7043" fmla="*/ 11437414 w 12192000"/>
              <a:gd name="connsiteY7043" fmla="*/ 2463459 h 6858000"/>
              <a:gd name="connsiteX7044" fmla="*/ 11441666 w 12192000"/>
              <a:gd name="connsiteY7044" fmla="*/ 2463459 h 6858000"/>
              <a:gd name="connsiteX7045" fmla="*/ 11424660 w 12192000"/>
              <a:gd name="connsiteY7045" fmla="*/ 2447569 h 6858000"/>
              <a:gd name="connsiteX7046" fmla="*/ 11424660 w 12192000"/>
              <a:gd name="connsiteY7046" fmla="*/ 2436976 h 6858000"/>
              <a:gd name="connsiteX7047" fmla="*/ 11416156 w 12192000"/>
              <a:gd name="connsiteY7047" fmla="*/ 2436976 h 6858000"/>
              <a:gd name="connsiteX7048" fmla="*/ 11420408 w 12192000"/>
              <a:gd name="connsiteY7048" fmla="*/ 2415790 h 6858000"/>
              <a:gd name="connsiteX7049" fmla="*/ 11403402 w 12192000"/>
              <a:gd name="connsiteY7049" fmla="*/ 2431680 h 6858000"/>
              <a:gd name="connsiteX7050" fmla="*/ 11369389 w 12192000"/>
              <a:gd name="connsiteY7050" fmla="*/ 2415790 h 6858000"/>
              <a:gd name="connsiteX7051" fmla="*/ 11369389 w 12192000"/>
              <a:gd name="connsiteY7051" fmla="*/ 2426383 h 6858000"/>
              <a:gd name="connsiteX7052" fmla="*/ 11339628 w 12192000"/>
              <a:gd name="connsiteY7052" fmla="*/ 2415790 h 6858000"/>
              <a:gd name="connsiteX7053" fmla="*/ 11339628 w 12192000"/>
              <a:gd name="connsiteY7053" fmla="*/ 2405197 h 6858000"/>
              <a:gd name="connsiteX7054" fmla="*/ 11377544 w 12192000"/>
              <a:gd name="connsiteY7054" fmla="*/ 2392566 h 6858000"/>
              <a:gd name="connsiteX7055" fmla="*/ 11387194 w 12192000"/>
              <a:gd name="connsiteY7055" fmla="*/ 2389307 h 6858000"/>
              <a:gd name="connsiteX7056" fmla="*/ 11394898 w 12192000"/>
              <a:gd name="connsiteY7056" fmla="*/ 2389307 h 6858000"/>
              <a:gd name="connsiteX7057" fmla="*/ 11407654 w 12192000"/>
              <a:gd name="connsiteY7057" fmla="*/ 2384010 h 6858000"/>
              <a:gd name="connsiteX7058" fmla="*/ 11441666 w 12192000"/>
              <a:gd name="connsiteY7058" fmla="*/ 2389307 h 6858000"/>
              <a:gd name="connsiteX7059" fmla="*/ 11428912 w 12192000"/>
              <a:gd name="connsiteY7059" fmla="*/ 2410493 h 6858000"/>
              <a:gd name="connsiteX7060" fmla="*/ 11432499 w 12192000"/>
              <a:gd name="connsiteY7060" fmla="*/ 2421666 h 6858000"/>
              <a:gd name="connsiteX7061" fmla="*/ 11432887 w 12192000"/>
              <a:gd name="connsiteY7061" fmla="*/ 2422875 h 6858000"/>
              <a:gd name="connsiteX7062" fmla="*/ 11430904 w 12192000"/>
              <a:gd name="connsiteY7062" fmla="*/ 2426217 h 6858000"/>
              <a:gd name="connsiteX7063" fmla="*/ 11437414 w 12192000"/>
              <a:gd name="connsiteY7063" fmla="*/ 2436976 h 6858000"/>
              <a:gd name="connsiteX7064" fmla="*/ 11432887 w 12192000"/>
              <a:gd name="connsiteY7064" fmla="*/ 2422875 h 6858000"/>
              <a:gd name="connsiteX7065" fmla="*/ 11433163 w 12192000"/>
              <a:gd name="connsiteY7065" fmla="*/ 2422410 h 6858000"/>
              <a:gd name="connsiteX7066" fmla="*/ 11441666 w 12192000"/>
              <a:gd name="connsiteY7066" fmla="*/ 2415790 h 6858000"/>
              <a:gd name="connsiteX7067" fmla="*/ 11479930 w 12192000"/>
              <a:gd name="connsiteY7067" fmla="*/ 2415790 h 6858000"/>
              <a:gd name="connsiteX7068" fmla="*/ 11484182 w 12192000"/>
              <a:gd name="connsiteY7068" fmla="*/ 2405197 h 6858000"/>
              <a:gd name="connsiteX7069" fmla="*/ 11479930 w 12192000"/>
              <a:gd name="connsiteY7069" fmla="*/ 2394603 h 6858000"/>
              <a:gd name="connsiteX7070" fmla="*/ 11484182 w 12192000"/>
              <a:gd name="connsiteY7070" fmla="*/ 2384010 h 6858000"/>
              <a:gd name="connsiteX7071" fmla="*/ 11471427 w 12192000"/>
              <a:gd name="connsiteY7071" fmla="*/ 2362824 h 6858000"/>
              <a:gd name="connsiteX7072" fmla="*/ 11458672 w 12192000"/>
              <a:gd name="connsiteY7072" fmla="*/ 2373417 h 6858000"/>
              <a:gd name="connsiteX7073" fmla="*/ 11445918 w 12192000"/>
              <a:gd name="connsiteY7073" fmla="*/ 2368121 h 6858000"/>
              <a:gd name="connsiteX7074" fmla="*/ 11424660 w 12192000"/>
              <a:gd name="connsiteY7074" fmla="*/ 2368121 h 6858000"/>
              <a:gd name="connsiteX7075" fmla="*/ 11428912 w 12192000"/>
              <a:gd name="connsiteY7075" fmla="*/ 2368121 h 6858000"/>
              <a:gd name="connsiteX7076" fmla="*/ 11420408 w 12192000"/>
              <a:gd name="connsiteY7076" fmla="*/ 2362824 h 6858000"/>
              <a:gd name="connsiteX7077" fmla="*/ 11433163 w 12192000"/>
              <a:gd name="connsiteY7077" fmla="*/ 2352231 h 6858000"/>
              <a:gd name="connsiteX7078" fmla="*/ 11445918 w 12192000"/>
              <a:gd name="connsiteY7078" fmla="*/ 2362824 h 6858000"/>
              <a:gd name="connsiteX7079" fmla="*/ 11454421 w 12192000"/>
              <a:gd name="connsiteY7079" fmla="*/ 2336341 h 6858000"/>
              <a:gd name="connsiteX7080" fmla="*/ 11441666 w 12192000"/>
              <a:gd name="connsiteY7080" fmla="*/ 2336341 h 6858000"/>
              <a:gd name="connsiteX7081" fmla="*/ 11424660 w 12192000"/>
              <a:gd name="connsiteY7081" fmla="*/ 2320452 h 6858000"/>
              <a:gd name="connsiteX7082" fmla="*/ 11424660 w 12192000"/>
              <a:gd name="connsiteY7082" fmla="*/ 2304562 h 6858000"/>
              <a:gd name="connsiteX7083" fmla="*/ 11407654 w 12192000"/>
              <a:gd name="connsiteY7083" fmla="*/ 2272782 h 6858000"/>
              <a:gd name="connsiteX7084" fmla="*/ 11411905 w 12192000"/>
              <a:gd name="connsiteY7084" fmla="*/ 2262189 h 6858000"/>
              <a:gd name="connsiteX7085" fmla="*/ 11394367 w 12192000"/>
              <a:gd name="connsiteY7085" fmla="*/ 2264175 h 6858000"/>
              <a:gd name="connsiteX7086" fmla="*/ 11391356 w 12192000"/>
              <a:gd name="connsiteY7086" fmla="*/ 2268369 h 6858000"/>
              <a:gd name="connsiteX7087" fmla="*/ 11387459 w 12192000"/>
              <a:gd name="connsiteY7087" fmla="*/ 2263513 h 6858000"/>
              <a:gd name="connsiteX7088" fmla="*/ 11386396 w 12192000"/>
              <a:gd name="connsiteY7088" fmla="*/ 2262189 h 6858000"/>
              <a:gd name="connsiteX7089" fmla="*/ 11390979 w 12192000"/>
              <a:gd name="connsiteY7089" fmla="*/ 2268893 h 6858000"/>
              <a:gd name="connsiteX7090" fmla="*/ 11391356 w 12192000"/>
              <a:gd name="connsiteY7090" fmla="*/ 2268369 h 6858000"/>
              <a:gd name="connsiteX7091" fmla="*/ 11394898 w 12192000"/>
              <a:gd name="connsiteY7091" fmla="*/ 2272782 h 6858000"/>
              <a:gd name="connsiteX7092" fmla="*/ 11403402 w 12192000"/>
              <a:gd name="connsiteY7092" fmla="*/ 2278079 h 6858000"/>
              <a:gd name="connsiteX7093" fmla="*/ 11399150 w 12192000"/>
              <a:gd name="connsiteY7093" fmla="*/ 2288672 h 6858000"/>
              <a:gd name="connsiteX7094" fmla="*/ 11411905 w 12192000"/>
              <a:gd name="connsiteY7094" fmla="*/ 2288672 h 6858000"/>
              <a:gd name="connsiteX7095" fmla="*/ 11416156 w 12192000"/>
              <a:gd name="connsiteY7095" fmla="*/ 2304562 h 6858000"/>
              <a:gd name="connsiteX7096" fmla="*/ 11399150 w 12192000"/>
              <a:gd name="connsiteY7096" fmla="*/ 2304562 h 6858000"/>
              <a:gd name="connsiteX7097" fmla="*/ 11365138 w 12192000"/>
              <a:gd name="connsiteY7097" fmla="*/ 2262189 h 6858000"/>
              <a:gd name="connsiteX7098" fmla="*/ 11382144 w 12192000"/>
              <a:gd name="connsiteY7098" fmla="*/ 2256893 h 6858000"/>
              <a:gd name="connsiteX7099" fmla="*/ 11377892 w 12192000"/>
              <a:gd name="connsiteY7099" fmla="*/ 2246299 h 6858000"/>
              <a:gd name="connsiteX7100" fmla="*/ 11365138 w 12192000"/>
              <a:gd name="connsiteY7100" fmla="*/ 2251596 h 6858000"/>
              <a:gd name="connsiteX7101" fmla="*/ 11343880 w 12192000"/>
              <a:gd name="connsiteY7101" fmla="*/ 2241003 h 6858000"/>
              <a:gd name="connsiteX7102" fmla="*/ 11339628 w 12192000"/>
              <a:gd name="connsiteY7102" fmla="*/ 2241003 h 6858000"/>
              <a:gd name="connsiteX7103" fmla="*/ 11305616 w 12192000"/>
              <a:gd name="connsiteY7103" fmla="*/ 2235706 h 6858000"/>
              <a:gd name="connsiteX7104" fmla="*/ 11309867 w 12192000"/>
              <a:gd name="connsiteY7104" fmla="*/ 2219817 h 6858000"/>
              <a:gd name="connsiteX7105" fmla="*/ 11322622 w 12192000"/>
              <a:gd name="connsiteY7105" fmla="*/ 2219817 h 6858000"/>
              <a:gd name="connsiteX7106" fmla="*/ 11339628 w 12192000"/>
              <a:gd name="connsiteY7106" fmla="*/ 2203927 h 6858000"/>
              <a:gd name="connsiteX7107" fmla="*/ 11301364 w 12192000"/>
              <a:gd name="connsiteY7107" fmla="*/ 2209224 h 6858000"/>
              <a:gd name="connsiteX7108" fmla="*/ 11280106 w 12192000"/>
              <a:gd name="connsiteY7108" fmla="*/ 2203927 h 6858000"/>
              <a:gd name="connsiteX7109" fmla="*/ 11314118 w 12192000"/>
              <a:gd name="connsiteY7109" fmla="*/ 2172147 h 6858000"/>
              <a:gd name="connsiteX7110" fmla="*/ 11326874 w 12192000"/>
              <a:gd name="connsiteY7110" fmla="*/ 2172147 h 6858000"/>
              <a:gd name="connsiteX7111" fmla="*/ 11322622 w 12192000"/>
              <a:gd name="connsiteY7111" fmla="*/ 2166851 h 6858000"/>
              <a:gd name="connsiteX7112" fmla="*/ 11339628 w 12192000"/>
              <a:gd name="connsiteY7112" fmla="*/ 2156258 h 6858000"/>
              <a:gd name="connsiteX7113" fmla="*/ 11335376 w 12192000"/>
              <a:gd name="connsiteY7113" fmla="*/ 2150961 h 6858000"/>
              <a:gd name="connsiteX7114" fmla="*/ 11322622 w 12192000"/>
              <a:gd name="connsiteY7114" fmla="*/ 2150961 h 6858000"/>
              <a:gd name="connsiteX7115" fmla="*/ 11322622 w 12192000"/>
              <a:gd name="connsiteY7115" fmla="*/ 2156258 h 6858000"/>
              <a:gd name="connsiteX7116" fmla="*/ 11297112 w 12192000"/>
              <a:gd name="connsiteY7116" fmla="*/ 2161554 h 6858000"/>
              <a:gd name="connsiteX7117" fmla="*/ 11305616 w 12192000"/>
              <a:gd name="connsiteY7117" fmla="*/ 2140368 h 6858000"/>
              <a:gd name="connsiteX7118" fmla="*/ 11288609 w 12192000"/>
              <a:gd name="connsiteY7118" fmla="*/ 2135071 h 6858000"/>
              <a:gd name="connsiteX7119" fmla="*/ 11288609 w 12192000"/>
              <a:gd name="connsiteY7119" fmla="*/ 2124478 h 6858000"/>
              <a:gd name="connsiteX7120" fmla="*/ 11301364 w 12192000"/>
              <a:gd name="connsiteY7120" fmla="*/ 2113885 h 6858000"/>
              <a:gd name="connsiteX7121" fmla="*/ 11284358 w 12192000"/>
              <a:gd name="connsiteY7121" fmla="*/ 2113885 h 6858000"/>
              <a:gd name="connsiteX7122" fmla="*/ 11275854 w 12192000"/>
              <a:gd name="connsiteY7122" fmla="*/ 2087402 h 6858000"/>
              <a:gd name="connsiteX7123" fmla="*/ 11292860 w 12192000"/>
              <a:gd name="connsiteY7123" fmla="*/ 2097995 h 6858000"/>
              <a:gd name="connsiteX7124" fmla="*/ 11292860 w 12192000"/>
              <a:gd name="connsiteY7124" fmla="*/ 2092699 h 6858000"/>
              <a:gd name="connsiteX7125" fmla="*/ 11275854 w 12192000"/>
              <a:gd name="connsiteY7125" fmla="*/ 2087402 h 6858000"/>
              <a:gd name="connsiteX7126" fmla="*/ 11267351 w 12192000"/>
              <a:gd name="connsiteY7126" fmla="*/ 2092699 h 6858000"/>
              <a:gd name="connsiteX7127" fmla="*/ 11246093 w 12192000"/>
              <a:gd name="connsiteY7127" fmla="*/ 2092699 h 6858000"/>
              <a:gd name="connsiteX7128" fmla="*/ 11241842 w 12192000"/>
              <a:gd name="connsiteY7128" fmla="*/ 2087402 h 6858000"/>
              <a:gd name="connsiteX7129" fmla="*/ 11246093 w 12192000"/>
              <a:gd name="connsiteY7129" fmla="*/ 2092699 h 6858000"/>
              <a:gd name="connsiteX7130" fmla="*/ 11224835 w 12192000"/>
              <a:gd name="connsiteY7130" fmla="*/ 2092699 h 6858000"/>
              <a:gd name="connsiteX7131" fmla="*/ 11224835 w 12192000"/>
              <a:gd name="connsiteY7131" fmla="*/ 2087402 h 6858000"/>
              <a:gd name="connsiteX7132" fmla="*/ 11235860 w 12192000"/>
              <a:gd name="connsiteY7132" fmla="*/ 2078964 h 6858000"/>
              <a:gd name="connsiteX7133" fmla="*/ 11233338 w 12192000"/>
              <a:gd name="connsiteY7133" fmla="*/ 2082106 h 6858000"/>
              <a:gd name="connsiteX7134" fmla="*/ 11240513 w 12192000"/>
              <a:gd name="connsiteY7134" fmla="*/ 2075402 h 6858000"/>
              <a:gd name="connsiteX7135" fmla="*/ 11235860 w 12192000"/>
              <a:gd name="connsiteY7135" fmla="*/ 2078964 h 6858000"/>
              <a:gd name="connsiteX7136" fmla="*/ 11235995 w 12192000"/>
              <a:gd name="connsiteY7136" fmla="*/ 2078795 h 6858000"/>
              <a:gd name="connsiteX7137" fmla="*/ 11254596 w 12192000"/>
              <a:gd name="connsiteY7137" fmla="*/ 2055623 h 6858000"/>
              <a:gd name="connsiteX7138" fmla="*/ 11220584 w 12192000"/>
              <a:gd name="connsiteY7138" fmla="*/ 2045030 h 6858000"/>
              <a:gd name="connsiteX7139" fmla="*/ 11216332 w 12192000"/>
              <a:gd name="connsiteY7139" fmla="*/ 2034437 h 6858000"/>
              <a:gd name="connsiteX7140" fmla="*/ 11231028 w 12192000"/>
              <a:gd name="connsiteY7140" fmla="*/ 2027643 h 6858000"/>
              <a:gd name="connsiteX7141" fmla="*/ 11229087 w 12192000"/>
              <a:gd name="connsiteY7141" fmla="*/ 2029140 h 6858000"/>
              <a:gd name="connsiteX7142" fmla="*/ 11246093 w 12192000"/>
              <a:gd name="connsiteY7142" fmla="*/ 2034437 h 6858000"/>
              <a:gd name="connsiteX7143" fmla="*/ 11237125 w 12192000"/>
              <a:gd name="connsiteY7143" fmla="*/ 2025499 h 6858000"/>
              <a:gd name="connsiteX7144" fmla="*/ 11236663 w 12192000"/>
              <a:gd name="connsiteY7144" fmla="*/ 2025038 h 6858000"/>
              <a:gd name="connsiteX7145" fmla="*/ 11237457 w 12192000"/>
              <a:gd name="connsiteY7145" fmla="*/ 2024671 h 6858000"/>
              <a:gd name="connsiteX7146" fmla="*/ 11238653 w 12192000"/>
              <a:gd name="connsiteY7146" fmla="*/ 2023843 h 6858000"/>
              <a:gd name="connsiteX7147" fmla="*/ 11236477 w 12192000"/>
              <a:gd name="connsiteY7147" fmla="*/ 2024853 h 6858000"/>
              <a:gd name="connsiteX7148" fmla="*/ 11224835 w 12192000"/>
              <a:gd name="connsiteY7148" fmla="*/ 2013250 h 6858000"/>
              <a:gd name="connsiteX7149" fmla="*/ 11224835 w 12192000"/>
              <a:gd name="connsiteY7149" fmla="*/ 2002657 h 6858000"/>
              <a:gd name="connsiteX7150" fmla="*/ 11207829 w 12192000"/>
              <a:gd name="connsiteY7150" fmla="*/ 2018547 h 6858000"/>
              <a:gd name="connsiteX7151" fmla="*/ 11207829 w 12192000"/>
              <a:gd name="connsiteY7151" fmla="*/ 2013250 h 6858000"/>
              <a:gd name="connsiteX7152" fmla="*/ 11203578 w 12192000"/>
              <a:gd name="connsiteY7152" fmla="*/ 2002657 h 6858000"/>
              <a:gd name="connsiteX7153" fmla="*/ 11186571 w 12192000"/>
              <a:gd name="connsiteY7153" fmla="*/ 2002657 h 6858000"/>
              <a:gd name="connsiteX7154" fmla="*/ 11169564 w 12192000"/>
              <a:gd name="connsiteY7154" fmla="*/ 1986767 h 6858000"/>
              <a:gd name="connsiteX7155" fmla="*/ 11165313 w 12192000"/>
              <a:gd name="connsiteY7155" fmla="*/ 1997361 h 6858000"/>
              <a:gd name="connsiteX7156" fmla="*/ 11156810 w 12192000"/>
              <a:gd name="connsiteY7156" fmla="*/ 1981471 h 6858000"/>
              <a:gd name="connsiteX7157" fmla="*/ 11161062 w 12192000"/>
              <a:gd name="connsiteY7157" fmla="*/ 1976174 h 6858000"/>
              <a:gd name="connsiteX7158" fmla="*/ 11165313 w 12192000"/>
              <a:gd name="connsiteY7158" fmla="*/ 1981471 h 6858000"/>
              <a:gd name="connsiteX7159" fmla="*/ 11182320 w 12192000"/>
              <a:gd name="connsiteY7159" fmla="*/ 1960285 h 6858000"/>
              <a:gd name="connsiteX7160" fmla="*/ 11190822 w 12192000"/>
              <a:gd name="connsiteY7160" fmla="*/ 1933802 h 6858000"/>
              <a:gd name="connsiteX7161" fmla="*/ 11169564 w 12192000"/>
              <a:gd name="connsiteY7161" fmla="*/ 1949691 h 6858000"/>
              <a:gd name="connsiteX7162" fmla="*/ 11165313 w 12192000"/>
              <a:gd name="connsiteY7162" fmla="*/ 1944395 h 6858000"/>
              <a:gd name="connsiteX7163" fmla="*/ 11144055 w 12192000"/>
              <a:gd name="connsiteY7163" fmla="*/ 1976174 h 6858000"/>
              <a:gd name="connsiteX7164" fmla="*/ 11093036 w 12192000"/>
              <a:gd name="connsiteY7164" fmla="*/ 1992064 h 6858000"/>
              <a:gd name="connsiteX7165" fmla="*/ 11084533 w 12192000"/>
              <a:gd name="connsiteY7165" fmla="*/ 1986767 h 6858000"/>
              <a:gd name="connsiteX7166" fmla="*/ 11080282 w 12192000"/>
              <a:gd name="connsiteY7166" fmla="*/ 1970878 h 6858000"/>
              <a:gd name="connsiteX7167" fmla="*/ 11067526 w 12192000"/>
              <a:gd name="connsiteY7167" fmla="*/ 1981471 h 6858000"/>
              <a:gd name="connsiteX7168" fmla="*/ 11054772 w 12192000"/>
              <a:gd name="connsiteY7168" fmla="*/ 1970878 h 6858000"/>
              <a:gd name="connsiteX7169" fmla="*/ 11050520 w 12192000"/>
              <a:gd name="connsiteY7169" fmla="*/ 1986767 h 6858000"/>
              <a:gd name="connsiteX7170" fmla="*/ 11037766 w 12192000"/>
              <a:gd name="connsiteY7170" fmla="*/ 1992064 h 6858000"/>
              <a:gd name="connsiteX7171" fmla="*/ 11025010 w 12192000"/>
              <a:gd name="connsiteY7171" fmla="*/ 2007954 h 6858000"/>
              <a:gd name="connsiteX7172" fmla="*/ 11016508 w 12192000"/>
              <a:gd name="connsiteY7172" fmla="*/ 2002657 h 6858000"/>
              <a:gd name="connsiteX7173" fmla="*/ 11010547 w 12192000"/>
              <a:gd name="connsiteY7173" fmla="*/ 2011121 h 6858000"/>
              <a:gd name="connsiteX7174" fmla="*/ 11008004 w 12192000"/>
              <a:gd name="connsiteY7174" fmla="*/ 2007954 h 6858000"/>
              <a:gd name="connsiteX7175" fmla="*/ 10995250 w 12192000"/>
              <a:gd name="connsiteY7175" fmla="*/ 2013250 h 6858000"/>
              <a:gd name="connsiteX7176" fmla="*/ 10965488 w 12192000"/>
              <a:gd name="connsiteY7176" fmla="*/ 2002657 h 6858000"/>
              <a:gd name="connsiteX7177" fmla="*/ 10973992 w 12192000"/>
              <a:gd name="connsiteY7177" fmla="*/ 1997361 h 6858000"/>
              <a:gd name="connsiteX7178" fmla="*/ 10969740 w 12192000"/>
              <a:gd name="connsiteY7178" fmla="*/ 1976174 h 6858000"/>
              <a:gd name="connsiteX7179" fmla="*/ 10995250 w 12192000"/>
              <a:gd name="connsiteY7179" fmla="*/ 1970878 h 6858000"/>
              <a:gd name="connsiteX7180" fmla="*/ 10969740 w 12192000"/>
              <a:gd name="connsiteY7180" fmla="*/ 1965581 h 6858000"/>
              <a:gd name="connsiteX7181" fmla="*/ 10922972 w 12192000"/>
              <a:gd name="connsiteY7181" fmla="*/ 1970878 h 6858000"/>
              <a:gd name="connsiteX7182" fmla="*/ 10914470 w 12192000"/>
              <a:gd name="connsiteY7182" fmla="*/ 1981471 h 6858000"/>
              <a:gd name="connsiteX7183" fmla="*/ 10922972 w 12192000"/>
              <a:gd name="connsiteY7183" fmla="*/ 1986767 h 6858000"/>
              <a:gd name="connsiteX7184" fmla="*/ 10914470 w 12192000"/>
              <a:gd name="connsiteY7184" fmla="*/ 2002657 h 6858000"/>
              <a:gd name="connsiteX7185" fmla="*/ 10905966 w 12192000"/>
              <a:gd name="connsiteY7185" fmla="*/ 2002657 h 6858000"/>
              <a:gd name="connsiteX7186" fmla="*/ 10904857 w 12192000"/>
              <a:gd name="connsiteY7186" fmla="*/ 1998051 h 6858000"/>
              <a:gd name="connsiteX7187" fmla="*/ 10904903 w 12192000"/>
              <a:gd name="connsiteY7187" fmla="*/ 1998023 h 6858000"/>
              <a:gd name="connsiteX7188" fmla="*/ 10905966 w 12192000"/>
              <a:gd name="connsiteY7188" fmla="*/ 1997361 h 6858000"/>
              <a:gd name="connsiteX7189" fmla="*/ 10904371 w 12192000"/>
              <a:gd name="connsiteY7189" fmla="*/ 1996036 h 6858000"/>
              <a:gd name="connsiteX7190" fmla="*/ 10904857 w 12192000"/>
              <a:gd name="connsiteY7190" fmla="*/ 1998051 h 6858000"/>
              <a:gd name="connsiteX7191" fmla="*/ 10897463 w 12192000"/>
              <a:gd name="connsiteY7191" fmla="*/ 2002657 h 6858000"/>
              <a:gd name="connsiteX7192" fmla="*/ 10888960 w 12192000"/>
              <a:gd name="connsiteY7192" fmla="*/ 1986767 h 6858000"/>
              <a:gd name="connsiteX7193" fmla="*/ 10880456 w 12192000"/>
              <a:gd name="connsiteY7193" fmla="*/ 1992064 h 6858000"/>
              <a:gd name="connsiteX7194" fmla="*/ 10888960 w 12192000"/>
              <a:gd name="connsiteY7194" fmla="*/ 2007954 h 6858000"/>
              <a:gd name="connsiteX7195" fmla="*/ 10880456 w 12192000"/>
              <a:gd name="connsiteY7195" fmla="*/ 2007954 h 6858000"/>
              <a:gd name="connsiteX7196" fmla="*/ 10871954 w 12192000"/>
              <a:gd name="connsiteY7196" fmla="*/ 2002657 h 6858000"/>
              <a:gd name="connsiteX7197" fmla="*/ 10876205 w 12192000"/>
              <a:gd name="connsiteY7197" fmla="*/ 1992064 h 6858000"/>
              <a:gd name="connsiteX7198" fmla="*/ 10863450 w 12192000"/>
              <a:gd name="connsiteY7198" fmla="*/ 1986767 h 6858000"/>
              <a:gd name="connsiteX7199" fmla="*/ 10850696 w 12192000"/>
              <a:gd name="connsiteY7199" fmla="*/ 1997361 h 6858000"/>
              <a:gd name="connsiteX7200" fmla="*/ 10850696 w 12192000"/>
              <a:gd name="connsiteY7200" fmla="*/ 1992064 h 6858000"/>
              <a:gd name="connsiteX7201" fmla="*/ 10842192 w 12192000"/>
              <a:gd name="connsiteY7201" fmla="*/ 1981471 h 6858000"/>
              <a:gd name="connsiteX7202" fmla="*/ 10837941 w 12192000"/>
              <a:gd name="connsiteY7202" fmla="*/ 1997361 h 6858000"/>
              <a:gd name="connsiteX7203" fmla="*/ 10833690 w 12192000"/>
              <a:gd name="connsiteY7203" fmla="*/ 1992064 h 6858000"/>
              <a:gd name="connsiteX7204" fmla="*/ 10825186 w 12192000"/>
              <a:gd name="connsiteY7204" fmla="*/ 2002657 h 6858000"/>
              <a:gd name="connsiteX7205" fmla="*/ 10829438 w 12192000"/>
              <a:gd name="connsiteY7205" fmla="*/ 2002657 h 6858000"/>
              <a:gd name="connsiteX7206" fmla="*/ 10816683 w 12192000"/>
              <a:gd name="connsiteY7206" fmla="*/ 2018547 h 6858000"/>
              <a:gd name="connsiteX7207" fmla="*/ 10812432 w 12192000"/>
              <a:gd name="connsiteY7207" fmla="*/ 2002657 h 6858000"/>
              <a:gd name="connsiteX7208" fmla="*/ 10803928 w 12192000"/>
              <a:gd name="connsiteY7208" fmla="*/ 1986767 h 6858000"/>
              <a:gd name="connsiteX7209" fmla="*/ 10757160 w 12192000"/>
              <a:gd name="connsiteY7209" fmla="*/ 2002657 h 6858000"/>
              <a:gd name="connsiteX7210" fmla="*/ 10735903 w 12192000"/>
              <a:gd name="connsiteY7210" fmla="*/ 1997361 h 6858000"/>
              <a:gd name="connsiteX7211" fmla="*/ 10744406 w 12192000"/>
              <a:gd name="connsiteY7211" fmla="*/ 1992064 h 6858000"/>
              <a:gd name="connsiteX7212" fmla="*/ 10735903 w 12192000"/>
              <a:gd name="connsiteY7212" fmla="*/ 1986767 h 6858000"/>
              <a:gd name="connsiteX7213" fmla="*/ 10744406 w 12192000"/>
              <a:gd name="connsiteY7213" fmla="*/ 1976174 h 6858000"/>
              <a:gd name="connsiteX7214" fmla="*/ 10757160 w 12192000"/>
              <a:gd name="connsiteY7214" fmla="*/ 1986767 h 6858000"/>
              <a:gd name="connsiteX7215" fmla="*/ 10786922 w 12192000"/>
              <a:gd name="connsiteY7215" fmla="*/ 1965581 h 6858000"/>
              <a:gd name="connsiteX7216" fmla="*/ 10795425 w 12192000"/>
              <a:gd name="connsiteY7216" fmla="*/ 1976174 h 6858000"/>
              <a:gd name="connsiteX7217" fmla="*/ 10803928 w 12192000"/>
              <a:gd name="connsiteY7217" fmla="*/ 1960285 h 6858000"/>
              <a:gd name="connsiteX7218" fmla="*/ 10888960 w 12192000"/>
              <a:gd name="connsiteY7218" fmla="*/ 1902022 h 6858000"/>
              <a:gd name="connsiteX7219" fmla="*/ 10914470 w 12192000"/>
              <a:gd name="connsiteY7219" fmla="*/ 1864946 h 6858000"/>
              <a:gd name="connsiteX7220" fmla="*/ 10927224 w 12192000"/>
              <a:gd name="connsiteY7220" fmla="*/ 1859650 h 6858000"/>
              <a:gd name="connsiteX7221" fmla="*/ 10931476 w 12192000"/>
              <a:gd name="connsiteY7221" fmla="*/ 1838463 h 6858000"/>
              <a:gd name="connsiteX7222" fmla="*/ 10914470 w 12192000"/>
              <a:gd name="connsiteY7222" fmla="*/ 1827870 h 6858000"/>
              <a:gd name="connsiteX7223" fmla="*/ 10910218 w 12192000"/>
              <a:gd name="connsiteY7223" fmla="*/ 1843760 h 6858000"/>
              <a:gd name="connsiteX7224" fmla="*/ 10897463 w 12192000"/>
              <a:gd name="connsiteY7224" fmla="*/ 1833167 h 6858000"/>
              <a:gd name="connsiteX7225" fmla="*/ 10905966 w 12192000"/>
              <a:gd name="connsiteY7225" fmla="*/ 1827870 h 6858000"/>
              <a:gd name="connsiteX7226" fmla="*/ 10888960 w 12192000"/>
              <a:gd name="connsiteY7226" fmla="*/ 1822574 h 6858000"/>
              <a:gd name="connsiteX7227" fmla="*/ 10854947 w 12192000"/>
              <a:gd name="connsiteY7227" fmla="*/ 1817277 h 6858000"/>
              <a:gd name="connsiteX7228" fmla="*/ 10774167 w 12192000"/>
              <a:gd name="connsiteY7228" fmla="*/ 1806684 h 6858000"/>
              <a:gd name="connsiteX7229" fmla="*/ 10757160 w 12192000"/>
              <a:gd name="connsiteY7229" fmla="*/ 1811981 h 6858000"/>
              <a:gd name="connsiteX7230" fmla="*/ 10744406 w 12192000"/>
              <a:gd name="connsiteY7230" fmla="*/ 1801387 h 6858000"/>
              <a:gd name="connsiteX7231" fmla="*/ 10739025 w 12192000"/>
              <a:gd name="connsiteY7231" fmla="*/ 1811981 h 6858000"/>
              <a:gd name="connsiteX7232" fmla="*/ 10714645 w 12192000"/>
              <a:gd name="connsiteY7232" fmla="*/ 1811981 h 6858000"/>
              <a:gd name="connsiteX7233" fmla="*/ 10663626 w 12192000"/>
              <a:gd name="connsiteY7233" fmla="*/ 1817277 h 6858000"/>
              <a:gd name="connsiteX7234" fmla="*/ 10633864 w 12192000"/>
              <a:gd name="connsiteY7234" fmla="*/ 1817277 h 6858000"/>
              <a:gd name="connsiteX7235" fmla="*/ 10624830 w 12192000"/>
              <a:gd name="connsiteY7235" fmla="*/ 1802050 h 6858000"/>
              <a:gd name="connsiteX7236" fmla="*/ 10624886 w 12192000"/>
              <a:gd name="connsiteY7236" fmla="*/ 1806684 h 6858000"/>
              <a:gd name="connsiteX7237" fmla="*/ 10623768 w 12192000"/>
              <a:gd name="connsiteY7237" fmla="*/ 1806684 h 6858000"/>
              <a:gd name="connsiteX7238" fmla="*/ 10612607 w 12192000"/>
              <a:gd name="connsiteY7238" fmla="*/ 1806684 h 6858000"/>
              <a:gd name="connsiteX7239" fmla="*/ 10616858 w 12192000"/>
              <a:gd name="connsiteY7239" fmla="*/ 1811981 h 6858000"/>
              <a:gd name="connsiteX7240" fmla="*/ 10599852 w 12192000"/>
              <a:gd name="connsiteY7240" fmla="*/ 1817277 h 6858000"/>
              <a:gd name="connsiteX7241" fmla="*/ 10553084 w 12192000"/>
              <a:gd name="connsiteY7241" fmla="*/ 1827870 h 6858000"/>
              <a:gd name="connsiteX7242" fmla="*/ 10523324 w 12192000"/>
              <a:gd name="connsiteY7242" fmla="*/ 1822574 h 6858000"/>
              <a:gd name="connsiteX7243" fmla="*/ 10527575 w 12192000"/>
              <a:gd name="connsiteY7243" fmla="*/ 1811981 h 6858000"/>
              <a:gd name="connsiteX7244" fmla="*/ 10502066 w 12192000"/>
              <a:gd name="connsiteY7244" fmla="*/ 1806684 h 6858000"/>
              <a:gd name="connsiteX7245" fmla="*/ 10497814 w 12192000"/>
              <a:gd name="connsiteY7245" fmla="*/ 1790794 h 6858000"/>
              <a:gd name="connsiteX7246" fmla="*/ 10476556 w 12192000"/>
              <a:gd name="connsiteY7246" fmla="*/ 1817277 h 6858000"/>
              <a:gd name="connsiteX7247" fmla="*/ 10446795 w 12192000"/>
              <a:gd name="connsiteY7247" fmla="*/ 1806684 h 6858000"/>
              <a:gd name="connsiteX7248" fmla="*/ 10480808 w 12192000"/>
              <a:gd name="connsiteY7248" fmla="*/ 1796091 h 6858000"/>
              <a:gd name="connsiteX7249" fmla="*/ 10485059 w 12192000"/>
              <a:gd name="connsiteY7249" fmla="*/ 1785498 h 6858000"/>
              <a:gd name="connsiteX7250" fmla="*/ 10480808 w 12192000"/>
              <a:gd name="connsiteY7250" fmla="*/ 1774905 h 6858000"/>
              <a:gd name="connsiteX7251" fmla="*/ 10468053 w 12192000"/>
              <a:gd name="connsiteY7251" fmla="*/ 1785498 h 6858000"/>
              <a:gd name="connsiteX7252" fmla="*/ 10468053 w 12192000"/>
              <a:gd name="connsiteY7252" fmla="*/ 1796091 h 6858000"/>
              <a:gd name="connsiteX7253" fmla="*/ 10425537 w 12192000"/>
              <a:gd name="connsiteY7253" fmla="*/ 1806684 h 6858000"/>
              <a:gd name="connsiteX7254" fmla="*/ 10417034 w 12192000"/>
              <a:gd name="connsiteY7254" fmla="*/ 1811981 h 6858000"/>
              <a:gd name="connsiteX7255" fmla="*/ 10319248 w 12192000"/>
              <a:gd name="connsiteY7255" fmla="*/ 1843760 h 6858000"/>
              <a:gd name="connsiteX7256" fmla="*/ 10285234 w 12192000"/>
              <a:gd name="connsiteY7256" fmla="*/ 1843760 h 6858000"/>
              <a:gd name="connsiteX7257" fmla="*/ 10242718 w 12192000"/>
              <a:gd name="connsiteY7257" fmla="*/ 1854353 h 6858000"/>
              <a:gd name="connsiteX7258" fmla="*/ 10238467 w 12192000"/>
              <a:gd name="connsiteY7258" fmla="*/ 1864946 h 6858000"/>
              <a:gd name="connsiteX7259" fmla="*/ 10208706 w 12192000"/>
              <a:gd name="connsiteY7259" fmla="*/ 1859650 h 6858000"/>
              <a:gd name="connsiteX7260" fmla="*/ 10212958 w 12192000"/>
              <a:gd name="connsiteY7260" fmla="*/ 1870243 h 6858000"/>
              <a:gd name="connsiteX7261" fmla="*/ 10204454 w 12192000"/>
              <a:gd name="connsiteY7261" fmla="*/ 1875539 h 6858000"/>
              <a:gd name="connsiteX7262" fmla="*/ 10204454 w 12192000"/>
              <a:gd name="connsiteY7262" fmla="*/ 1859650 h 6858000"/>
              <a:gd name="connsiteX7263" fmla="*/ 10178945 w 12192000"/>
              <a:gd name="connsiteY7263" fmla="*/ 1864946 h 6858000"/>
              <a:gd name="connsiteX7264" fmla="*/ 10115171 w 12192000"/>
              <a:gd name="connsiteY7264" fmla="*/ 1880836 h 6858000"/>
              <a:gd name="connsiteX7265" fmla="*/ 10055649 w 12192000"/>
              <a:gd name="connsiteY7265" fmla="*/ 1907319 h 6858000"/>
              <a:gd name="connsiteX7266" fmla="*/ 10047146 w 12192000"/>
              <a:gd name="connsiteY7266" fmla="*/ 1902022 h 6858000"/>
              <a:gd name="connsiteX7267" fmla="*/ 10025888 w 12192000"/>
              <a:gd name="connsiteY7267" fmla="*/ 1912615 h 6858000"/>
              <a:gd name="connsiteX7268" fmla="*/ 10021636 w 12192000"/>
              <a:gd name="connsiteY7268" fmla="*/ 1891429 h 6858000"/>
              <a:gd name="connsiteX7269" fmla="*/ 10038642 w 12192000"/>
              <a:gd name="connsiteY7269" fmla="*/ 1891429 h 6858000"/>
              <a:gd name="connsiteX7270" fmla="*/ 10042894 w 12192000"/>
              <a:gd name="connsiteY7270" fmla="*/ 1875539 h 6858000"/>
              <a:gd name="connsiteX7271" fmla="*/ 10055649 w 12192000"/>
              <a:gd name="connsiteY7271" fmla="*/ 1875539 h 6858000"/>
              <a:gd name="connsiteX7272" fmla="*/ 10058306 w 12192000"/>
              <a:gd name="connsiteY7272" fmla="*/ 1874215 h 6858000"/>
              <a:gd name="connsiteX7273" fmla="*/ 10073732 w 12192000"/>
              <a:gd name="connsiteY7273" fmla="*/ 1866528 h 6858000"/>
              <a:gd name="connsiteX7274" fmla="*/ 10076376 w 12192000"/>
              <a:gd name="connsiteY7274" fmla="*/ 1868257 h 6858000"/>
              <a:gd name="connsiteX7275" fmla="*/ 10079100 w 12192000"/>
              <a:gd name="connsiteY7275" fmla="*/ 1865691 h 6858000"/>
              <a:gd name="connsiteX7276" fmla="*/ 10078932 w 12192000"/>
              <a:gd name="connsiteY7276" fmla="*/ 1864946 h 6858000"/>
              <a:gd name="connsiteX7277" fmla="*/ 10085410 w 12192000"/>
              <a:gd name="connsiteY7277" fmla="*/ 1864946 h 6858000"/>
              <a:gd name="connsiteX7278" fmla="*/ 10072656 w 12192000"/>
              <a:gd name="connsiteY7278" fmla="*/ 1843760 h 6858000"/>
              <a:gd name="connsiteX7279" fmla="*/ 10077348 w 12192000"/>
              <a:gd name="connsiteY7279" fmla="*/ 1857922 h 6858000"/>
              <a:gd name="connsiteX7280" fmla="*/ 10078932 w 12192000"/>
              <a:gd name="connsiteY7280" fmla="*/ 1864946 h 6858000"/>
              <a:gd name="connsiteX7281" fmla="*/ 10076907 w 12192000"/>
              <a:gd name="connsiteY7281" fmla="*/ 1864946 h 6858000"/>
              <a:gd name="connsiteX7282" fmla="*/ 10073732 w 12192000"/>
              <a:gd name="connsiteY7282" fmla="*/ 1866528 h 6858000"/>
              <a:gd name="connsiteX7283" fmla="*/ 10069666 w 12192000"/>
              <a:gd name="connsiteY7283" fmla="*/ 1863870 h 6858000"/>
              <a:gd name="connsiteX7284" fmla="*/ 10064152 w 12192000"/>
              <a:gd name="connsiteY7284" fmla="*/ 1864946 h 6858000"/>
              <a:gd name="connsiteX7285" fmla="*/ 10047146 w 12192000"/>
              <a:gd name="connsiteY7285" fmla="*/ 1854353 h 6858000"/>
              <a:gd name="connsiteX7286" fmla="*/ 10047146 w 12192000"/>
              <a:gd name="connsiteY7286" fmla="*/ 1859650 h 6858000"/>
              <a:gd name="connsiteX7287" fmla="*/ 10042894 w 12192000"/>
              <a:gd name="connsiteY7287" fmla="*/ 1875539 h 6858000"/>
              <a:gd name="connsiteX7288" fmla="*/ 10025888 w 12192000"/>
              <a:gd name="connsiteY7288" fmla="*/ 1880836 h 6858000"/>
              <a:gd name="connsiteX7289" fmla="*/ 10008882 w 12192000"/>
              <a:gd name="connsiteY7289" fmla="*/ 1891429 h 6858000"/>
              <a:gd name="connsiteX7290" fmla="*/ 9957862 w 12192000"/>
              <a:gd name="connsiteY7290" fmla="*/ 1870243 h 6858000"/>
              <a:gd name="connsiteX7291" fmla="*/ 9987624 w 12192000"/>
              <a:gd name="connsiteY7291" fmla="*/ 1902022 h 6858000"/>
              <a:gd name="connsiteX7292" fmla="*/ 9970617 w 12192000"/>
              <a:gd name="connsiteY7292" fmla="*/ 1923209 h 6858000"/>
              <a:gd name="connsiteX7293" fmla="*/ 9953611 w 12192000"/>
              <a:gd name="connsiteY7293" fmla="*/ 1928505 h 6858000"/>
              <a:gd name="connsiteX7294" fmla="*/ 9949359 w 12192000"/>
              <a:gd name="connsiteY7294" fmla="*/ 1917912 h 6858000"/>
              <a:gd name="connsiteX7295" fmla="*/ 9932353 w 12192000"/>
              <a:gd name="connsiteY7295" fmla="*/ 1912615 h 6858000"/>
              <a:gd name="connsiteX7296" fmla="*/ 9915346 w 12192000"/>
              <a:gd name="connsiteY7296" fmla="*/ 1923209 h 6858000"/>
              <a:gd name="connsiteX7297" fmla="*/ 9915346 w 12192000"/>
              <a:gd name="connsiteY7297" fmla="*/ 1939098 h 6858000"/>
              <a:gd name="connsiteX7298" fmla="*/ 9902592 w 12192000"/>
              <a:gd name="connsiteY7298" fmla="*/ 1939098 h 6858000"/>
              <a:gd name="connsiteX7299" fmla="*/ 9872830 w 12192000"/>
              <a:gd name="connsiteY7299" fmla="*/ 1917912 h 6858000"/>
              <a:gd name="connsiteX7300" fmla="*/ 9872830 w 12192000"/>
              <a:gd name="connsiteY7300" fmla="*/ 1907319 h 6858000"/>
              <a:gd name="connsiteX7301" fmla="*/ 9899212 w 12192000"/>
              <a:gd name="connsiteY7301" fmla="*/ 1891884 h 6858000"/>
              <a:gd name="connsiteX7302" fmla="*/ 9912217 w 12192000"/>
              <a:gd name="connsiteY7302" fmla="*/ 1884735 h 6858000"/>
              <a:gd name="connsiteX7303" fmla="*/ 9905514 w 12192000"/>
              <a:gd name="connsiteY7303" fmla="*/ 1893084 h 6858000"/>
              <a:gd name="connsiteX7304" fmla="*/ 9904351 w 12192000"/>
              <a:gd name="connsiteY7304" fmla="*/ 1894534 h 6858000"/>
              <a:gd name="connsiteX7305" fmla="*/ 9903322 w 12192000"/>
              <a:gd name="connsiteY7305" fmla="*/ 1895402 h 6858000"/>
              <a:gd name="connsiteX7306" fmla="*/ 9898340 w 12192000"/>
              <a:gd name="connsiteY7306" fmla="*/ 1902022 h 6858000"/>
              <a:gd name="connsiteX7307" fmla="*/ 9900466 w 12192000"/>
              <a:gd name="connsiteY7307" fmla="*/ 1899374 h 6858000"/>
              <a:gd name="connsiteX7308" fmla="*/ 9904351 w 12192000"/>
              <a:gd name="connsiteY7308" fmla="*/ 1894534 h 6858000"/>
              <a:gd name="connsiteX7309" fmla="*/ 9915878 w 12192000"/>
              <a:gd name="connsiteY7309" fmla="*/ 1884808 h 6858000"/>
              <a:gd name="connsiteX7310" fmla="*/ 9913287 w 12192000"/>
              <a:gd name="connsiteY7310" fmla="*/ 1884146 h 6858000"/>
              <a:gd name="connsiteX7311" fmla="*/ 9912217 w 12192000"/>
              <a:gd name="connsiteY7311" fmla="*/ 1884735 h 6858000"/>
              <a:gd name="connsiteX7312" fmla="*/ 9915346 w 12192000"/>
              <a:gd name="connsiteY7312" fmla="*/ 1880836 h 6858000"/>
              <a:gd name="connsiteX7313" fmla="*/ 9911095 w 12192000"/>
              <a:gd name="connsiteY7313" fmla="*/ 1880836 h 6858000"/>
              <a:gd name="connsiteX7314" fmla="*/ 9894088 w 12192000"/>
              <a:gd name="connsiteY7314" fmla="*/ 1880836 h 6858000"/>
              <a:gd name="connsiteX7315" fmla="*/ 9906844 w 12192000"/>
              <a:gd name="connsiteY7315" fmla="*/ 1859650 h 6858000"/>
              <a:gd name="connsiteX7316" fmla="*/ 9945108 w 12192000"/>
              <a:gd name="connsiteY7316" fmla="*/ 1854353 h 6858000"/>
              <a:gd name="connsiteX7317" fmla="*/ 9940856 w 12192000"/>
              <a:gd name="connsiteY7317" fmla="*/ 1849057 h 6858000"/>
              <a:gd name="connsiteX7318" fmla="*/ 9949359 w 12192000"/>
              <a:gd name="connsiteY7318" fmla="*/ 1843760 h 6858000"/>
              <a:gd name="connsiteX7319" fmla="*/ 9987624 w 12192000"/>
              <a:gd name="connsiteY7319" fmla="*/ 1827870 h 6858000"/>
              <a:gd name="connsiteX7320" fmla="*/ 10000378 w 12192000"/>
              <a:gd name="connsiteY7320" fmla="*/ 1833167 h 6858000"/>
              <a:gd name="connsiteX7321" fmla="*/ 9996126 w 12192000"/>
              <a:gd name="connsiteY7321" fmla="*/ 1849057 h 6858000"/>
              <a:gd name="connsiteX7322" fmla="*/ 10030140 w 12192000"/>
              <a:gd name="connsiteY7322" fmla="*/ 1817277 h 6858000"/>
              <a:gd name="connsiteX7323" fmla="*/ 10051398 w 12192000"/>
              <a:gd name="connsiteY7323" fmla="*/ 1817277 h 6858000"/>
              <a:gd name="connsiteX7324" fmla="*/ 10076907 w 12192000"/>
              <a:gd name="connsiteY7324" fmla="*/ 1806684 h 6858000"/>
              <a:gd name="connsiteX7325" fmla="*/ 10076907 w 12192000"/>
              <a:gd name="connsiteY7325" fmla="*/ 1796091 h 6858000"/>
              <a:gd name="connsiteX7326" fmla="*/ 10072656 w 12192000"/>
              <a:gd name="connsiteY7326" fmla="*/ 1790794 h 6858000"/>
              <a:gd name="connsiteX7327" fmla="*/ 10081158 w 12192000"/>
              <a:gd name="connsiteY7327" fmla="*/ 1785498 h 6858000"/>
              <a:gd name="connsiteX7328" fmla="*/ 10093913 w 12192000"/>
              <a:gd name="connsiteY7328" fmla="*/ 1780201 h 6858000"/>
              <a:gd name="connsiteX7329" fmla="*/ 10098165 w 12192000"/>
              <a:gd name="connsiteY7329" fmla="*/ 1785498 h 6858000"/>
              <a:gd name="connsiteX7330" fmla="*/ 10085410 w 12192000"/>
              <a:gd name="connsiteY7330" fmla="*/ 1806684 h 6858000"/>
              <a:gd name="connsiteX7331" fmla="*/ 10127926 w 12192000"/>
              <a:gd name="connsiteY7331" fmla="*/ 1790794 h 6858000"/>
              <a:gd name="connsiteX7332" fmla="*/ 10208706 w 12192000"/>
              <a:gd name="connsiteY7332" fmla="*/ 1769608 h 6858000"/>
              <a:gd name="connsiteX7333" fmla="*/ 10242718 w 12192000"/>
              <a:gd name="connsiteY7333" fmla="*/ 1769608 h 6858000"/>
              <a:gd name="connsiteX7334" fmla="*/ 10289486 w 12192000"/>
              <a:gd name="connsiteY7334" fmla="*/ 1764311 h 6858000"/>
              <a:gd name="connsiteX7335" fmla="*/ 10285234 w 12192000"/>
              <a:gd name="connsiteY7335" fmla="*/ 1759015 h 6858000"/>
              <a:gd name="connsiteX7336" fmla="*/ 10349008 w 12192000"/>
              <a:gd name="connsiteY7336" fmla="*/ 1743125 h 6858000"/>
              <a:gd name="connsiteX7337" fmla="*/ 10340505 w 12192000"/>
              <a:gd name="connsiteY7337" fmla="*/ 1743125 h 6858000"/>
              <a:gd name="connsiteX7338" fmla="*/ 10344757 w 12192000"/>
              <a:gd name="connsiteY7338" fmla="*/ 1732532 h 6858000"/>
              <a:gd name="connsiteX7339" fmla="*/ 10357512 w 12192000"/>
              <a:gd name="connsiteY7339" fmla="*/ 1727235 h 6858000"/>
              <a:gd name="connsiteX7340" fmla="*/ 10366014 w 12192000"/>
              <a:gd name="connsiteY7340" fmla="*/ 1727235 h 6858000"/>
              <a:gd name="connsiteX7341" fmla="*/ 10374518 w 12192000"/>
              <a:gd name="connsiteY7341" fmla="*/ 1727235 h 6858000"/>
              <a:gd name="connsiteX7342" fmla="*/ 10434040 w 12192000"/>
              <a:gd name="connsiteY7342" fmla="*/ 1706049 h 6858000"/>
              <a:gd name="connsiteX7343" fmla="*/ 10446795 w 12192000"/>
              <a:gd name="connsiteY7343" fmla="*/ 1706049 h 6858000"/>
              <a:gd name="connsiteX7344" fmla="*/ 10463801 w 12192000"/>
              <a:gd name="connsiteY7344" fmla="*/ 1695456 h 6858000"/>
              <a:gd name="connsiteX7345" fmla="*/ 10506317 w 12192000"/>
              <a:gd name="connsiteY7345" fmla="*/ 1679566 h 6858000"/>
              <a:gd name="connsiteX7346" fmla="*/ 10527575 w 12192000"/>
              <a:gd name="connsiteY7346" fmla="*/ 1684863 h 6858000"/>
              <a:gd name="connsiteX7347" fmla="*/ 10531826 w 12192000"/>
              <a:gd name="connsiteY7347" fmla="*/ 1674270 h 6858000"/>
              <a:gd name="connsiteX7348" fmla="*/ 10540330 w 12192000"/>
              <a:gd name="connsiteY7348" fmla="*/ 1684863 h 6858000"/>
              <a:gd name="connsiteX7349" fmla="*/ 10553084 w 12192000"/>
              <a:gd name="connsiteY7349" fmla="*/ 1674270 h 6858000"/>
              <a:gd name="connsiteX7350" fmla="*/ 10582846 w 12192000"/>
              <a:gd name="connsiteY7350" fmla="*/ 1679566 h 6858000"/>
              <a:gd name="connsiteX7351" fmla="*/ 10592121 w 12192000"/>
              <a:gd name="connsiteY7351" fmla="*/ 1665652 h 6858000"/>
              <a:gd name="connsiteX7352" fmla="*/ 10597785 w 12192000"/>
              <a:gd name="connsiteY7352" fmla="*/ 1658952 h 6858000"/>
              <a:gd name="connsiteX7353" fmla="*/ 10598730 w 12192000"/>
              <a:gd name="connsiteY7353" fmla="*/ 1658691 h 6858000"/>
              <a:gd name="connsiteX7354" fmla="*/ 10599722 w 12192000"/>
              <a:gd name="connsiteY7354" fmla="*/ 1658783 h 6858000"/>
              <a:gd name="connsiteX7355" fmla="*/ 10595600 w 12192000"/>
              <a:gd name="connsiteY7355" fmla="*/ 1663677 h 6858000"/>
              <a:gd name="connsiteX7356" fmla="*/ 10599852 w 12192000"/>
              <a:gd name="connsiteY7356" fmla="*/ 1674270 h 6858000"/>
              <a:gd name="connsiteX7357" fmla="*/ 10602509 w 12192000"/>
              <a:gd name="connsiteY7357" fmla="*/ 1659042 h 6858000"/>
              <a:gd name="connsiteX7358" fmla="*/ 10599722 w 12192000"/>
              <a:gd name="connsiteY7358" fmla="*/ 1658783 h 6858000"/>
              <a:gd name="connsiteX7359" fmla="*/ 10601247 w 12192000"/>
              <a:gd name="connsiteY7359" fmla="*/ 1656973 h 6858000"/>
              <a:gd name="connsiteX7360" fmla="*/ 10604654 w 12192000"/>
              <a:gd name="connsiteY7360" fmla="*/ 1657543 h 6858000"/>
              <a:gd name="connsiteX7361" fmla="*/ 10612607 w 12192000"/>
              <a:gd name="connsiteY7361" fmla="*/ 1663677 h 6858000"/>
              <a:gd name="connsiteX7362" fmla="*/ 10621110 w 12192000"/>
              <a:gd name="connsiteY7362" fmla="*/ 1658380 h 6858000"/>
              <a:gd name="connsiteX7363" fmla="*/ 10621110 w 12192000"/>
              <a:gd name="connsiteY7363" fmla="*/ 1653083 h 6858000"/>
              <a:gd name="connsiteX7364" fmla="*/ 10612607 w 12192000"/>
              <a:gd name="connsiteY7364" fmla="*/ 1663677 h 6858000"/>
              <a:gd name="connsiteX7365" fmla="*/ 10605698 w 12192000"/>
              <a:gd name="connsiteY7365" fmla="*/ 1657718 h 6858000"/>
              <a:gd name="connsiteX7366" fmla="*/ 10604654 w 12192000"/>
              <a:gd name="connsiteY7366" fmla="*/ 1657543 h 6858000"/>
              <a:gd name="connsiteX7367" fmla="*/ 10601446 w 12192000"/>
              <a:gd name="connsiteY7367" fmla="*/ 1655070 h 6858000"/>
              <a:gd name="connsiteX7368" fmla="*/ 10599852 w 12192000"/>
              <a:gd name="connsiteY7368" fmla="*/ 1658380 h 6858000"/>
              <a:gd name="connsiteX7369" fmla="*/ 10598730 w 12192000"/>
              <a:gd name="connsiteY7369" fmla="*/ 1658691 h 6858000"/>
              <a:gd name="connsiteX7370" fmla="*/ 10598059 w 12192000"/>
              <a:gd name="connsiteY7370" fmla="*/ 1658628 h 6858000"/>
              <a:gd name="connsiteX7371" fmla="*/ 10597785 w 12192000"/>
              <a:gd name="connsiteY7371" fmla="*/ 1658952 h 6858000"/>
              <a:gd name="connsiteX7372" fmla="*/ 10595069 w 12192000"/>
              <a:gd name="connsiteY7372" fmla="*/ 1659704 h 6858000"/>
              <a:gd name="connsiteX7373" fmla="*/ 10561588 w 12192000"/>
              <a:gd name="connsiteY7373" fmla="*/ 1668973 h 6858000"/>
              <a:gd name="connsiteX7374" fmla="*/ 10548833 w 12192000"/>
              <a:gd name="connsiteY7374" fmla="*/ 1663677 h 6858000"/>
              <a:gd name="connsiteX7375" fmla="*/ 10565840 w 12192000"/>
              <a:gd name="connsiteY7375" fmla="*/ 1653083 h 6858000"/>
              <a:gd name="connsiteX7376" fmla="*/ 10561588 w 12192000"/>
              <a:gd name="connsiteY7376" fmla="*/ 1647787 h 6858000"/>
              <a:gd name="connsiteX7377" fmla="*/ 10582846 w 12192000"/>
              <a:gd name="connsiteY7377" fmla="*/ 1637194 h 6858000"/>
              <a:gd name="connsiteX7378" fmla="*/ 10616858 w 12192000"/>
              <a:gd name="connsiteY7378" fmla="*/ 1621304 h 6858000"/>
              <a:gd name="connsiteX7379" fmla="*/ 10582846 w 12192000"/>
              <a:gd name="connsiteY7379" fmla="*/ 1621304 h 6858000"/>
              <a:gd name="connsiteX7380" fmla="*/ 10557336 w 12192000"/>
              <a:gd name="connsiteY7380" fmla="*/ 1637194 h 6858000"/>
              <a:gd name="connsiteX7381" fmla="*/ 10553084 w 12192000"/>
              <a:gd name="connsiteY7381" fmla="*/ 1647787 h 6858000"/>
              <a:gd name="connsiteX7382" fmla="*/ 10536078 w 12192000"/>
              <a:gd name="connsiteY7382" fmla="*/ 1653083 h 6858000"/>
              <a:gd name="connsiteX7383" fmla="*/ 10523324 w 12192000"/>
              <a:gd name="connsiteY7383" fmla="*/ 1642490 h 6858000"/>
              <a:gd name="connsiteX7384" fmla="*/ 10480808 w 12192000"/>
              <a:gd name="connsiteY7384" fmla="*/ 1668973 h 6858000"/>
              <a:gd name="connsiteX7385" fmla="*/ 10468053 w 12192000"/>
              <a:gd name="connsiteY7385" fmla="*/ 1663677 h 6858000"/>
              <a:gd name="connsiteX7386" fmla="*/ 10472304 w 12192000"/>
              <a:gd name="connsiteY7386" fmla="*/ 1658380 h 6858000"/>
              <a:gd name="connsiteX7387" fmla="*/ 10463801 w 12192000"/>
              <a:gd name="connsiteY7387" fmla="*/ 1658380 h 6858000"/>
              <a:gd name="connsiteX7388" fmla="*/ 10434040 w 12192000"/>
              <a:gd name="connsiteY7388" fmla="*/ 1674270 h 6858000"/>
              <a:gd name="connsiteX7389" fmla="*/ 10421286 w 12192000"/>
              <a:gd name="connsiteY7389" fmla="*/ 1663677 h 6858000"/>
              <a:gd name="connsiteX7390" fmla="*/ 10412782 w 12192000"/>
              <a:gd name="connsiteY7390" fmla="*/ 1663677 h 6858000"/>
              <a:gd name="connsiteX7391" fmla="*/ 10417034 w 12192000"/>
              <a:gd name="connsiteY7391" fmla="*/ 1674270 h 6858000"/>
              <a:gd name="connsiteX7392" fmla="*/ 10391524 w 12192000"/>
              <a:gd name="connsiteY7392" fmla="*/ 1679566 h 6858000"/>
              <a:gd name="connsiteX7393" fmla="*/ 10383021 w 12192000"/>
              <a:gd name="connsiteY7393" fmla="*/ 1690160 h 6858000"/>
              <a:gd name="connsiteX7394" fmla="*/ 10374518 w 12192000"/>
              <a:gd name="connsiteY7394" fmla="*/ 1690160 h 6858000"/>
              <a:gd name="connsiteX7395" fmla="*/ 10353260 w 12192000"/>
              <a:gd name="connsiteY7395" fmla="*/ 1684863 h 6858000"/>
              <a:gd name="connsiteX7396" fmla="*/ 10349008 w 12192000"/>
              <a:gd name="connsiteY7396" fmla="*/ 1695456 h 6858000"/>
              <a:gd name="connsiteX7397" fmla="*/ 10310744 w 12192000"/>
              <a:gd name="connsiteY7397" fmla="*/ 1706049 h 6858000"/>
              <a:gd name="connsiteX7398" fmla="*/ 10302241 w 12192000"/>
              <a:gd name="connsiteY7398" fmla="*/ 1711346 h 6858000"/>
              <a:gd name="connsiteX7399" fmla="*/ 10285234 w 12192000"/>
              <a:gd name="connsiteY7399" fmla="*/ 1716642 h 6858000"/>
              <a:gd name="connsiteX7400" fmla="*/ 10314996 w 12192000"/>
              <a:gd name="connsiteY7400" fmla="*/ 1721939 h 6858000"/>
              <a:gd name="connsiteX7401" fmla="*/ 10302241 w 12192000"/>
              <a:gd name="connsiteY7401" fmla="*/ 1732532 h 6858000"/>
              <a:gd name="connsiteX7402" fmla="*/ 10297990 w 12192000"/>
              <a:gd name="connsiteY7402" fmla="*/ 1732532 h 6858000"/>
              <a:gd name="connsiteX7403" fmla="*/ 10268228 w 12192000"/>
              <a:gd name="connsiteY7403" fmla="*/ 1743125 h 6858000"/>
              <a:gd name="connsiteX7404" fmla="*/ 10191700 w 12192000"/>
              <a:gd name="connsiteY7404" fmla="*/ 1764311 h 6858000"/>
              <a:gd name="connsiteX7405" fmla="*/ 10136429 w 12192000"/>
              <a:gd name="connsiteY7405" fmla="*/ 1774905 h 6858000"/>
              <a:gd name="connsiteX7406" fmla="*/ 10127926 w 12192000"/>
              <a:gd name="connsiteY7406" fmla="*/ 1769608 h 6858000"/>
              <a:gd name="connsiteX7407" fmla="*/ 10132178 w 12192000"/>
              <a:gd name="connsiteY7407" fmla="*/ 1753718 h 6858000"/>
              <a:gd name="connsiteX7408" fmla="*/ 10106668 w 12192000"/>
              <a:gd name="connsiteY7408" fmla="*/ 1764311 h 6858000"/>
              <a:gd name="connsiteX7409" fmla="*/ 10098165 w 12192000"/>
              <a:gd name="connsiteY7409" fmla="*/ 1769608 h 6858000"/>
              <a:gd name="connsiteX7410" fmla="*/ 10072656 w 12192000"/>
              <a:gd name="connsiteY7410" fmla="*/ 1769608 h 6858000"/>
              <a:gd name="connsiteX7411" fmla="*/ 10055649 w 12192000"/>
              <a:gd name="connsiteY7411" fmla="*/ 1759015 h 6858000"/>
              <a:gd name="connsiteX7412" fmla="*/ 10056380 w 12192000"/>
              <a:gd name="connsiteY7412" fmla="*/ 1775567 h 6858000"/>
              <a:gd name="connsiteX7413" fmla="*/ 10056803 w 12192000"/>
              <a:gd name="connsiteY7413" fmla="*/ 1775712 h 6858000"/>
              <a:gd name="connsiteX7414" fmla="*/ 10051398 w 12192000"/>
              <a:gd name="connsiteY7414" fmla="*/ 1780201 h 6858000"/>
              <a:gd name="connsiteX7415" fmla="*/ 10047146 w 12192000"/>
              <a:gd name="connsiteY7415" fmla="*/ 1774905 h 6858000"/>
              <a:gd name="connsiteX7416" fmla="*/ 10017384 w 12192000"/>
              <a:gd name="connsiteY7416" fmla="*/ 1790794 h 6858000"/>
              <a:gd name="connsiteX7417" fmla="*/ 10030140 w 12192000"/>
              <a:gd name="connsiteY7417" fmla="*/ 1796091 h 6858000"/>
              <a:gd name="connsiteX7418" fmla="*/ 10025888 w 12192000"/>
              <a:gd name="connsiteY7418" fmla="*/ 1801387 h 6858000"/>
              <a:gd name="connsiteX7419" fmla="*/ 10008882 w 12192000"/>
              <a:gd name="connsiteY7419" fmla="*/ 1801387 h 6858000"/>
              <a:gd name="connsiteX7420" fmla="*/ 9996126 w 12192000"/>
              <a:gd name="connsiteY7420" fmla="*/ 1769608 h 6858000"/>
              <a:gd name="connsiteX7421" fmla="*/ 9991875 w 12192000"/>
              <a:gd name="connsiteY7421" fmla="*/ 1780201 h 6858000"/>
              <a:gd name="connsiteX7422" fmla="*/ 9983372 w 12192000"/>
              <a:gd name="connsiteY7422" fmla="*/ 1780201 h 6858000"/>
              <a:gd name="connsiteX7423" fmla="*/ 9996126 w 12192000"/>
              <a:gd name="connsiteY7423" fmla="*/ 1748422 h 6858000"/>
              <a:gd name="connsiteX7424" fmla="*/ 10047146 w 12192000"/>
              <a:gd name="connsiteY7424" fmla="*/ 1700753 h 6858000"/>
              <a:gd name="connsiteX7425" fmla="*/ 10034391 w 12192000"/>
              <a:gd name="connsiteY7425" fmla="*/ 1690160 h 6858000"/>
              <a:gd name="connsiteX7426" fmla="*/ 10072656 w 12192000"/>
              <a:gd name="connsiteY7426" fmla="*/ 1653083 h 6858000"/>
              <a:gd name="connsiteX7427" fmla="*/ 10102416 w 12192000"/>
              <a:gd name="connsiteY7427" fmla="*/ 1642490 h 6858000"/>
              <a:gd name="connsiteX7428" fmla="*/ 10132178 w 12192000"/>
              <a:gd name="connsiteY7428" fmla="*/ 1626601 h 6858000"/>
              <a:gd name="connsiteX7429" fmla="*/ 10161938 w 12192000"/>
              <a:gd name="connsiteY7429" fmla="*/ 1626601 h 6858000"/>
              <a:gd name="connsiteX7430" fmla="*/ 10174694 w 12192000"/>
              <a:gd name="connsiteY7430" fmla="*/ 1621304 h 6858000"/>
              <a:gd name="connsiteX7431" fmla="*/ 10166190 w 12192000"/>
              <a:gd name="connsiteY7431" fmla="*/ 1594821 h 6858000"/>
              <a:gd name="connsiteX7432" fmla="*/ 10187448 w 12192000"/>
              <a:gd name="connsiteY7432" fmla="*/ 1594821 h 6858000"/>
              <a:gd name="connsiteX7433" fmla="*/ 10183196 w 12192000"/>
              <a:gd name="connsiteY7433" fmla="*/ 1610711 h 6858000"/>
              <a:gd name="connsiteX7434" fmla="*/ 10191700 w 12192000"/>
              <a:gd name="connsiteY7434" fmla="*/ 1621304 h 6858000"/>
              <a:gd name="connsiteX7435" fmla="*/ 10195952 w 12192000"/>
              <a:gd name="connsiteY7435" fmla="*/ 1610711 h 6858000"/>
              <a:gd name="connsiteX7436" fmla="*/ 10225712 w 12192000"/>
              <a:gd name="connsiteY7436" fmla="*/ 1605414 h 6858000"/>
              <a:gd name="connsiteX7437" fmla="*/ 10225712 w 12192000"/>
              <a:gd name="connsiteY7437" fmla="*/ 1616008 h 6858000"/>
              <a:gd name="connsiteX7438" fmla="*/ 10234216 w 12192000"/>
              <a:gd name="connsiteY7438" fmla="*/ 1621304 h 6858000"/>
              <a:gd name="connsiteX7439" fmla="*/ 10246970 w 12192000"/>
              <a:gd name="connsiteY7439" fmla="*/ 1594821 h 6858000"/>
              <a:gd name="connsiteX7440" fmla="*/ 10255474 w 12192000"/>
              <a:gd name="connsiteY7440" fmla="*/ 1600118 h 6858000"/>
              <a:gd name="connsiteX7441" fmla="*/ 10259725 w 12192000"/>
              <a:gd name="connsiteY7441" fmla="*/ 1589525 h 6858000"/>
              <a:gd name="connsiteX7442" fmla="*/ 10272480 w 12192000"/>
              <a:gd name="connsiteY7442" fmla="*/ 1594821 h 6858000"/>
              <a:gd name="connsiteX7443" fmla="*/ 10285234 w 12192000"/>
              <a:gd name="connsiteY7443" fmla="*/ 1578931 h 6858000"/>
              <a:gd name="connsiteX7444" fmla="*/ 10297990 w 12192000"/>
              <a:gd name="connsiteY7444" fmla="*/ 1584228 h 6858000"/>
              <a:gd name="connsiteX7445" fmla="*/ 10293738 w 12192000"/>
              <a:gd name="connsiteY7445" fmla="*/ 1578931 h 6858000"/>
              <a:gd name="connsiteX7446" fmla="*/ 10327750 w 12192000"/>
              <a:gd name="connsiteY7446" fmla="*/ 1568338 h 6858000"/>
              <a:gd name="connsiteX7447" fmla="*/ 10332002 w 12192000"/>
              <a:gd name="connsiteY7447" fmla="*/ 1568338 h 6858000"/>
              <a:gd name="connsiteX7448" fmla="*/ 10344757 w 12192000"/>
              <a:gd name="connsiteY7448" fmla="*/ 1573635 h 6858000"/>
              <a:gd name="connsiteX7449" fmla="*/ 10353260 w 12192000"/>
              <a:gd name="connsiteY7449" fmla="*/ 1552449 h 6858000"/>
              <a:gd name="connsiteX7450" fmla="*/ 10391524 w 12192000"/>
              <a:gd name="connsiteY7450" fmla="*/ 1557745 h 6858000"/>
              <a:gd name="connsiteX7451" fmla="*/ 10395776 w 12192000"/>
              <a:gd name="connsiteY7451" fmla="*/ 1552449 h 6858000"/>
              <a:gd name="connsiteX7452" fmla="*/ 10378770 w 12192000"/>
              <a:gd name="connsiteY7452" fmla="*/ 1541855 h 6858000"/>
              <a:gd name="connsiteX7453" fmla="*/ 10378770 w 12192000"/>
              <a:gd name="connsiteY7453" fmla="*/ 1539869 h 6858000"/>
              <a:gd name="connsiteX7454" fmla="*/ 10378770 w 12192000"/>
              <a:gd name="connsiteY7454" fmla="*/ 1527025 h 6858000"/>
              <a:gd name="connsiteX7455" fmla="*/ 10380364 w 12192000"/>
              <a:gd name="connsiteY7455" fmla="*/ 1526628 h 6858000"/>
              <a:gd name="connsiteX7456" fmla="*/ 10383021 w 12192000"/>
              <a:gd name="connsiteY7456" fmla="*/ 1525966 h 6858000"/>
              <a:gd name="connsiteX7457" fmla="*/ 10378770 w 12192000"/>
              <a:gd name="connsiteY7457" fmla="*/ 1525966 h 6858000"/>
              <a:gd name="connsiteX7458" fmla="*/ 10378770 w 12192000"/>
              <a:gd name="connsiteY7458" fmla="*/ 1527025 h 6858000"/>
              <a:gd name="connsiteX7459" fmla="*/ 10361763 w 12192000"/>
              <a:gd name="connsiteY7459" fmla="*/ 1531262 h 6858000"/>
              <a:gd name="connsiteX7460" fmla="*/ 10344757 w 12192000"/>
              <a:gd name="connsiteY7460" fmla="*/ 1541855 h 6858000"/>
              <a:gd name="connsiteX7461" fmla="*/ 10336254 w 12192000"/>
              <a:gd name="connsiteY7461" fmla="*/ 1536559 h 6858000"/>
              <a:gd name="connsiteX7462" fmla="*/ 10319248 w 12192000"/>
              <a:gd name="connsiteY7462" fmla="*/ 1547152 h 6858000"/>
              <a:gd name="connsiteX7463" fmla="*/ 10314996 w 12192000"/>
              <a:gd name="connsiteY7463" fmla="*/ 1541855 h 6858000"/>
              <a:gd name="connsiteX7464" fmla="*/ 10306492 w 12192000"/>
              <a:gd name="connsiteY7464" fmla="*/ 1552449 h 6858000"/>
              <a:gd name="connsiteX7465" fmla="*/ 10285234 w 12192000"/>
              <a:gd name="connsiteY7465" fmla="*/ 1547152 h 6858000"/>
              <a:gd name="connsiteX7466" fmla="*/ 10285234 w 12192000"/>
              <a:gd name="connsiteY7466" fmla="*/ 1541855 h 6858000"/>
              <a:gd name="connsiteX7467" fmla="*/ 10248564 w 12192000"/>
              <a:gd name="connsiteY7467" fmla="*/ 1561718 h 6858000"/>
              <a:gd name="connsiteX7468" fmla="*/ 10250467 w 12192000"/>
              <a:gd name="connsiteY7468" fmla="*/ 1562358 h 6858000"/>
              <a:gd name="connsiteX7469" fmla="*/ 10238467 w 12192000"/>
              <a:gd name="connsiteY7469" fmla="*/ 1568338 h 6858000"/>
              <a:gd name="connsiteX7470" fmla="*/ 10170442 w 12192000"/>
              <a:gd name="connsiteY7470" fmla="*/ 1578931 h 6858000"/>
              <a:gd name="connsiteX7471" fmla="*/ 10229964 w 12192000"/>
              <a:gd name="connsiteY7471" fmla="*/ 1536559 h 6858000"/>
              <a:gd name="connsiteX7472" fmla="*/ 10208706 w 12192000"/>
              <a:gd name="connsiteY7472" fmla="*/ 1541855 h 6858000"/>
              <a:gd name="connsiteX7473" fmla="*/ 10195952 w 12192000"/>
              <a:gd name="connsiteY7473" fmla="*/ 1557745 h 6858000"/>
              <a:gd name="connsiteX7474" fmla="*/ 10174694 w 12192000"/>
              <a:gd name="connsiteY7474" fmla="*/ 1557745 h 6858000"/>
              <a:gd name="connsiteX7475" fmla="*/ 10187448 w 12192000"/>
              <a:gd name="connsiteY7475" fmla="*/ 1531262 h 6858000"/>
              <a:gd name="connsiteX7476" fmla="*/ 10204454 w 12192000"/>
              <a:gd name="connsiteY7476" fmla="*/ 1531262 h 6858000"/>
              <a:gd name="connsiteX7477" fmla="*/ 10204454 w 12192000"/>
              <a:gd name="connsiteY7477" fmla="*/ 1525966 h 6858000"/>
              <a:gd name="connsiteX7478" fmla="*/ 10195952 w 12192000"/>
              <a:gd name="connsiteY7478" fmla="*/ 1525966 h 6858000"/>
              <a:gd name="connsiteX7479" fmla="*/ 10195952 w 12192000"/>
              <a:gd name="connsiteY7479" fmla="*/ 1510076 h 6858000"/>
              <a:gd name="connsiteX7480" fmla="*/ 10174694 w 12192000"/>
              <a:gd name="connsiteY7480" fmla="*/ 1547152 h 6858000"/>
              <a:gd name="connsiteX7481" fmla="*/ 10153436 w 12192000"/>
              <a:gd name="connsiteY7481" fmla="*/ 1557745 h 6858000"/>
              <a:gd name="connsiteX7482" fmla="*/ 10153436 w 12192000"/>
              <a:gd name="connsiteY7482" fmla="*/ 1552449 h 6858000"/>
              <a:gd name="connsiteX7483" fmla="*/ 10170442 w 12192000"/>
              <a:gd name="connsiteY7483" fmla="*/ 1531262 h 6858000"/>
              <a:gd name="connsiteX7484" fmla="*/ 10170442 w 12192000"/>
              <a:gd name="connsiteY7484" fmla="*/ 1515373 h 6858000"/>
              <a:gd name="connsiteX7485" fmla="*/ 10157687 w 12192000"/>
              <a:gd name="connsiteY7485" fmla="*/ 1531262 h 6858000"/>
              <a:gd name="connsiteX7486" fmla="*/ 10149184 w 12192000"/>
              <a:gd name="connsiteY7486" fmla="*/ 1525966 h 6858000"/>
              <a:gd name="connsiteX7487" fmla="*/ 10174694 w 12192000"/>
              <a:gd name="connsiteY7487" fmla="*/ 1494186 h 6858000"/>
              <a:gd name="connsiteX7488" fmla="*/ 10153436 w 12192000"/>
              <a:gd name="connsiteY7488" fmla="*/ 1488890 h 6858000"/>
              <a:gd name="connsiteX7489" fmla="*/ 10183196 w 12192000"/>
              <a:gd name="connsiteY7489" fmla="*/ 1435924 h 6858000"/>
              <a:gd name="connsiteX7490" fmla="*/ 10229964 w 12192000"/>
              <a:gd name="connsiteY7490" fmla="*/ 1382958 h 6858000"/>
              <a:gd name="connsiteX7491" fmla="*/ 10229964 w 12192000"/>
              <a:gd name="connsiteY7491" fmla="*/ 1367069 h 6858000"/>
              <a:gd name="connsiteX7492" fmla="*/ 10238467 w 12192000"/>
              <a:gd name="connsiteY7492" fmla="*/ 1356476 h 6858000"/>
              <a:gd name="connsiteX7493" fmla="*/ 10242187 w 12192000"/>
              <a:gd name="connsiteY7493" fmla="*/ 1349855 h 6858000"/>
              <a:gd name="connsiteX7494" fmla="*/ 10250997 w 12192000"/>
              <a:gd name="connsiteY7494" fmla="*/ 1334175 h 6858000"/>
              <a:gd name="connsiteX7495" fmla="*/ 10253348 w 12192000"/>
              <a:gd name="connsiteY7495" fmla="*/ 1331979 h 6858000"/>
              <a:gd name="connsiteX7496" fmla="*/ 10255474 w 12192000"/>
              <a:gd name="connsiteY7496" fmla="*/ 1329993 h 6858000"/>
              <a:gd name="connsiteX7497" fmla="*/ 10253125 w 12192000"/>
              <a:gd name="connsiteY7497" fmla="*/ 1330389 h 6858000"/>
              <a:gd name="connsiteX7498" fmla="*/ 10268228 w 12192000"/>
              <a:gd name="connsiteY7498" fmla="*/ 1303510 h 6858000"/>
              <a:gd name="connsiteX7499" fmla="*/ 10249096 w 12192000"/>
              <a:gd name="connsiteY7499" fmla="*/ 1331069 h 6858000"/>
              <a:gd name="connsiteX7500" fmla="*/ 10253125 w 12192000"/>
              <a:gd name="connsiteY7500" fmla="*/ 1330389 h 6858000"/>
              <a:gd name="connsiteX7501" fmla="*/ 10251022 w 12192000"/>
              <a:gd name="connsiteY7501" fmla="*/ 1334131 h 6858000"/>
              <a:gd name="connsiteX7502" fmla="*/ 10250997 w 12192000"/>
              <a:gd name="connsiteY7502" fmla="*/ 1334175 h 6858000"/>
              <a:gd name="connsiteX7503" fmla="*/ 10238467 w 12192000"/>
              <a:gd name="connsiteY7503" fmla="*/ 1345882 h 6858000"/>
              <a:gd name="connsiteX7504" fmla="*/ 10200203 w 12192000"/>
              <a:gd name="connsiteY7504" fmla="*/ 1393552 h 6858000"/>
              <a:gd name="connsiteX7505" fmla="*/ 10170151 w 12192000"/>
              <a:gd name="connsiteY7505" fmla="*/ 1414241 h 6858000"/>
              <a:gd name="connsiteX7506" fmla="*/ 10162337 w 12192000"/>
              <a:gd name="connsiteY7506" fmla="*/ 1420034 h 6858000"/>
              <a:gd name="connsiteX7507" fmla="*/ 10161938 w 12192000"/>
              <a:gd name="connsiteY7507" fmla="*/ 1420034 h 6858000"/>
              <a:gd name="connsiteX7508" fmla="*/ 10161730 w 12192000"/>
              <a:gd name="connsiteY7508" fmla="*/ 1420484 h 6858000"/>
              <a:gd name="connsiteX7509" fmla="*/ 10154299 w 12192000"/>
              <a:gd name="connsiteY7509" fmla="*/ 1425993 h 6858000"/>
              <a:gd name="connsiteX7510" fmla="*/ 10151841 w 12192000"/>
              <a:gd name="connsiteY7510" fmla="*/ 1430628 h 6858000"/>
              <a:gd name="connsiteX7511" fmla="*/ 10158644 w 12192000"/>
              <a:gd name="connsiteY7511" fmla="*/ 1427158 h 6858000"/>
              <a:gd name="connsiteX7512" fmla="*/ 10151110 w 12192000"/>
              <a:gd name="connsiteY7512" fmla="*/ 1443455 h 6858000"/>
              <a:gd name="connsiteX7513" fmla="*/ 10151178 w 12192000"/>
              <a:gd name="connsiteY7513" fmla="*/ 1443924 h 6858000"/>
              <a:gd name="connsiteX7514" fmla="*/ 10144932 w 12192000"/>
              <a:gd name="connsiteY7514" fmla="*/ 1446517 h 6858000"/>
              <a:gd name="connsiteX7515" fmla="*/ 10149184 w 12192000"/>
              <a:gd name="connsiteY7515" fmla="*/ 1467703 h 6858000"/>
              <a:gd name="connsiteX7516" fmla="*/ 10144932 w 12192000"/>
              <a:gd name="connsiteY7516" fmla="*/ 1473000 h 6858000"/>
              <a:gd name="connsiteX7517" fmla="*/ 10127926 w 12192000"/>
              <a:gd name="connsiteY7517" fmla="*/ 1457110 h 6858000"/>
              <a:gd name="connsiteX7518" fmla="*/ 10132178 w 12192000"/>
              <a:gd name="connsiteY7518" fmla="*/ 1446517 h 6858000"/>
              <a:gd name="connsiteX7519" fmla="*/ 10127926 w 12192000"/>
              <a:gd name="connsiteY7519" fmla="*/ 1446517 h 6858000"/>
              <a:gd name="connsiteX7520" fmla="*/ 10123674 w 12192000"/>
              <a:gd name="connsiteY7520" fmla="*/ 1457110 h 6858000"/>
              <a:gd name="connsiteX7521" fmla="*/ 10106668 w 12192000"/>
              <a:gd name="connsiteY7521" fmla="*/ 1478297 h 6858000"/>
              <a:gd name="connsiteX7522" fmla="*/ 10085410 w 12192000"/>
              <a:gd name="connsiteY7522" fmla="*/ 1494186 h 6858000"/>
              <a:gd name="connsiteX7523" fmla="*/ 10089662 w 12192000"/>
              <a:gd name="connsiteY7523" fmla="*/ 1510076 h 6858000"/>
              <a:gd name="connsiteX7524" fmla="*/ 10085410 w 12192000"/>
              <a:gd name="connsiteY7524" fmla="*/ 1510076 h 6858000"/>
              <a:gd name="connsiteX7525" fmla="*/ 10089662 w 12192000"/>
              <a:gd name="connsiteY7525" fmla="*/ 1520669 h 6858000"/>
              <a:gd name="connsiteX7526" fmla="*/ 10076907 w 12192000"/>
              <a:gd name="connsiteY7526" fmla="*/ 1536559 h 6858000"/>
              <a:gd name="connsiteX7527" fmla="*/ 10051398 w 12192000"/>
              <a:gd name="connsiteY7527" fmla="*/ 1547152 h 6858000"/>
              <a:gd name="connsiteX7528" fmla="*/ 10051398 w 12192000"/>
              <a:gd name="connsiteY7528" fmla="*/ 1568338 h 6858000"/>
              <a:gd name="connsiteX7529" fmla="*/ 10037672 w 12192000"/>
              <a:gd name="connsiteY7529" fmla="*/ 1565359 h 6858000"/>
              <a:gd name="connsiteX7530" fmla="*/ 10038642 w 12192000"/>
              <a:gd name="connsiteY7530" fmla="*/ 1563042 h 6858000"/>
              <a:gd name="connsiteX7531" fmla="*/ 10037641 w 12192000"/>
              <a:gd name="connsiteY7531" fmla="*/ 1565352 h 6858000"/>
              <a:gd name="connsiteX7532" fmla="*/ 10033860 w 12192000"/>
              <a:gd name="connsiteY7532" fmla="*/ 1564531 h 6858000"/>
              <a:gd name="connsiteX7533" fmla="*/ 10032265 w 12192000"/>
              <a:gd name="connsiteY7533" fmla="*/ 1565690 h 6858000"/>
              <a:gd name="connsiteX7534" fmla="*/ 10036997 w 12192000"/>
              <a:gd name="connsiteY7534" fmla="*/ 1566836 h 6858000"/>
              <a:gd name="connsiteX7535" fmla="*/ 10034050 w 12192000"/>
              <a:gd name="connsiteY7535" fmla="*/ 1573635 h 6858000"/>
              <a:gd name="connsiteX7536" fmla="*/ 10025888 w 12192000"/>
              <a:gd name="connsiteY7536" fmla="*/ 1573635 h 6858000"/>
              <a:gd name="connsiteX7537" fmla="*/ 10008882 w 12192000"/>
              <a:gd name="connsiteY7537" fmla="*/ 1605414 h 6858000"/>
              <a:gd name="connsiteX7538" fmla="*/ 10004630 w 12192000"/>
              <a:gd name="connsiteY7538" fmla="*/ 1594821 h 6858000"/>
              <a:gd name="connsiteX7539" fmla="*/ 9987373 w 12192000"/>
              <a:gd name="connsiteY7539" fmla="*/ 1607907 h 6858000"/>
              <a:gd name="connsiteX7540" fmla="*/ 9974869 w 12192000"/>
              <a:gd name="connsiteY7540" fmla="*/ 1600118 h 6858000"/>
              <a:gd name="connsiteX7541" fmla="*/ 9974869 w 12192000"/>
              <a:gd name="connsiteY7541" fmla="*/ 1616008 h 6858000"/>
              <a:gd name="connsiteX7542" fmla="*/ 9962114 w 12192000"/>
              <a:gd name="connsiteY7542" fmla="*/ 1610711 h 6858000"/>
              <a:gd name="connsiteX7543" fmla="*/ 9949359 w 12192000"/>
              <a:gd name="connsiteY7543" fmla="*/ 1626601 h 6858000"/>
              <a:gd name="connsiteX7544" fmla="*/ 9940856 w 12192000"/>
              <a:gd name="connsiteY7544" fmla="*/ 1621304 h 6858000"/>
              <a:gd name="connsiteX7545" fmla="*/ 9936604 w 12192000"/>
              <a:gd name="connsiteY7545" fmla="*/ 1626601 h 6858000"/>
              <a:gd name="connsiteX7546" fmla="*/ 9928102 w 12192000"/>
              <a:gd name="connsiteY7546" fmla="*/ 1616008 h 6858000"/>
              <a:gd name="connsiteX7547" fmla="*/ 9928102 w 12192000"/>
              <a:gd name="connsiteY7547" fmla="*/ 1621304 h 6858000"/>
              <a:gd name="connsiteX7548" fmla="*/ 9889837 w 12192000"/>
              <a:gd name="connsiteY7548" fmla="*/ 1637194 h 6858000"/>
              <a:gd name="connsiteX7549" fmla="*/ 9872830 w 12192000"/>
              <a:gd name="connsiteY7549" fmla="*/ 1626601 h 6858000"/>
              <a:gd name="connsiteX7550" fmla="*/ 9872830 w 12192000"/>
              <a:gd name="connsiteY7550" fmla="*/ 1637194 h 6858000"/>
              <a:gd name="connsiteX7551" fmla="*/ 9809057 w 12192000"/>
              <a:gd name="connsiteY7551" fmla="*/ 1658380 h 6858000"/>
              <a:gd name="connsiteX7552" fmla="*/ 9800554 w 12192000"/>
              <a:gd name="connsiteY7552" fmla="*/ 1653083 h 6858000"/>
              <a:gd name="connsiteX7553" fmla="*/ 9817560 w 12192000"/>
              <a:gd name="connsiteY7553" fmla="*/ 1647787 h 6858000"/>
              <a:gd name="connsiteX7554" fmla="*/ 9817560 w 12192000"/>
              <a:gd name="connsiteY7554" fmla="*/ 1642490 h 6858000"/>
              <a:gd name="connsiteX7555" fmla="*/ 9787799 w 12192000"/>
              <a:gd name="connsiteY7555" fmla="*/ 1642490 h 6858000"/>
              <a:gd name="connsiteX7556" fmla="*/ 9792050 w 12192000"/>
              <a:gd name="connsiteY7556" fmla="*/ 1653083 h 6858000"/>
              <a:gd name="connsiteX7557" fmla="*/ 9787799 w 12192000"/>
              <a:gd name="connsiteY7557" fmla="*/ 1663677 h 6858000"/>
              <a:gd name="connsiteX7558" fmla="*/ 9758038 w 12192000"/>
              <a:gd name="connsiteY7558" fmla="*/ 1668973 h 6858000"/>
              <a:gd name="connsiteX7559" fmla="*/ 9724025 w 12192000"/>
              <a:gd name="connsiteY7559" fmla="*/ 1684863 h 6858000"/>
              <a:gd name="connsiteX7560" fmla="*/ 9707019 w 12192000"/>
              <a:gd name="connsiteY7560" fmla="*/ 1679566 h 6858000"/>
              <a:gd name="connsiteX7561" fmla="*/ 9711270 w 12192000"/>
              <a:gd name="connsiteY7561" fmla="*/ 1668973 h 6858000"/>
              <a:gd name="connsiteX7562" fmla="*/ 9745283 w 12192000"/>
              <a:gd name="connsiteY7562" fmla="*/ 1658380 h 6858000"/>
              <a:gd name="connsiteX7563" fmla="*/ 9728276 w 12192000"/>
              <a:gd name="connsiteY7563" fmla="*/ 1653083 h 6858000"/>
              <a:gd name="connsiteX7564" fmla="*/ 9736780 w 12192000"/>
              <a:gd name="connsiteY7564" fmla="*/ 1642490 h 6858000"/>
              <a:gd name="connsiteX7565" fmla="*/ 9745283 w 12192000"/>
              <a:gd name="connsiteY7565" fmla="*/ 1647787 h 6858000"/>
              <a:gd name="connsiteX7566" fmla="*/ 9770792 w 12192000"/>
              <a:gd name="connsiteY7566" fmla="*/ 1605414 h 6858000"/>
              <a:gd name="connsiteX7567" fmla="*/ 9800554 w 12192000"/>
              <a:gd name="connsiteY7567" fmla="*/ 1568338 h 6858000"/>
              <a:gd name="connsiteX7568" fmla="*/ 9843070 w 12192000"/>
              <a:gd name="connsiteY7568" fmla="*/ 1520669 h 6858000"/>
              <a:gd name="connsiteX7569" fmla="*/ 9872830 w 12192000"/>
              <a:gd name="connsiteY7569" fmla="*/ 1483593 h 6858000"/>
              <a:gd name="connsiteX7570" fmla="*/ 9877082 w 12192000"/>
              <a:gd name="connsiteY7570" fmla="*/ 1473000 h 6858000"/>
              <a:gd name="connsiteX7571" fmla="*/ 9894088 w 12192000"/>
              <a:gd name="connsiteY7571" fmla="*/ 1462407 h 6858000"/>
              <a:gd name="connsiteX7572" fmla="*/ 9898340 w 12192000"/>
              <a:gd name="connsiteY7572" fmla="*/ 1446517 h 6858000"/>
              <a:gd name="connsiteX7573" fmla="*/ 9915346 w 12192000"/>
              <a:gd name="connsiteY7573" fmla="*/ 1435924 h 6858000"/>
              <a:gd name="connsiteX7574" fmla="*/ 9906844 w 12192000"/>
              <a:gd name="connsiteY7574" fmla="*/ 1414738 h 6858000"/>
              <a:gd name="connsiteX7575" fmla="*/ 9932353 w 12192000"/>
              <a:gd name="connsiteY7575" fmla="*/ 1388255 h 6858000"/>
              <a:gd name="connsiteX7576" fmla="*/ 9936604 w 12192000"/>
              <a:gd name="connsiteY7576" fmla="*/ 1377662 h 6858000"/>
              <a:gd name="connsiteX7577" fmla="*/ 9957862 w 12192000"/>
              <a:gd name="connsiteY7577" fmla="*/ 1367069 h 6858000"/>
              <a:gd name="connsiteX7578" fmla="*/ 9953611 w 12192000"/>
              <a:gd name="connsiteY7578" fmla="*/ 1356476 h 6858000"/>
              <a:gd name="connsiteX7579" fmla="*/ 9974869 w 12192000"/>
              <a:gd name="connsiteY7579" fmla="*/ 1335289 h 6858000"/>
              <a:gd name="connsiteX7580" fmla="*/ 9979120 w 12192000"/>
              <a:gd name="connsiteY7580" fmla="*/ 1345882 h 6858000"/>
              <a:gd name="connsiteX7581" fmla="*/ 9979120 w 12192000"/>
              <a:gd name="connsiteY7581" fmla="*/ 1324696 h 6858000"/>
              <a:gd name="connsiteX7582" fmla="*/ 9974869 w 12192000"/>
              <a:gd name="connsiteY7582" fmla="*/ 1324696 h 6858000"/>
              <a:gd name="connsiteX7583" fmla="*/ 10004630 w 12192000"/>
              <a:gd name="connsiteY7583" fmla="*/ 1266434 h 6858000"/>
              <a:gd name="connsiteX7584" fmla="*/ 10017384 w 12192000"/>
              <a:gd name="connsiteY7584" fmla="*/ 1255841 h 6858000"/>
              <a:gd name="connsiteX7585" fmla="*/ 10008882 w 12192000"/>
              <a:gd name="connsiteY7585" fmla="*/ 1245248 h 6858000"/>
              <a:gd name="connsiteX7586" fmla="*/ 10017384 w 12192000"/>
              <a:gd name="connsiteY7586" fmla="*/ 1234654 h 6858000"/>
              <a:gd name="connsiteX7587" fmla="*/ 10025888 w 12192000"/>
              <a:gd name="connsiteY7587" fmla="*/ 1234654 h 6858000"/>
              <a:gd name="connsiteX7588" fmla="*/ 10038642 w 12192000"/>
              <a:gd name="connsiteY7588" fmla="*/ 1213468 h 6858000"/>
              <a:gd name="connsiteX7589" fmla="*/ 10034391 w 12192000"/>
              <a:gd name="connsiteY7589" fmla="*/ 1208172 h 6858000"/>
              <a:gd name="connsiteX7590" fmla="*/ 10047146 w 12192000"/>
              <a:gd name="connsiteY7590" fmla="*/ 1202875 h 6858000"/>
              <a:gd name="connsiteX7591" fmla="*/ 10072656 w 12192000"/>
              <a:gd name="connsiteY7591" fmla="*/ 1160502 h 6858000"/>
              <a:gd name="connsiteX7592" fmla="*/ 10042894 w 12192000"/>
              <a:gd name="connsiteY7592" fmla="*/ 1171096 h 6858000"/>
              <a:gd name="connsiteX7593" fmla="*/ 10047388 w 12192000"/>
              <a:gd name="connsiteY7593" fmla="*/ 1160452 h 6858000"/>
              <a:gd name="connsiteX7594" fmla="*/ 10050335 w 12192000"/>
              <a:gd name="connsiteY7594" fmla="*/ 1159840 h 6858000"/>
              <a:gd name="connsiteX7595" fmla="*/ 10072656 w 12192000"/>
              <a:gd name="connsiteY7595" fmla="*/ 1155206 h 6858000"/>
              <a:gd name="connsiteX7596" fmla="*/ 10106668 w 12192000"/>
              <a:gd name="connsiteY7596" fmla="*/ 1107537 h 6858000"/>
              <a:gd name="connsiteX7597" fmla="*/ 10102416 w 12192000"/>
              <a:gd name="connsiteY7597" fmla="*/ 1102240 h 6858000"/>
              <a:gd name="connsiteX7598" fmla="*/ 10149184 w 12192000"/>
              <a:gd name="connsiteY7598" fmla="*/ 1043978 h 6858000"/>
              <a:gd name="connsiteX7599" fmla="*/ 10144932 w 12192000"/>
              <a:gd name="connsiteY7599" fmla="*/ 1038681 h 6858000"/>
              <a:gd name="connsiteX7600" fmla="*/ 10149184 w 12192000"/>
              <a:gd name="connsiteY7600" fmla="*/ 1028088 h 6858000"/>
              <a:gd name="connsiteX7601" fmla="*/ 10153436 w 12192000"/>
              <a:gd name="connsiteY7601" fmla="*/ 1033385 h 6858000"/>
              <a:gd name="connsiteX7602" fmla="*/ 10161938 w 12192000"/>
              <a:gd name="connsiteY7602" fmla="*/ 1012198 h 6858000"/>
              <a:gd name="connsiteX7603" fmla="*/ 10153436 w 12192000"/>
              <a:gd name="connsiteY7603" fmla="*/ 1022792 h 6858000"/>
              <a:gd name="connsiteX7604" fmla="*/ 10136429 w 12192000"/>
              <a:gd name="connsiteY7604" fmla="*/ 1022792 h 6858000"/>
              <a:gd name="connsiteX7605" fmla="*/ 10127926 w 12192000"/>
              <a:gd name="connsiteY7605" fmla="*/ 1038681 h 6858000"/>
              <a:gd name="connsiteX7606" fmla="*/ 10119422 w 12192000"/>
              <a:gd name="connsiteY7606" fmla="*/ 1059868 h 6858000"/>
              <a:gd name="connsiteX7607" fmla="*/ 10102416 w 12192000"/>
              <a:gd name="connsiteY7607" fmla="*/ 1059868 h 6858000"/>
              <a:gd name="connsiteX7608" fmla="*/ 10085410 w 12192000"/>
              <a:gd name="connsiteY7608" fmla="*/ 1096944 h 6858000"/>
              <a:gd name="connsiteX7609" fmla="*/ 10064152 w 12192000"/>
              <a:gd name="connsiteY7609" fmla="*/ 1102240 h 6858000"/>
              <a:gd name="connsiteX7610" fmla="*/ 10013133 w 12192000"/>
              <a:gd name="connsiteY7610" fmla="*/ 1171096 h 6858000"/>
              <a:gd name="connsiteX7611" fmla="*/ 10008882 w 12192000"/>
              <a:gd name="connsiteY7611" fmla="*/ 1186985 h 6858000"/>
              <a:gd name="connsiteX7612" fmla="*/ 10017384 w 12192000"/>
              <a:gd name="connsiteY7612" fmla="*/ 1186985 h 6858000"/>
              <a:gd name="connsiteX7613" fmla="*/ 10017384 w 12192000"/>
              <a:gd name="connsiteY7613" fmla="*/ 1192282 h 6858000"/>
              <a:gd name="connsiteX7614" fmla="*/ 10004630 w 12192000"/>
              <a:gd name="connsiteY7614" fmla="*/ 1208172 h 6858000"/>
              <a:gd name="connsiteX7615" fmla="*/ 9996126 w 12192000"/>
              <a:gd name="connsiteY7615" fmla="*/ 1202875 h 6858000"/>
              <a:gd name="connsiteX7616" fmla="*/ 9987624 w 12192000"/>
              <a:gd name="connsiteY7616" fmla="*/ 1218765 h 6858000"/>
              <a:gd name="connsiteX7617" fmla="*/ 9996126 w 12192000"/>
              <a:gd name="connsiteY7617" fmla="*/ 1218765 h 6858000"/>
              <a:gd name="connsiteX7618" fmla="*/ 9996126 w 12192000"/>
              <a:gd name="connsiteY7618" fmla="*/ 1224061 h 6858000"/>
              <a:gd name="connsiteX7619" fmla="*/ 10013133 w 12192000"/>
              <a:gd name="connsiteY7619" fmla="*/ 1229358 h 6858000"/>
              <a:gd name="connsiteX7620" fmla="*/ 10004630 w 12192000"/>
              <a:gd name="connsiteY7620" fmla="*/ 1245248 h 6858000"/>
              <a:gd name="connsiteX7621" fmla="*/ 9987624 w 12192000"/>
              <a:gd name="connsiteY7621" fmla="*/ 1229358 h 6858000"/>
              <a:gd name="connsiteX7622" fmla="*/ 9970617 w 12192000"/>
              <a:gd name="connsiteY7622" fmla="*/ 1255841 h 6858000"/>
              <a:gd name="connsiteX7623" fmla="*/ 9962114 w 12192000"/>
              <a:gd name="connsiteY7623" fmla="*/ 1245248 h 6858000"/>
              <a:gd name="connsiteX7624" fmla="*/ 9957862 w 12192000"/>
              <a:gd name="connsiteY7624" fmla="*/ 1245248 h 6858000"/>
              <a:gd name="connsiteX7625" fmla="*/ 9945108 w 12192000"/>
              <a:gd name="connsiteY7625" fmla="*/ 1245248 h 6858000"/>
              <a:gd name="connsiteX7626" fmla="*/ 9957862 w 12192000"/>
              <a:gd name="connsiteY7626" fmla="*/ 1250544 h 6858000"/>
              <a:gd name="connsiteX7627" fmla="*/ 9953611 w 12192000"/>
              <a:gd name="connsiteY7627" fmla="*/ 1266434 h 6858000"/>
              <a:gd name="connsiteX7628" fmla="*/ 9957862 w 12192000"/>
              <a:gd name="connsiteY7628" fmla="*/ 1255841 h 6858000"/>
              <a:gd name="connsiteX7629" fmla="*/ 9970617 w 12192000"/>
              <a:gd name="connsiteY7629" fmla="*/ 1266434 h 6858000"/>
              <a:gd name="connsiteX7630" fmla="*/ 9962114 w 12192000"/>
              <a:gd name="connsiteY7630" fmla="*/ 1277027 h 6858000"/>
              <a:gd name="connsiteX7631" fmla="*/ 9945108 w 12192000"/>
              <a:gd name="connsiteY7631" fmla="*/ 1277027 h 6858000"/>
              <a:gd name="connsiteX7632" fmla="*/ 9923850 w 12192000"/>
              <a:gd name="connsiteY7632" fmla="*/ 1308806 h 6858000"/>
              <a:gd name="connsiteX7633" fmla="*/ 9932353 w 12192000"/>
              <a:gd name="connsiteY7633" fmla="*/ 1319400 h 6858000"/>
              <a:gd name="connsiteX7634" fmla="*/ 9923850 w 12192000"/>
              <a:gd name="connsiteY7634" fmla="*/ 1329993 h 6858000"/>
              <a:gd name="connsiteX7635" fmla="*/ 9911095 w 12192000"/>
              <a:gd name="connsiteY7635" fmla="*/ 1329993 h 6858000"/>
              <a:gd name="connsiteX7636" fmla="*/ 9915346 w 12192000"/>
              <a:gd name="connsiteY7636" fmla="*/ 1335289 h 6858000"/>
              <a:gd name="connsiteX7637" fmla="*/ 9906844 w 12192000"/>
              <a:gd name="connsiteY7637" fmla="*/ 1345882 h 6858000"/>
              <a:gd name="connsiteX7638" fmla="*/ 9915346 w 12192000"/>
              <a:gd name="connsiteY7638" fmla="*/ 1356476 h 6858000"/>
              <a:gd name="connsiteX7639" fmla="*/ 9906311 w 12192000"/>
              <a:gd name="connsiteY7639" fmla="*/ 1369303 h 6858000"/>
              <a:gd name="connsiteX7640" fmla="*/ 9906456 w 12192000"/>
              <a:gd name="connsiteY7640" fmla="*/ 1369958 h 6858000"/>
              <a:gd name="connsiteX7641" fmla="*/ 9902592 w 12192000"/>
              <a:gd name="connsiteY7641" fmla="*/ 1372365 h 6858000"/>
              <a:gd name="connsiteX7642" fmla="*/ 9894088 w 12192000"/>
              <a:gd name="connsiteY7642" fmla="*/ 1351179 h 6858000"/>
              <a:gd name="connsiteX7643" fmla="*/ 9877082 w 12192000"/>
              <a:gd name="connsiteY7643" fmla="*/ 1361772 h 6858000"/>
              <a:gd name="connsiteX7644" fmla="*/ 9877082 w 12192000"/>
              <a:gd name="connsiteY7644" fmla="*/ 1388255 h 6858000"/>
              <a:gd name="connsiteX7645" fmla="*/ 9864328 w 12192000"/>
              <a:gd name="connsiteY7645" fmla="*/ 1393552 h 6858000"/>
              <a:gd name="connsiteX7646" fmla="*/ 9855824 w 12192000"/>
              <a:gd name="connsiteY7646" fmla="*/ 1420034 h 6858000"/>
              <a:gd name="connsiteX7647" fmla="*/ 9843070 w 12192000"/>
              <a:gd name="connsiteY7647" fmla="*/ 1409441 h 6858000"/>
              <a:gd name="connsiteX7648" fmla="*/ 9834566 w 12192000"/>
              <a:gd name="connsiteY7648" fmla="*/ 1425331 h 6858000"/>
              <a:gd name="connsiteX7649" fmla="*/ 9838818 w 12192000"/>
              <a:gd name="connsiteY7649" fmla="*/ 1435924 h 6858000"/>
              <a:gd name="connsiteX7650" fmla="*/ 9813308 w 12192000"/>
              <a:gd name="connsiteY7650" fmla="*/ 1446517 h 6858000"/>
              <a:gd name="connsiteX7651" fmla="*/ 9800554 w 12192000"/>
              <a:gd name="connsiteY7651" fmla="*/ 1478297 h 6858000"/>
              <a:gd name="connsiteX7652" fmla="*/ 9817560 w 12192000"/>
              <a:gd name="connsiteY7652" fmla="*/ 1478297 h 6858000"/>
              <a:gd name="connsiteX7653" fmla="*/ 9826063 w 12192000"/>
              <a:gd name="connsiteY7653" fmla="*/ 1488890 h 6858000"/>
              <a:gd name="connsiteX7654" fmla="*/ 9817560 w 12192000"/>
              <a:gd name="connsiteY7654" fmla="*/ 1488890 h 6858000"/>
              <a:gd name="connsiteX7655" fmla="*/ 9792050 w 12192000"/>
              <a:gd name="connsiteY7655" fmla="*/ 1478297 h 6858000"/>
              <a:gd name="connsiteX7656" fmla="*/ 9792050 w 12192000"/>
              <a:gd name="connsiteY7656" fmla="*/ 1473000 h 6858000"/>
              <a:gd name="connsiteX7657" fmla="*/ 9783548 w 12192000"/>
              <a:gd name="connsiteY7657" fmla="*/ 1494186 h 6858000"/>
              <a:gd name="connsiteX7658" fmla="*/ 9779296 w 12192000"/>
              <a:gd name="connsiteY7658" fmla="*/ 1488890 h 6858000"/>
              <a:gd name="connsiteX7659" fmla="*/ 9766541 w 12192000"/>
              <a:gd name="connsiteY7659" fmla="*/ 1504779 h 6858000"/>
              <a:gd name="connsiteX7660" fmla="*/ 9775044 w 12192000"/>
              <a:gd name="connsiteY7660" fmla="*/ 1515373 h 6858000"/>
              <a:gd name="connsiteX7661" fmla="*/ 9758038 w 12192000"/>
              <a:gd name="connsiteY7661" fmla="*/ 1515373 h 6858000"/>
              <a:gd name="connsiteX7662" fmla="*/ 9753786 w 12192000"/>
              <a:gd name="connsiteY7662" fmla="*/ 1536559 h 6858000"/>
              <a:gd name="connsiteX7663" fmla="*/ 9736780 w 12192000"/>
              <a:gd name="connsiteY7663" fmla="*/ 1541855 h 6858000"/>
              <a:gd name="connsiteX7664" fmla="*/ 9736780 w 12192000"/>
              <a:gd name="connsiteY7664" fmla="*/ 1557745 h 6858000"/>
              <a:gd name="connsiteX7665" fmla="*/ 9745283 w 12192000"/>
              <a:gd name="connsiteY7665" fmla="*/ 1573635 h 6858000"/>
              <a:gd name="connsiteX7666" fmla="*/ 9736780 w 12192000"/>
              <a:gd name="connsiteY7666" fmla="*/ 1589525 h 6858000"/>
              <a:gd name="connsiteX7667" fmla="*/ 9732528 w 12192000"/>
              <a:gd name="connsiteY7667" fmla="*/ 1578931 h 6858000"/>
              <a:gd name="connsiteX7668" fmla="*/ 9732528 w 12192000"/>
              <a:gd name="connsiteY7668" fmla="*/ 1568338 h 6858000"/>
              <a:gd name="connsiteX7669" fmla="*/ 9707019 w 12192000"/>
              <a:gd name="connsiteY7669" fmla="*/ 1578931 h 6858000"/>
              <a:gd name="connsiteX7670" fmla="*/ 9702767 w 12192000"/>
              <a:gd name="connsiteY7670" fmla="*/ 1573635 h 6858000"/>
              <a:gd name="connsiteX7671" fmla="*/ 9702767 w 12192000"/>
              <a:gd name="connsiteY7671" fmla="*/ 1568338 h 6858000"/>
              <a:gd name="connsiteX7672" fmla="*/ 9690012 w 12192000"/>
              <a:gd name="connsiteY7672" fmla="*/ 1578931 h 6858000"/>
              <a:gd name="connsiteX7673" fmla="*/ 9694264 w 12192000"/>
              <a:gd name="connsiteY7673" fmla="*/ 1605414 h 6858000"/>
              <a:gd name="connsiteX7674" fmla="*/ 9677258 w 12192000"/>
              <a:gd name="connsiteY7674" fmla="*/ 1626601 h 6858000"/>
              <a:gd name="connsiteX7675" fmla="*/ 9664503 w 12192000"/>
              <a:gd name="connsiteY7675" fmla="*/ 1621304 h 6858000"/>
              <a:gd name="connsiteX7676" fmla="*/ 9668754 w 12192000"/>
              <a:gd name="connsiteY7676" fmla="*/ 1610711 h 6858000"/>
              <a:gd name="connsiteX7677" fmla="*/ 9656000 w 12192000"/>
              <a:gd name="connsiteY7677" fmla="*/ 1605414 h 6858000"/>
              <a:gd name="connsiteX7678" fmla="*/ 9651748 w 12192000"/>
              <a:gd name="connsiteY7678" fmla="*/ 1584228 h 6858000"/>
              <a:gd name="connsiteX7679" fmla="*/ 9643245 w 12192000"/>
              <a:gd name="connsiteY7679" fmla="*/ 1594821 h 6858000"/>
              <a:gd name="connsiteX7680" fmla="*/ 9617736 w 12192000"/>
              <a:gd name="connsiteY7680" fmla="*/ 1631897 h 6858000"/>
              <a:gd name="connsiteX7681" fmla="*/ 9596478 w 12192000"/>
              <a:gd name="connsiteY7681" fmla="*/ 1637194 h 6858000"/>
              <a:gd name="connsiteX7682" fmla="*/ 9596478 w 12192000"/>
              <a:gd name="connsiteY7682" fmla="*/ 1653083 h 6858000"/>
              <a:gd name="connsiteX7683" fmla="*/ 9575220 w 12192000"/>
              <a:gd name="connsiteY7683" fmla="*/ 1668973 h 6858000"/>
              <a:gd name="connsiteX7684" fmla="*/ 9575220 w 12192000"/>
              <a:gd name="connsiteY7684" fmla="*/ 1674270 h 6858000"/>
              <a:gd name="connsiteX7685" fmla="*/ 9545458 w 12192000"/>
              <a:gd name="connsiteY7685" fmla="*/ 1690160 h 6858000"/>
              <a:gd name="connsiteX7686" fmla="*/ 9545458 w 12192000"/>
              <a:gd name="connsiteY7686" fmla="*/ 1706049 h 6858000"/>
              <a:gd name="connsiteX7687" fmla="*/ 9532704 w 12192000"/>
              <a:gd name="connsiteY7687" fmla="*/ 1706049 h 6858000"/>
              <a:gd name="connsiteX7688" fmla="*/ 9519949 w 12192000"/>
              <a:gd name="connsiteY7688" fmla="*/ 1700753 h 6858000"/>
              <a:gd name="connsiteX7689" fmla="*/ 9507194 w 12192000"/>
              <a:gd name="connsiteY7689" fmla="*/ 1706049 h 6858000"/>
              <a:gd name="connsiteX7690" fmla="*/ 9507194 w 12192000"/>
              <a:gd name="connsiteY7690" fmla="*/ 1732532 h 6858000"/>
              <a:gd name="connsiteX7691" fmla="*/ 9481684 w 12192000"/>
              <a:gd name="connsiteY7691" fmla="*/ 1743125 h 6858000"/>
              <a:gd name="connsiteX7692" fmla="*/ 9439169 w 12192000"/>
              <a:gd name="connsiteY7692" fmla="*/ 1759015 h 6858000"/>
              <a:gd name="connsiteX7693" fmla="*/ 9443420 w 12192000"/>
              <a:gd name="connsiteY7693" fmla="*/ 1748422 h 6858000"/>
              <a:gd name="connsiteX7694" fmla="*/ 9439169 w 12192000"/>
              <a:gd name="connsiteY7694" fmla="*/ 1748422 h 6858000"/>
              <a:gd name="connsiteX7695" fmla="*/ 9426414 w 12192000"/>
              <a:gd name="connsiteY7695" fmla="*/ 1759015 h 6858000"/>
              <a:gd name="connsiteX7696" fmla="*/ 9422162 w 12192000"/>
              <a:gd name="connsiteY7696" fmla="*/ 1764311 h 6858000"/>
              <a:gd name="connsiteX7697" fmla="*/ 9400904 w 12192000"/>
              <a:gd name="connsiteY7697" fmla="*/ 1769608 h 6858000"/>
              <a:gd name="connsiteX7698" fmla="*/ 9409408 w 12192000"/>
              <a:gd name="connsiteY7698" fmla="*/ 1748422 h 6858000"/>
              <a:gd name="connsiteX7699" fmla="*/ 9430666 w 12192000"/>
              <a:gd name="connsiteY7699" fmla="*/ 1732532 h 6858000"/>
              <a:gd name="connsiteX7700" fmla="*/ 9439169 w 12192000"/>
              <a:gd name="connsiteY7700" fmla="*/ 1716642 h 6858000"/>
              <a:gd name="connsiteX7701" fmla="*/ 9417911 w 12192000"/>
              <a:gd name="connsiteY7701" fmla="*/ 1732532 h 6858000"/>
              <a:gd name="connsiteX7702" fmla="*/ 9409408 w 12192000"/>
              <a:gd name="connsiteY7702" fmla="*/ 1721939 h 6858000"/>
              <a:gd name="connsiteX7703" fmla="*/ 9430666 w 12192000"/>
              <a:gd name="connsiteY7703" fmla="*/ 1695456 h 6858000"/>
              <a:gd name="connsiteX7704" fmla="*/ 9426414 w 12192000"/>
              <a:gd name="connsiteY7704" fmla="*/ 1695456 h 6858000"/>
              <a:gd name="connsiteX7705" fmla="*/ 9443420 w 12192000"/>
              <a:gd name="connsiteY7705" fmla="*/ 1684863 h 6858000"/>
              <a:gd name="connsiteX7706" fmla="*/ 9464678 w 12192000"/>
              <a:gd name="connsiteY7706" fmla="*/ 1690160 h 6858000"/>
              <a:gd name="connsiteX7707" fmla="*/ 9502942 w 12192000"/>
              <a:gd name="connsiteY7707" fmla="*/ 1637194 h 6858000"/>
              <a:gd name="connsiteX7708" fmla="*/ 9490852 w 12192000"/>
              <a:gd name="connsiteY7708" fmla="*/ 1648449 h 6858000"/>
              <a:gd name="connsiteX7709" fmla="*/ 9489938 w 12192000"/>
              <a:gd name="connsiteY7709" fmla="*/ 1648099 h 6858000"/>
              <a:gd name="connsiteX7710" fmla="*/ 9492314 w 12192000"/>
              <a:gd name="connsiteY7710" fmla="*/ 1645139 h 6858000"/>
              <a:gd name="connsiteX7711" fmla="*/ 9494440 w 12192000"/>
              <a:gd name="connsiteY7711" fmla="*/ 1642490 h 6858000"/>
              <a:gd name="connsiteX7712" fmla="*/ 9489125 w 12192000"/>
              <a:gd name="connsiteY7712" fmla="*/ 1647787 h 6858000"/>
              <a:gd name="connsiteX7713" fmla="*/ 9489938 w 12192000"/>
              <a:gd name="connsiteY7713" fmla="*/ 1648099 h 6858000"/>
              <a:gd name="connsiteX7714" fmla="*/ 9487265 w 12192000"/>
              <a:gd name="connsiteY7714" fmla="*/ 1651428 h 6858000"/>
              <a:gd name="connsiteX7715" fmla="*/ 9477433 w 12192000"/>
              <a:gd name="connsiteY7715" fmla="*/ 1663677 h 6858000"/>
              <a:gd name="connsiteX7716" fmla="*/ 9464678 w 12192000"/>
              <a:gd name="connsiteY7716" fmla="*/ 1663677 h 6858000"/>
              <a:gd name="connsiteX7717" fmla="*/ 9464678 w 12192000"/>
              <a:gd name="connsiteY7717" fmla="*/ 1658380 h 6858000"/>
              <a:gd name="connsiteX7718" fmla="*/ 9468930 w 12192000"/>
              <a:gd name="connsiteY7718" fmla="*/ 1653083 h 6858000"/>
              <a:gd name="connsiteX7719" fmla="*/ 9481684 w 12192000"/>
              <a:gd name="connsiteY7719" fmla="*/ 1642490 h 6858000"/>
              <a:gd name="connsiteX7720" fmla="*/ 9481684 w 12192000"/>
              <a:gd name="connsiteY7720" fmla="*/ 1621304 h 6858000"/>
              <a:gd name="connsiteX7721" fmla="*/ 9507194 w 12192000"/>
              <a:gd name="connsiteY7721" fmla="*/ 1605414 h 6858000"/>
              <a:gd name="connsiteX7722" fmla="*/ 9515698 w 12192000"/>
              <a:gd name="connsiteY7722" fmla="*/ 1589525 h 6858000"/>
              <a:gd name="connsiteX7723" fmla="*/ 9519949 w 12192000"/>
              <a:gd name="connsiteY7723" fmla="*/ 1578931 h 6858000"/>
              <a:gd name="connsiteX7724" fmla="*/ 9528452 w 12192000"/>
              <a:gd name="connsiteY7724" fmla="*/ 1589525 h 6858000"/>
              <a:gd name="connsiteX7725" fmla="*/ 9558214 w 12192000"/>
              <a:gd name="connsiteY7725" fmla="*/ 1552449 h 6858000"/>
              <a:gd name="connsiteX7726" fmla="*/ 9579471 w 12192000"/>
              <a:gd name="connsiteY7726" fmla="*/ 1525966 h 6858000"/>
              <a:gd name="connsiteX7727" fmla="*/ 9630490 w 12192000"/>
              <a:gd name="connsiteY7727" fmla="*/ 1478297 h 6858000"/>
              <a:gd name="connsiteX7728" fmla="*/ 9634742 w 12192000"/>
              <a:gd name="connsiteY7728" fmla="*/ 1462407 h 6858000"/>
              <a:gd name="connsiteX7729" fmla="*/ 9643245 w 12192000"/>
              <a:gd name="connsiteY7729" fmla="*/ 1462407 h 6858000"/>
              <a:gd name="connsiteX7730" fmla="*/ 9656000 w 12192000"/>
              <a:gd name="connsiteY7730" fmla="*/ 1446517 h 6858000"/>
              <a:gd name="connsiteX7731" fmla="*/ 9660252 w 12192000"/>
              <a:gd name="connsiteY7731" fmla="*/ 1425331 h 6858000"/>
              <a:gd name="connsiteX7732" fmla="*/ 9694264 w 12192000"/>
              <a:gd name="connsiteY7732" fmla="*/ 1388255 h 6858000"/>
              <a:gd name="connsiteX7733" fmla="*/ 9707019 w 12192000"/>
              <a:gd name="connsiteY7733" fmla="*/ 1388255 h 6858000"/>
              <a:gd name="connsiteX7734" fmla="*/ 9707019 w 12192000"/>
              <a:gd name="connsiteY7734" fmla="*/ 1377662 h 6858000"/>
              <a:gd name="connsiteX7735" fmla="*/ 9715522 w 12192000"/>
              <a:gd name="connsiteY7735" fmla="*/ 1367069 h 6858000"/>
              <a:gd name="connsiteX7736" fmla="*/ 9741032 w 12192000"/>
              <a:gd name="connsiteY7736" fmla="*/ 1345882 h 6858000"/>
              <a:gd name="connsiteX7737" fmla="*/ 9732528 w 12192000"/>
              <a:gd name="connsiteY7737" fmla="*/ 1329993 h 6858000"/>
              <a:gd name="connsiteX7738" fmla="*/ 9736780 w 12192000"/>
              <a:gd name="connsiteY7738" fmla="*/ 1324696 h 6858000"/>
              <a:gd name="connsiteX7739" fmla="*/ 9694264 w 12192000"/>
              <a:gd name="connsiteY7739" fmla="*/ 1324696 h 6858000"/>
              <a:gd name="connsiteX7740" fmla="*/ 9687762 w 12192000"/>
              <a:gd name="connsiteY7740" fmla="*/ 1308910 h 6858000"/>
              <a:gd name="connsiteX7741" fmla="*/ 9690851 w 12192000"/>
              <a:gd name="connsiteY7741" fmla="*/ 1306345 h 6858000"/>
              <a:gd name="connsiteX7742" fmla="*/ 9698516 w 12192000"/>
              <a:gd name="connsiteY7742" fmla="*/ 1314103 h 6858000"/>
              <a:gd name="connsiteX7743" fmla="*/ 9691494 w 12192000"/>
              <a:gd name="connsiteY7743" fmla="*/ 1305810 h 6858000"/>
              <a:gd name="connsiteX7744" fmla="*/ 9692670 w 12192000"/>
              <a:gd name="connsiteY7744" fmla="*/ 1304834 h 6858000"/>
              <a:gd name="connsiteX7745" fmla="*/ 9694264 w 12192000"/>
              <a:gd name="connsiteY7745" fmla="*/ 1303510 h 6858000"/>
              <a:gd name="connsiteX7746" fmla="*/ 9690145 w 12192000"/>
              <a:gd name="connsiteY7746" fmla="*/ 1303675 h 6858000"/>
              <a:gd name="connsiteX7747" fmla="*/ 9688524 w 12192000"/>
              <a:gd name="connsiteY7747" fmla="*/ 1302302 h 6858000"/>
              <a:gd name="connsiteX7748" fmla="*/ 9688285 w 12192000"/>
              <a:gd name="connsiteY7748" fmla="*/ 1302020 h 6858000"/>
              <a:gd name="connsiteX7749" fmla="*/ 9686824 w 12192000"/>
              <a:gd name="connsiteY7749" fmla="*/ 1300862 h 6858000"/>
              <a:gd name="connsiteX7750" fmla="*/ 9688524 w 12192000"/>
              <a:gd name="connsiteY7750" fmla="*/ 1302302 h 6858000"/>
              <a:gd name="connsiteX7751" fmla="*/ 9691494 w 12192000"/>
              <a:gd name="connsiteY7751" fmla="*/ 1305810 h 6858000"/>
              <a:gd name="connsiteX7752" fmla="*/ 9690851 w 12192000"/>
              <a:gd name="connsiteY7752" fmla="*/ 1306345 h 6858000"/>
              <a:gd name="connsiteX7753" fmla="*/ 9690013 w 12192000"/>
              <a:gd name="connsiteY7753" fmla="*/ 1305496 h 6858000"/>
              <a:gd name="connsiteX7754" fmla="*/ 9687754 w 12192000"/>
              <a:gd name="connsiteY7754" fmla="*/ 1308889 h 6858000"/>
              <a:gd name="connsiteX7755" fmla="*/ 9687762 w 12192000"/>
              <a:gd name="connsiteY7755" fmla="*/ 1308910 h 6858000"/>
              <a:gd name="connsiteX7756" fmla="*/ 9681510 w 12192000"/>
              <a:gd name="connsiteY7756" fmla="*/ 1314103 h 6858000"/>
              <a:gd name="connsiteX7757" fmla="*/ 9677258 w 12192000"/>
              <a:gd name="connsiteY7757" fmla="*/ 1308806 h 6858000"/>
              <a:gd name="connsiteX7758" fmla="*/ 9673006 w 12192000"/>
              <a:gd name="connsiteY7758" fmla="*/ 1314103 h 6858000"/>
              <a:gd name="connsiteX7759" fmla="*/ 9681510 w 12192000"/>
              <a:gd name="connsiteY7759" fmla="*/ 1314103 h 6858000"/>
              <a:gd name="connsiteX7760" fmla="*/ 9681510 w 12192000"/>
              <a:gd name="connsiteY7760" fmla="*/ 1319400 h 6858000"/>
              <a:gd name="connsiteX7761" fmla="*/ 9675640 w 12192000"/>
              <a:gd name="connsiteY7761" fmla="*/ 1335289 h 6858000"/>
              <a:gd name="connsiteX7762" fmla="*/ 9675132 w 12192000"/>
              <a:gd name="connsiteY7762" fmla="*/ 1335289 h 6858000"/>
              <a:gd name="connsiteX7763" fmla="*/ 9673006 w 12192000"/>
              <a:gd name="connsiteY7763" fmla="*/ 1335289 h 6858000"/>
              <a:gd name="connsiteX7764" fmla="*/ 9669758 w 12192000"/>
              <a:gd name="connsiteY7764" fmla="*/ 1337987 h 6858000"/>
              <a:gd name="connsiteX7765" fmla="*/ 9667692 w 12192000"/>
              <a:gd name="connsiteY7765" fmla="*/ 1337938 h 6858000"/>
              <a:gd name="connsiteX7766" fmla="*/ 9660252 w 12192000"/>
              <a:gd name="connsiteY7766" fmla="*/ 1324696 h 6858000"/>
              <a:gd name="connsiteX7767" fmla="*/ 9651748 w 12192000"/>
              <a:gd name="connsiteY7767" fmla="*/ 1340586 h 6858000"/>
              <a:gd name="connsiteX7768" fmla="*/ 9660252 w 12192000"/>
              <a:gd name="connsiteY7768" fmla="*/ 1345882 h 6858000"/>
              <a:gd name="connsiteX7769" fmla="*/ 9661846 w 12192000"/>
              <a:gd name="connsiteY7769" fmla="*/ 1344558 h 6858000"/>
              <a:gd name="connsiteX7770" fmla="*/ 9669758 w 12192000"/>
              <a:gd name="connsiteY7770" fmla="*/ 1337987 h 6858000"/>
              <a:gd name="connsiteX7771" fmla="*/ 9674601 w 12192000"/>
              <a:gd name="connsiteY7771" fmla="*/ 1338103 h 6858000"/>
              <a:gd name="connsiteX7772" fmla="*/ 9675640 w 12192000"/>
              <a:gd name="connsiteY7772" fmla="*/ 1335289 h 6858000"/>
              <a:gd name="connsiteX7773" fmla="*/ 9690012 w 12192000"/>
              <a:gd name="connsiteY7773" fmla="*/ 1335289 h 6858000"/>
              <a:gd name="connsiteX7774" fmla="*/ 9694264 w 12192000"/>
              <a:gd name="connsiteY7774" fmla="*/ 1345882 h 6858000"/>
              <a:gd name="connsiteX7775" fmla="*/ 9707019 w 12192000"/>
              <a:gd name="connsiteY7775" fmla="*/ 1340586 h 6858000"/>
              <a:gd name="connsiteX7776" fmla="*/ 9715522 w 12192000"/>
              <a:gd name="connsiteY7776" fmla="*/ 1351179 h 6858000"/>
              <a:gd name="connsiteX7777" fmla="*/ 9707019 w 12192000"/>
              <a:gd name="connsiteY7777" fmla="*/ 1367069 h 6858000"/>
              <a:gd name="connsiteX7778" fmla="*/ 9681510 w 12192000"/>
              <a:gd name="connsiteY7778" fmla="*/ 1372365 h 6858000"/>
              <a:gd name="connsiteX7779" fmla="*/ 9694264 w 12192000"/>
              <a:gd name="connsiteY7779" fmla="*/ 1351179 h 6858000"/>
              <a:gd name="connsiteX7780" fmla="*/ 9685761 w 12192000"/>
              <a:gd name="connsiteY7780" fmla="*/ 1356476 h 6858000"/>
              <a:gd name="connsiteX7781" fmla="*/ 9673006 w 12192000"/>
              <a:gd name="connsiteY7781" fmla="*/ 1388255 h 6858000"/>
              <a:gd name="connsiteX7782" fmla="*/ 9656000 w 12192000"/>
              <a:gd name="connsiteY7782" fmla="*/ 1393552 h 6858000"/>
              <a:gd name="connsiteX7783" fmla="*/ 9647496 w 12192000"/>
              <a:gd name="connsiteY7783" fmla="*/ 1414738 h 6858000"/>
              <a:gd name="connsiteX7784" fmla="*/ 9630490 w 12192000"/>
              <a:gd name="connsiteY7784" fmla="*/ 1425331 h 6858000"/>
              <a:gd name="connsiteX7785" fmla="*/ 9621987 w 12192000"/>
              <a:gd name="connsiteY7785" fmla="*/ 1457110 h 6858000"/>
              <a:gd name="connsiteX7786" fmla="*/ 9596478 w 12192000"/>
              <a:gd name="connsiteY7786" fmla="*/ 1462407 h 6858000"/>
              <a:gd name="connsiteX7787" fmla="*/ 9558214 w 12192000"/>
              <a:gd name="connsiteY7787" fmla="*/ 1515373 h 6858000"/>
              <a:gd name="connsiteX7788" fmla="*/ 9541207 w 12192000"/>
              <a:gd name="connsiteY7788" fmla="*/ 1515373 h 6858000"/>
              <a:gd name="connsiteX7789" fmla="*/ 9541207 w 12192000"/>
              <a:gd name="connsiteY7789" fmla="*/ 1531262 h 6858000"/>
              <a:gd name="connsiteX7790" fmla="*/ 9533204 w 12192000"/>
              <a:gd name="connsiteY7790" fmla="*/ 1530639 h 6858000"/>
              <a:gd name="connsiteX7791" fmla="*/ 9536425 w 12192000"/>
              <a:gd name="connsiteY7791" fmla="*/ 1526628 h 6858000"/>
              <a:gd name="connsiteX7792" fmla="*/ 9536956 w 12192000"/>
              <a:gd name="connsiteY7792" fmla="*/ 1525966 h 6858000"/>
              <a:gd name="connsiteX7793" fmla="*/ 9532704 w 12192000"/>
              <a:gd name="connsiteY7793" fmla="*/ 1530600 h 6858000"/>
              <a:gd name="connsiteX7794" fmla="*/ 9533204 w 12192000"/>
              <a:gd name="connsiteY7794" fmla="*/ 1530639 h 6858000"/>
              <a:gd name="connsiteX7795" fmla="*/ 9532704 w 12192000"/>
              <a:gd name="connsiteY7795" fmla="*/ 1531262 h 6858000"/>
              <a:gd name="connsiteX7796" fmla="*/ 9502942 w 12192000"/>
              <a:gd name="connsiteY7796" fmla="*/ 1568338 h 6858000"/>
              <a:gd name="connsiteX7797" fmla="*/ 9468864 w 12192000"/>
              <a:gd name="connsiteY7797" fmla="*/ 1619732 h 6858000"/>
              <a:gd name="connsiteX7798" fmla="*/ 9468905 w 12192000"/>
              <a:gd name="connsiteY7798" fmla="*/ 1610734 h 6858000"/>
              <a:gd name="connsiteX7799" fmla="*/ 9468930 w 12192000"/>
              <a:gd name="connsiteY7799" fmla="*/ 1610711 h 6858000"/>
              <a:gd name="connsiteX7800" fmla="*/ 9468930 w 12192000"/>
              <a:gd name="connsiteY7800" fmla="*/ 1605414 h 6858000"/>
              <a:gd name="connsiteX7801" fmla="*/ 9468905 w 12192000"/>
              <a:gd name="connsiteY7801" fmla="*/ 1610734 h 6858000"/>
              <a:gd name="connsiteX7802" fmla="*/ 9466804 w 12192000"/>
              <a:gd name="connsiteY7802" fmla="*/ 1612697 h 6858000"/>
              <a:gd name="connsiteX7803" fmla="*/ 9451924 w 12192000"/>
              <a:gd name="connsiteY7803" fmla="*/ 1626601 h 6858000"/>
              <a:gd name="connsiteX7804" fmla="*/ 9422162 w 12192000"/>
              <a:gd name="connsiteY7804" fmla="*/ 1663677 h 6858000"/>
              <a:gd name="connsiteX7805" fmla="*/ 9400904 w 12192000"/>
              <a:gd name="connsiteY7805" fmla="*/ 1653083 h 6858000"/>
              <a:gd name="connsiteX7806" fmla="*/ 9396653 w 12192000"/>
              <a:gd name="connsiteY7806" fmla="*/ 1668973 h 6858000"/>
              <a:gd name="connsiteX7807" fmla="*/ 9405156 w 12192000"/>
              <a:gd name="connsiteY7807" fmla="*/ 1663677 h 6858000"/>
              <a:gd name="connsiteX7808" fmla="*/ 9413660 w 12192000"/>
              <a:gd name="connsiteY7808" fmla="*/ 1668973 h 6858000"/>
              <a:gd name="connsiteX7809" fmla="*/ 9413660 w 12192000"/>
              <a:gd name="connsiteY7809" fmla="*/ 1674270 h 6858000"/>
              <a:gd name="connsiteX7810" fmla="*/ 9405156 w 12192000"/>
              <a:gd name="connsiteY7810" fmla="*/ 1684863 h 6858000"/>
              <a:gd name="connsiteX7811" fmla="*/ 9366892 w 12192000"/>
              <a:gd name="connsiteY7811" fmla="*/ 1706049 h 6858000"/>
              <a:gd name="connsiteX7812" fmla="*/ 9366892 w 12192000"/>
              <a:gd name="connsiteY7812" fmla="*/ 1716642 h 6858000"/>
              <a:gd name="connsiteX7813" fmla="*/ 9320124 w 12192000"/>
              <a:gd name="connsiteY7813" fmla="*/ 1748422 h 6858000"/>
              <a:gd name="connsiteX7814" fmla="*/ 9324376 w 12192000"/>
              <a:gd name="connsiteY7814" fmla="*/ 1764311 h 6858000"/>
              <a:gd name="connsiteX7815" fmla="*/ 9307370 w 12192000"/>
              <a:gd name="connsiteY7815" fmla="*/ 1769608 h 6858000"/>
              <a:gd name="connsiteX7816" fmla="*/ 9294615 w 12192000"/>
              <a:gd name="connsiteY7816" fmla="*/ 1780201 h 6858000"/>
              <a:gd name="connsiteX7817" fmla="*/ 9252099 w 12192000"/>
              <a:gd name="connsiteY7817" fmla="*/ 1769608 h 6858000"/>
              <a:gd name="connsiteX7818" fmla="*/ 9226590 w 12192000"/>
              <a:gd name="connsiteY7818" fmla="*/ 1764311 h 6858000"/>
              <a:gd name="connsiteX7819" fmla="*/ 9230841 w 12192000"/>
              <a:gd name="connsiteY7819" fmla="*/ 1759015 h 6858000"/>
              <a:gd name="connsiteX7820" fmla="*/ 9252099 w 12192000"/>
              <a:gd name="connsiteY7820" fmla="*/ 1743125 h 6858000"/>
              <a:gd name="connsiteX7821" fmla="*/ 9286112 w 12192000"/>
              <a:gd name="connsiteY7821" fmla="*/ 1748422 h 6858000"/>
              <a:gd name="connsiteX7822" fmla="*/ 9290364 w 12192000"/>
              <a:gd name="connsiteY7822" fmla="*/ 1743125 h 6858000"/>
              <a:gd name="connsiteX7823" fmla="*/ 9294615 w 12192000"/>
              <a:gd name="connsiteY7823" fmla="*/ 1721939 h 6858000"/>
              <a:gd name="connsiteX7824" fmla="*/ 9290364 w 12192000"/>
              <a:gd name="connsiteY7824" fmla="*/ 1727235 h 6858000"/>
              <a:gd name="connsiteX7825" fmla="*/ 9277608 w 12192000"/>
              <a:gd name="connsiteY7825" fmla="*/ 1716642 h 6858000"/>
              <a:gd name="connsiteX7826" fmla="*/ 9290364 w 12192000"/>
              <a:gd name="connsiteY7826" fmla="*/ 1684863 h 6858000"/>
              <a:gd name="connsiteX7827" fmla="*/ 9303118 w 12192000"/>
              <a:gd name="connsiteY7827" fmla="*/ 1690160 h 6858000"/>
              <a:gd name="connsiteX7828" fmla="*/ 9303118 w 12192000"/>
              <a:gd name="connsiteY7828" fmla="*/ 1679566 h 6858000"/>
              <a:gd name="connsiteX7829" fmla="*/ 9320124 w 12192000"/>
              <a:gd name="connsiteY7829" fmla="*/ 1658380 h 6858000"/>
              <a:gd name="connsiteX7830" fmla="*/ 9311621 w 12192000"/>
              <a:gd name="connsiteY7830" fmla="*/ 1647787 h 6858000"/>
              <a:gd name="connsiteX7831" fmla="*/ 9329159 w 12192000"/>
              <a:gd name="connsiteY7831" fmla="*/ 1641166 h 6858000"/>
              <a:gd name="connsiteX7832" fmla="*/ 9326829 w 12192000"/>
              <a:gd name="connsiteY7832" fmla="*/ 1642490 h 6858000"/>
              <a:gd name="connsiteX7833" fmla="*/ 9325970 w 12192000"/>
              <a:gd name="connsiteY7833" fmla="*/ 1642490 h 6858000"/>
              <a:gd name="connsiteX7834" fmla="*/ 9324376 w 12192000"/>
              <a:gd name="connsiteY7834" fmla="*/ 1642490 h 6858000"/>
              <a:gd name="connsiteX7835" fmla="*/ 9325372 w 12192000"/>
              <a:gd name="connsiteY7835" fmla="*/ 1643318 h 6858000"/>
              <a:gd name="connsiteX7836" fmla="*/ 9326829 w 12192000"/>
              <a:gd name="connsiteY7836" fmla="*/ 1642490 h 6858000"/>
              <a:gd name="connsiteX7837" fmla="*/ 9337131 w 12192000"/>
              <a:gd name="connsiteY7837" fmla="*/ 1642490 h 6858000"/>
              <a:gd name="connsiteX7838" fmla="*/ 9337131 w 12192000"/>
              <a:gd name="connsiteY7838" fmla="*/ 1631897 h 6858000"/>
              <a:gd name="connsiteX7839" fmla="*/ 9366892 w 12192000"/>
              <a:gd name="connsiteY7839" fmla="*/ 1616008 h 6858000"/>
              <a:gd name="connsiteX7840" fmla="*/ 9366892 w 12192000"/>
              <a:gd name="connsiteY7840" fmla="*/ 1637194 h 6858000"/>
              <a:gd name="connsiteX7841" fmla="*/ 9379646 w 12192000"/>
              <a:gd name="connsiteY7841" fmla="*/ 1637194 h 6858000"/>
              <a:gd name="connsiteX7842" fmla="*/ 9417911 w 12192000"/>
              <a:gd name="connsiteY7842" fmla="*/ 1584228 h 6858000"/>
              <a:gd name="connsiteX7843" fmla="*/ 9426414 w 12192000"/>
              <a:gd name="connsiteY7843" fmla="*/ 1568338 h 6858000"/>
              <a:gd name="connsiteX7844" fmla="*/ 9409408 w 12192000"/>
              <a:gd name="connsiteY7844" fmla="*/ 1568338 h 6858000"/>
              <a:gd name="connsiteX7845" fmla="*/ 9413660 w 12192000"/>
              <a:gd name="connsiteY7845" fmla="*/ 1547152 h 6858000"/>
              <a:gd name="connsiteX7846" fmla="*/ 9498691 w 12192000"/>
              <a:gd name="connsiteY7846" fmla="*/ 1457110 h 6858000"/>
              <a:gd name="connsiteX7847" fmla="*/ 9498691 w 12192000"/>
              <a:gd name="connsiteY7847" fmla="*/ 1441221 h 6858000"/>
              <a:gd name="connsiteX7848" fmla="*/ 9507194 w 12192000"/>
              <a:gd name="connsiteY7848" fmla="*/ 1441221 h 6858000"/>
              <a:gd name="connsiteX7849" fmla="*/ 9515698 w 12192000"/>
              <a:gd name="connsiteY7849" fmla="*/ 1420034 h 6858000"/>
              <a:gd name="connsiteX7850" fmla="*/ 9519949 w 12192000"/>
              <a:gd name="connsiteY7850" fmla="*/ 1420034 h 6858000"/>
              <a:gd name="connsiteX7851" fmla="*/ 9536956 w 12192000"/>
              <a:gd name="connsiteY7851" fmla="*/ 1409441 h 6858000"/>
              <a:gd name="connsiteX7852" fmla="*/ 9545458 w 12192000"/>
              <a:gd name="connsiteY7852" fmla="*/ 1393552 h 6858000"/>
              <a:gd name="connsiteX7853" fmla="*/ 9553962 w 12192000"/>
              <a:gd name="connsiteY7853" fmla="*/ 1388255 h 6858000"/>
              <a:gd name="connsiteX7854" fmla="*/ 9558214 w 12192000"/>
              <a:gd name="connsiteY7854" fmla="*/ 1367069 h 6858000"/>
              <a:gd name="connsiteX7855" fmla="*/ 9600729 w 12192000"/>
              <a:gd name="connsiteY7855" fmla="*/ 1345882 h 6858000"/>
              <a:gd name="connsiteX7856" fmla="*/ 9600729 w 12192000"/>
              <a:gd name="connsiteY7856" fmla="*/ 1340586 h 6858000"/>
              <a:gd name="connsiteX7857" fmla="*/ 9634742 w 12192000"/>
              <a:gd name="connsiteY7857" fmla="*/ 1319400 h 6858000"/>
              <a:gd name="connsiteX7858" fmla="*/ 9634742 w 12192000"/>
              <a:gd name="connsiteY7858" fmla="*/ 1282324 h 6858000"/>
              <a:gd name="connsiteX7859" fmla="*/ 9638994 w 12192000"/>
              <a:gd name="connsiteY7859" fmla="*/ 1287620 h 6858000"/>
              <a:gd name="connsiteX7860" fmla="*/ 9651748 w 12192000"/>
              <a:gd name="connsiteY7860" fmla="*/ 1271730 h 6858000"/>
              <a:gd name="connsiteX7861" fmla="*/ 9664503 w 12192000"/>
              <a:gd name="connsiteY7861" fmla="*/ 1271730 h 6858000"/>
              <a:gd name="connsiteX7862" fmla="*/ 9664503 w 12192000"/>
              <a:gd name="connsiteY7862" fmla="*/ 1266434 h 6858000"/>
              <a:gd name="connsiteX7863" fmla="*/ 9677258 w 12192000"/>
              <a:gd name="connsiteY7863" fmla="*/ 1261137 h 6858000"/>
              <a:gd name="connsiteX7864" fmla="*/ 9673006 w 12192000"/>
              <a:gd name="connsiteY7864" fmla="*/ 1245248 h 6858000"/>
              <a:gd name="connsiteX7865" fmla="*/ 9677258 w 12192000"/>
              <a:gd name="connsiteY7865" fmla="*/ 1245248 h 6858000"/>
              <a:gd name="connsiteX7866" fmla="*/ 9690012 w 12192000"/>
              <a:gd name="connsiteY7866" fmla="*/ 1250544 h 6858000"/>
              <a:gd name="connsiteX7867" fmla="*/ 9702767 w 12192000"/>
              <a:gd name="connsiteY7867" fmla="*/ 1224061 h 6858000"/>
              <a:gd name="connsiteX7868" fmla="*/ 9715522 w 12192000"/>
              <a:gd name="connsiteY7868" fmla="*/ 1218765 h 6858000"/>
              <a:gd name="connsiteX7869" fmla="*/ 9728276 w 12192000"/>
              <a:gd name="connsiteY7869" fmla="*/ 1192282 h 6858000"/>
              <a:gd name="connsiteX7870" fmla="*/ 9736780 w 12192000"/>
              <a:gd name="connsiteY7870" fmla="*/ 1176392 h 6858000"/>
              <a:gd name="connsiteX7871" fmla="*/ 9753786 w 12192000"/>
              <a:gd name="connsiteY7871" fmla="*/ 1165799 h 6858000"/>
              <a:gd name="connsiteX7872" fmla="*/ 9800554 w 12192000"/>
              <a:gd name="connsiteY7872" fmla="*/ 1112833 h 6858000"/>
              <a:gd name="connsiteX7873" fmla="*/ 9817560 w 12192000"/>
              <a:gd name="connsiteY7873" fmla="*/ 1107537 h 6858000"/>
              <a:gd name="connsiteX7874" fmla="*/ 9817560 w 12192000"/>
              <a:gd name="connsiteY7874" fmla="*/ 1112833 h 6858000"/>
              <a:gd name="connsiteX7875" fmla="*/ 9834566 w 12192000"/>
              <a:gd name="connsiteY7875" fmla="*/ 1096944 h 6858000"/>
              <a:gd name="connsiteX7876" fmla="*/ 9847321 w 12192000"/>
              <a:gd name="connsiteY7876" fmla="*/ 1096944 h 6858000"/>
              <a:gd name="connsiteX7877" fmla="*/ 9817560 w 12192000"/>
              <a:gd name="connsiteY7877" fmla="*/ 1134020 h 6858000"/>
              <a:gd name="connsiteX7878" fmla="*/ 9826063 w 12192000"/>
              <a:gd name="connsiteY7878" fmla="*/ 1139316 h 6858000"/>
              <a:gd name="connsiteX7879" fmla="*/ 9834566 w 12192000"/>
              <a:gd name="connsiteY7879" fmla="*/ 1155206 h 6858000"/>
              <a:gd name="connsiteX7880" fmla="*/ 9834566 w 12192000"/>
              <a:gd name="connsiteY7880" fmla="*/ 1165799 h 6858000"/>
              <a:gd name="connsiteX7881" fmla="*/ 9826063 w 12192000"/>
              <a:gd name="connsiteY7881" fmla="*/ 1165799 h 6858000"/>
              <a:gd name="connsiteX7882" fmla="*/ 9817560 w 12192000"/>
              <a:gd name="connsiteY7882" fmla="*/ 1160502 h 6858000"/>
              <a:gd name="connsiteX7883" fmla="*/ 9817560 w 12192000"/>
              <a:gd name="connsiteY7883" fmla="*/ 1165799 h 6858000"/>
              <a:gd name="connsiteX7884" fmla="*/ 9817560 w 12192000"/>
              <a:gd name="connsiteY7884" fmla="*/ 1171096 h 6858000"/>
              <a:gd name="connsiteX7885" fmla="*/ 9821812 w 12192000"/>
              <a:gd name="connsiteY7885" fmla="*/ 1186985 h 6858000"/>
              <a:gd name="connsiteX7886" fmla="*/ 9809057 w 12192000"/>
              <a:gd name="connsiteY7886" fmla="*/ 1192282 h 6858000"/>
              <a:gd name="connsiteX7887" fmla="*/ 9809057 w 12192000"/>
              <a:gd name="connsiteY7887" fmla="*/ 1213468 h 6858000"/>
              <a:gd name="connsiteX7888" fmla="*/ 9787799 w 12192000"/>
              <a:gd name="connsiteY7888" fmla="*/ 1224061 h 6858000"/>
              <a:gd name="connsiteX7889" fmla="*/ 9758038 w 12192000"/>
              <a:gd name="connsiteY7889" fmla="*/ 1218765 h 6858000"/>
              <a:gd name="connsiteX7890" fmla="*/ 9728276 w 12192000"/>
              <a:gd name="connsiteY7890" fmla="*/ 1245248 h 6858000"/>
              <a:gd name="connsiteX7891" fmla="*/ 9711469 w 12192000"/>
              <a:gd name="connsiteY7891" fmla="*/ 1280296 h 6858000"/>
              <a:gd name="connsiteX7892" fmla="*/ 9706112 w 12192000"/>
              <a:gd name="connsiteY7892" fmla="*/ 1292163 h 6858000"/>
              <a:gd name="connsiteX7893" fmla="*/ 9705783 w 12192000"/>
              <a:gd name="connsiteY7893" fmla="*/ 1291890 h 6858000"/>
              <a:gd name="connsiteX7894" fmla="*/ 9709144 w 12192000"/>
              <a:gd name="connsiteY7894" fmla="*/ 1278020 h 6858000"/>
              <a:gd name="connsiteX7895" fmla="*/ 9694264 w 12192000"/>
              <a:gd name="connsiteY7895" fmla="*/ 1282324 h 6858000"/>
              <a:gd name="connsiteX7896" fmla="*/ 9695858 w 12192000"/>
              <a:gd name="connsiteY7896" fmla="*/ 1283648 h 6858000"/>
              <a:gd name="connsiteX7897" fmla="*/ 9705783 w 12192000"/>
              <a:gd name="connsiteY7897" fmla="*/ 1291890 h 6858000"/>
              <a:gd name="connsiteX7898" fmla="*/ 9705259 w 12192000"/>
              <a:gd name="connsiteY7898" fmla="*/ 1294053 h 6858000"/>
              <a:gd name="connsiteX7899" fmla="*/ 9703830 w 12192000"/>
              <a:gd name="connsiteY7899" fmla="*/ 1297220 h 6858000"/>
              <a:gd name="connsiteX7900" fmla="*/ 9704893 w 12192000"/>
              <a:gd name="connsiteY7900" fmla="*/ 1295565 h 6858000"/>
              <a:gd name="connsiteX7901" fmla="*/ 9705259 w 12192000"/>
              <a:gd name="connsiteY7901" fmla="*/ 1294053 h 6858000"/>
              <a:gd name="connsiteX7902" fmla="*/ 9706112 w 12192000"/>
              <a:gd name="connsiteY7902" fmla="*/ 1292163 h 6858000"/>
              <a:gd name="connsiteX7903" fmla="*/ 9707019 w 12192000"/>
              <a:gd name="connsiteY7903" fmla="*/ 1292917 h 6858000"/>
              <a:gd name="connsiteX7904" fmla="*/ 9724025 w 12192000"/>
              <a:gd name="connsiteY7904" fmla="*/ 1277027 h 6858000"/>
              <a:gd name="connsiteX7905" fmla="*/ 9741032 w 12192000"/>
              <a:gd name="connsiteY7905" fmla="*/ 1308806 h 6858000"/>
              <a:gd name="connsiteX7906" fmla="*/ 9745283 w 12192000"/>
              <a:gd name="connsiteY7906" fmla="*/ 1303510 h 6858000"/>
              <a:gd name="connsiteX7907" fmla="*/ 9770792 w 12192000"/>
              <a:gd name="connsiteY7907" fmla="*/ 1298213 h 6858000"/>
              <a:gd name="connsiteX7908" fmla="*/ 9792050 w 12192000"/>
              <a:gd name="connsiteY7908" fmla="*/ 1277027 h 6858000"/>
              <a:gd name="connsiteX7909" fmla="*/ 9809057 w 12192000"/>
              <a:gd name="connsiteY7909" fmla="*/ 1255841 h 6858000"/>
              <a:gd name="connsiteX7910" fmla="*/ 9821812 w 12192000"/>
              <a:gd name="connsiteY7910" fmla="*/ 1255841 h 6858000"/>
              <a:gd name="connsiteX7911" fmla="*/ 9821812 w 12192000"/>
              <a:gd name="connsiteY7911" fmla="*/ 1245248 h 6858000"/>
              <a:gd name="connsiteX7912" fmla="*/ 9826063 w 12192000"/>
              <a:gd name="connsiteY7912" fmla="*/ 1245248 h 6858000"/>
              <a:gd name="connsiteX7913" fmla="*/ 9855824 w 12192000"/>
              <a:gd name="connsiteY7913" fmla="*/ 1202875 h 6858000"/>
              <a:gd name="connsiteX7914" fmla="*/ 9860076 w 12192000"/>
              <a:gd name="connsiteY7914" fmla="*/ 1208172 h 6858000"/>
              <a:gd name="connsiteX7915" fmla="*/ 9860363 w 12192000"/>
              <a:gd name="connsiteY7915" fmla="*/ 1202769 h 6858000"/>
              <a:gd name="connsiteX7916" fmla="*/ 9861870 w 12192000"/>
              <a:gd name="connsiteY7916" fmla="*/ 1202213 h 6858000"/>
              <a:gd name="connsiteX7917" fmla="*/ 9861806 w 12192000"/>
              <a:gd name="connsiteY7917" fmla="*/ 1200720 h 6858000"/>
              <a:gd name="connsiteX7918" fmla="*/ 9868579 w 12192000"/>
              <a:gd name="connsiteY7918" fmla="*/ 1192282 h 6858000"/>
              <a:gd name="connsiteX7919" fmla="*/ 9894088 w 12192000"/>
              <a:gd name="connsiteY7919" fmla="*/ 1181689 h 6858000"/>
              <a:gd name="connsiteX7920" fmla="*/ 9885586 w 12192000"/>
              <a:gd name="connsiteY7920" fmla="*/ 1165799 h 6858000"/>
              <a:gd name="connsiteX7921" fmla="*/ 9902592 w 12192000"/>
              <a:gd name="connsiteY7921" fmla="*/ 1160502 h 6858000"/>
              <a:gd name="connsiteX7922" fmla="*/ 9906844 w 12192000"/>
              <a:gd name="connsiteY7922" fmla="*/ 1165799 h 6858000"/>
              <a:gd name="connsiteX7923" fmla="*/ 9919598 w 12192000"/>
              <a:gd name="connsiteY7923" fmla="*/ 1186985 h 6858000"/>
              <a:gd name="connsiteX7924" fmla="*/ 9880271 w 12192000"/>
              <a:gd name="connsiteY7924" fmla="*/ 1218103 h 6858000"/>
              <a:gd name="connsiteX7925" fmla="*/ 9883760 w 12192000"/>
              <a:gd name="connsiteY7925" fmla="*/ 1216750 h 6858000"/>
              <a:gd name="connsiteX7926" fmla="*/ 9881334 w 12192000"/>
              <a:gd name="connsiteY7926" fmla="*/ 1218765 h 6858000"/>
              <a:gd name="connsiteX7927" fmla="*/ 9860076 w 12192000"/>
              <a:gd name="connsiteY7927" fmla="*/ 1245248 h 6858000"/>
              <a:gd name="connsiteX7928" fmla="*/ 9834566 w 12192000"/>
              <a:gd name="connsiteY7928" fmla="*/ 1255841 h 6858000"/>
              <a:gd name="connsiteX7929" fmla="*/ 9843070 w 12192000"/>
              <a:gd name="connsiteY7929" fmla="*/ 1271730 h 6858000"/>
              <a:gd name="connsiteX7930" fmla="*/ 9864328 w 12192000"/>
              <a:gd name="connsiteY7930" fmla="*/ 1266434 h 6858000"/>
              <a:gd name="connsiteX7931" fmla="*/ 9877082 w 12192000"/>
              <a:gd name="connsiteY7931" fmla="*/ 1239951 h 6858000"/>
              <a:gd name="connsiteX7932" fmla="*/ 9898340 w 12192000"/>
              <a:gd name="connsiteY7932" fmla="*/ 1234654 h 6858000"/>
              <a:gd name="connsiteX7933" fmla="*/ 9868579 w 12192000"/>
              <a:gd name="connsiteY7933" fmla="*/ 1271730 h 6858000"/>
              <a:gd name="connsiteX7934" fmla="*/ 9902592 w 12192000"/>
              <a:gd name="connsiteY7934" fmla="*/ 1245248 h 6858000"/>
              <a:gd name="connsiteX7935" fmla="*/ 9915346 w 12192000"/>
              <a:gd name="connsiteY7935" fmla="*/ 1218765 h 6858000"/>
              <a:gd name="connsiteX7936" fmla="*/ 9906844 w 12192000"/>
              <a:gd name="connsiteY7936" fmla="*/ 1213468 h 6858000"/>
              <a:gd name="connsiteX7937" fmla="*/ 9906844 w 12192000"/>
              <a:gd name="connsiteY7937" fmla="*/ 1208172 h 6858000"/>
              <a:gd name="connsiteX7938" fmla="*/ 9919598 w 12192000"/>
              <a:gd name="connsiteY7938" fmla="*/ 1192282 h 6858000"/>
              <a:gd name="connsiteX7939" fmla="*/ 9932353 w 12192000"/>
              <a:gd name="connsiteY7939" fmla="*/ 1202875 h 6858000"/>
              <a:gd name="connsiteX7940" fmla="*/ 9946154 w 12192000"/>
              <a:gd name="connsiteY7940" fmla="*/ 1186975 h 6858000"/>
              <a:gd name="connsiteX7941" fmla="*/ 9947763 w 12192000"/>
              <a:gd name="connsiteY7941" fmla="*/ 1184996 h 6858000"/>
              <a:gd name="connsiteX7942" fmla="*/ 9949359 w 12192000"/>
              <a:gd name="connsiteY7942" fmla="*/ 1186985 h 6858000"/>
              <a:gd name="connsiteX7943" fmla="*/ 9949359 w 12192000"/>
              <a:gd name="connsiteY7943" fmla="*/ 1186323 h 6858000"/>
              <a:gd name="connsiteX7944" fmla="*/ 9949359 w 12192000"/>
              <a:gd name="connsiteY7944" fmla="*/ 1183032 h 6858000"/>
              <a:gd name="connsiteX7945" fmla="*/ 9950451 w 12192000"/>
              <a:gd name="connsiteY7945" fmla="*/ 1181689 h 6858000"/>
              <a:gd name="connsiteX7946" fmla="*/ 9957862 w 12192000"/>
              <a:gd name="connsiteY7946" fmla="*/ 1181689 h 6858000"/>
              <a:gd name="connsiteX7947" fmla="*/ 9974869 w 12192000"/>
              <a:gd name="connsiteY7947" fmla="*/ 1160502 h 6858000"/>
              <a:gd name="connsiteX7948" fmla="*/ 9966366 w 12192000"/>
              <a:gd name="connsiteY7948" fmla="*/ 1160502 h 6858000"/>
              <a:gd name="connsiteX7949" fmla="*/ 9957862 w 12192000"/>
              <a:gd name="connsiteY7949" fmla="*/ 1139316 h 6858000"/>
              <a:gd name="connsiteX7950" fmla="*/ 9953611 w 12192000"/>
              <a:gd name="connsiteY7950" fmla="*/ 1144613 h 6858000"/>
              <a:gd name="connsiteX7951" fmla="*/ 9932353 w 12192000"/>
              <a:gd name="connsiteY7951" fmla="*/ 1144613 h 6858000"/>
              <a:gd name="connsiteX7952" fmla="*/ 9928102 w 12192000"/>
              <a:gd name="connsiteY7952" fmla="*/ 1128723 h 6858000"/>
              <a:gd name="connsiteX7953" fmla="*/ 9936604 w 12192000"/>
              <a:gd name="connsiteY7953" fmla="*/ 1102240 h 6858000"/>
              <a:gd name="connsiteX7954" fmla="*/ 9915346 w 12192000"/>
              <a:gd name="connsiteY7954" fmla="*/ 1096944 h 6858000"/>
              <a:gd name="connsiteX7955" fmla="*/ 9898340 w 12192000"/>
              <a:gd name="connsiteY7955" fmla="*/ 1081054 h 6858000"/>
              <a:gd name="connsiteX7956" fmla="*/ 9915346 w 12192000"/>
              <a:gd name="connsiteY7956" fmla="*/ 1065164 h 6858000"/>
              <a:gd name="connsiteX7957" fmla="*/ 9911095 w 12192000"/>
              <a:gd name="connsiteY7957" fmla="*/ 1065164 h 6858000"/>
              <a:gd name="connsiteX7958" fmla="*/ 9919598 w 12192000"/>
              <a:gd name="connsiteY7958" fmla="*/ 1059868 h 6858000"/>
              <a:gd name="connsiteX7959" fmla="*/ 9911095 w 12192000"/>
              <a:gd name="connsiteY7959" fmla="*/ 1054571 h 6858000"/>
              <a:gd name="connsiteX7960" fmla="*/ 9911095 w 12192000"/>
              <a:gd name="connsiteY7960" fmla="*/ 1049274 h 6858000"/>
              <a:gd name="connsiteX7961" fmla="*/ 9928102 w 12192000"/>
              <a:gd name="connsiteY7961" fmla="*/ 1049274 h 6858000"/>
              <a:gd name="connsiteX7962" fmla="*/ 9928102 w 12192000"/>
              <a:gd name="connsiteY7962" fmla="*/ 1043978 h 6858000"/>
              <a:gd name="connsiteX7963" fmla="*/ 10025888 w 12192000"/>
              <a:gd name="connsiteY7963" fmla="*/ 922157 h 6858000"/>
              <a:gd name="connsiteX7964" fmla="*/ 10025888 w 12192000"/>
              <a:gd name="connsiteY7964" fmla="*/ 916860 h 6858000"/>
              <a:gd name="connsiteX7965" fmla="*/ 10034391 w 12192000"/>
              <a:gd name="connsiteY7965" fmla="*/ 911564 h 6858000"/>
              <a:gd name="connsiteX7966" fmla="*/ 10008882 w 12192000"/>
              <a:gd name="connsiteY7966" fmla="*/ 916860 h 6858000"/>
              <a:gd name="connsiteX7967" fmla="*/ 9991875 w 12192000"/>
              <a:gd name="connsiteY7967" fmla="*/ 906267 h 6858000"/>
              <a:gd name="connsiteX7968" fmla="*/ 9996126 w 12192000"/>
              <a:gd name="connsiteY7968" fmla="*/ 879784 h 6858000"/>
              <a:gd name="connsiteX7969" fmla="*/ 9991875 w 12192000"/>
              <a:gd name="connsiteY7969" fmla="*/ 879784 h 6858000"/>
              <a:gd name="connsiteX7970" fmla="*/ 9974869 w 12192000"/>
              <a:gd name="connsiteY7970" fmla="*/ 895674 h 6858000"/>
              <a:gd name="connsiteX7971" fmla="*/ 9962114 w 12192000"/>
              <a:gd name="connsiteY7971" fmla="*/ 895674 h 6858000"/>
              <a:gd name="connsiteX7972" fmla="*/ 9970617 w 12192000"/>
              <a:gd name="connsiteY7972" fmla="*/ 906267 h 6858000"/>
              <a:gd name="connsiteX7973" fmla="*/ 9962114 w 12192000"/>
              <a:gd name="connsiteY7973" fmla="*/ 922157 h 6858000"/>
              <a:gd name="connsiteX7974" fmla="*/ 9983372 w 12192000"/>
              <a:gd name="connsiteY7974" fmla="*/ 916860 h 6858000"/>
              <a:gd name="connsiteX7975" fmla="*/ 9996126 w 12192000"/>
              <a:gd name="connsiteY7975" fmla="*/ 927453 h 6858000"/>
              <a:gd name="connsiteX7976" fmla="*/ 9987624 w 12192000"/>
              <a:gd name="connsiteY7976" fmla="*/ 943343 h 6858000"/>
              <a:gd name="connsiteX7977" fmla="*/ 9945108 w 12192000"/>
              <a:gd name="connsiteY7977" fmla="*/ 953936 h 6858000"/>
              <a:gd name="connsiteX7978" fmla="*/ 9932353 w 12192000"/>
              <a:gd name="connsiteY7978" fmla="*/ 938046 h 6858000"/>
              <a:gd name="connsiteX7979" fmla="*/ 9936604 w 12192000"/>
              <a:gd name="connsiteY7979" fmla="*/ 948639 h 6858000"/>
              <a:gd name="connsiteX7980" fmla="*/ 9928102 w 12192000"/>
              <a:gd name="connsiteY7980" fmla="*/ 959233 h 6858000"/>
              <a:gd name="connsiteX7981" fmla="*/ 9906844 w 12192000"/>
              <a:gd name="connsiteY7981" fmla="*/ 969826 h 6858000"/>
              <a:gd name="connsiteX7982" fmla="*/ 9894088 w 12192000"/>
              <a:gd name="connsiteY7982" fmla="*/ 948639 h 6858000"/>
              <a:gd name="connsiteX7983" fmla="*/ 9911095 w 12192000"/>
              <a:gd name="connsiteY7983" fmla="*/ 932750 h 6858000"/>
              <a:gd name="connsiteX7984" fmla="*/ 9919598 w 12192000"/>
              <a:gd name="connsiteY7984" fmla="*/ 911564 h 6858000"/>
              <a:gd name="connsiteX7985" fmla="*/ 9932781 w 12192000"/>
              <a:gd name="connsiteY7985" fmla="*/ 916901 h 6858000"/>
              <a:gd name="connsiteX7986" fmla="*/ 9928102 w 12192000"/>
              <a:gd name="connsiteY7986" fmla="*/ 922157 h 6858000"/>
              <a:gd name="connsiteX7987" fmla="*/ 9932884 w 12192000"/>
              <a:gd name="connsiteY7987" fmla="*/ 916943 h 6858000"/>
              <a:gd name="connsiteX7988" fmla="*/ 9932781 w 12192000"/>
              <a:gd name="connsiteY7988" fmla="*/ 916901 h 6858000"/>
              <a:gd name="connsiteX7989" fmla="*/ 9944311 w 12192000"/>
              <a:gd name="connsiteY7989" fmla="*/ 903950 h 6858000"/>
              <a:gd name="connsiteX7990" fmla="*/ 9932353 w 12192000"/>
              <a:gd name="connsiteY7990" fmla="*/ 900970 h 6858000"/>
              <a:gd name="connsiteX7991" fmla="*/ 9953611 w 12192000"/>
              <a:gd name="connsiteY7991" fmla="*/ 879784 h 6858000"/>
              <a:gd name="connsiteX7992" fmla="*/ 9970617 w 12192000"/>
              <a:gd name="connsiteY7992" fmla="*/ 863894 h 6858000"/>
              <a:gd name="connsiteX7993" fmla="*/ 9949359 w 12192000"/>
              <a:gd name="connsiteY7993" fmla="*/ 853301 h 6858000"/>
              <a:gd name="connsiteX7994" fmla="*/ 9953611 w 12192000"/>
              <a:gd name="connsiteY7994" fmla="*/ 842708 h 6858000"/>
              <a:gd name="connsiteX7995" fmla="*/ 9940856 w 12192000"/>
              <a:gd name="connsiteY7995" fmla="*/ 837411 h 6858000"/>
              <a:gd name="connsiteX7996" fmla="*/ 9957264 w 12192000"/>
              <a:gd name="connsiteY7996" fmla="*/ 796280 h 6858000"/>
              <a:gd name="connsiteX7997" fmla="*/ 9963696 w 12192000"/>
              <a:gd name="connsiteY7997" fmla="*/ 790728 h 6858000"/>
              <a:gd name="connsiteX7998" fmla="*/ 9969554 w 12192000"/>
              <a:gd name="connsiteY7998" fmla="*/ 794377 h 6858000"/>
              <a:gd name="connsiteX7999" fmla="*/ 9970617 w 12192000"/>
              <a:gd name="connsiteY7999" fmla="*/ 795039 h 6858000"/>
              <a:gd name="connsiteX8000" fmla="*/ 9996126 w 12192000"/>
              <a:gd name="connsiteY8000" fmla="*/ 779149 h 6858000"/>
              <a:gd name="connsiteX8001" fmla="*/ 9973274 w 12192000"/>
              <a:gd name="connsiteY8001" fmla="*/ 782460 h 6858000"/>
              <a:gd name="connsiteX8002" fmla="*/ 9963696 w 12192000"/>
              <a:gd name="connsiteY8002" fmla="*/ 790728 h 6858000"/>
              <a:gd name="connsiteX8003" fmla="*/ 9962114 w 12192000"/>
              <a:gd name="connsiteY8003" fmla="*/ 789742 h 6858000"/>
              <a:gd name="connsiteX8004" fmla="*/ 9932353 w 12192000"/>
              <a:gd name="connsiteY8004" fmla="*/ 821522 h 6858000"/>
              <a:gd name="connsiteX8005" fmla="*/ 9945108 w 12192000"/>
              <a:gd name="connsiteY8005" fmla="*/ 821522 h 6858000"/>
              <a:gd name="connsiteX8006" fmla="*/ 9902592 w 12192000"/>
              <a:gd name="connsiteY8006" fmla="*/ 885081 h 6858000"/>
              <a:gd name="connsiteX8007" fmla="*/ 9872830 w 12192000"/>
              <a:gd name="connsiteY8007" fmla="*/ 895674 h 6858000"/>
              <a:gd name="connsiteX8008" fmla="*/ 9864328 w 12192000"/>
              <a:gd name="connsiteY8008" fmla="*/ 922157 h 6858000"/>
              <a:gd name="connsiteX8009" fmla="*/ 9838818 w 12192000"/>
              <a:gd name="connsiteY8009" fmla="*/ 927453 h 6858000"/>
              <a:gd name="connsiteX8010" fmla="*/ 9838818 w 12192000"/>
              <a:gd name="connsiteY8010" fmla="*/ 911564 h 6858000"/>
              <a:gd name="connsiteX8011" fmla="*/ 9885586 w 12192000"/>
              <a:gd name="connsiteY8011" fmla="*/ 858598 h 6858000"/>
              <a:gd name="connsiteX8012" fmla="*/ 9915346 w 12192000"/>
              <a:gd name="connsiteY8012" fmla="*/ 842708 h 6858000"/>
              <a:gd name="connsiteX8013" fmla="*/ 9915346 w 12192000"/>
              <a:gd name="connsiteY8013" fmla="*/ 837411 h 6858000"/>
              <a:gd name="connsiteX8014" fmla="*/ 9898340 w 12192000"/>
              <a:gd name="connsiteY8014" fmla="*/ 832115 h 6858000"/>
              <a:gd name="connsiteX8015" fmla="*/ 9923850 w 12192000"/>
              <a:gd name="connsiteY8015" fmla="*/ 800336 h 6858000"/>
              <a:gd name="connsiteX8016" fmla="*/ 9915346 w 12192000"/>
              <a:gd name="connsiteY8016" fmla="*/ 795039 h 6858000"/>
              <a:gd name="connsiteX8017" fmla="*/ 9906844 w 12192000"/>
              <a:gd name="connsiteY8017" fmla="*/ 816225 h 6858000"/>
              <a:gd name="connsiteX8018" fmla="*/ 9889837 w 12192000"/>
              <a:gd name="connsiteY8018" fmla="*/ 826818 h 6858000"/>
              <a:gd name="connsiteX8019" fmla="*/ 9834566 w 12192000"/>
              <a:gd name="connsiteY8019" fmla="*/ 895674 h 6858000"/>
              <a:gd name="connsiteX8020" fmla="*/ 9817560 w 12192000"/>
              <a:gd name="connsiteY8020" fmla="*/ 900970 h 6858000"/>
              <a:gd name="connsiteX8021" fmla="*/ 9817560 w 12192000"/>
              <a:gd name="connsiteY8021" fmla="*/ 911564 h 6858000"/>
              <a:gd name="connsiteX8022" fmla="*/ 9826063 w 12192000"/>
              <a:gd name="connsiteY8022" fmla="*/ 922157 h 6858000"/>
              <a:gd name="connsiteX8023" fmla="*/ 9817560 w 12192000"/>
              <a:gd name="connsiteY8023" fmla="*/ 927453 h 6858000"/>
              <a:gd name="connsiteX8024" fmla="*/ 9813308 w 12192000"/>
              <a:gd name="connsiteY8024" fmla="*/ 922157 h 6858000"/>
              <a:gd name="connsiteX8025" fmla="*/ 9770792 w 12192000"/>
              <a:gd name="connsiteY8025" fmla="*/ 969826 h 6858000"/>
              <a:gd name="connsiteX8026" fmla="*/ 9766541 w 12192000"/>
              <a:gd name="connsiteY8026" fmla="*/ 985715 h 6858000"/>
              <a:gd name="connsiteX8027" fmla="*/ 9753786 w 12192000"/>
              <a:gd name="connsiteY8027" fmla="*/ 991012 h 6858000"/>
              <a:gd name="connsiteX8028" fmla="*/ 9745283 w 12192000"/>
              <a:gd name="connsiteY8028" fmla="*/ 985715 h 6858000"/>
              <a:gd name="connsiteX8029" fmla="*/ 9753786 w 12192000"/>
              <a:gd name="connsiteY8029" fmla="*/ 991012 h 6858000"/>
              <a:gd name="connsiteX8030" fmla="*/ 9741032 w 12192000"/>
              <a:gd name="connsiteY8030" fmla="*/ 1012198 h 6858000"/>
              <a:gd name="connsiteX8031" fmla="*/ 9732528 w 12192000"/>
              <a:gd name="connsiteY8031" fmla="*/ 1012198 h 6858000"/>
              <a:gd name="connsiteX8032" fmla="*/ 9724025 w 12192000"/>
              <a:gd name="connsiteY8032" fmla="*/ 1033385 h 6858000"/>
              <a:gd name="connsiteX8033" fmla="*/ 9715522 w 12192000"/>
              <a:gd name="connsiteY8033" fmla="*/ 1028088 h 6858000"/>
              <a:gd name="connsiteX8034" fmla="*/ 9711270 w 12192000"/>
              <a:gd name="connsiteY8034" fmla="*/ 1049274 h 6858000"/>
              <a:gd name="connsiteX8035" fmla="*/ 9694264 w 12192000"/>
              <a:gd name="connsiteY8035" fmla="*/ 1059868 h 6858000"/>
              <a:gd name="connsiteX8036" fmla="*/ 9685761 w 12192000"/>
              <a:gd name="connsiteY8036" fmla="*/ 1081054 h 6858000"/>
              <a:gd name="connsiteX8037" fmla="*/ 9677258 w 12192000"/>
              <a:gd name="connsiteY8037" fmla="*/ 1081054 h 6858000"/>
              <a:gd name="connsiteX8038" fmla="*/ 9698516 w 12192000"/>
              <a:gd name="connsiteY8038" fmla="*/ 1075757 h 6858000"/>
              <a:gd name="connsiteX8039" fmla="*/ 9715522 w 12192000"/>
              <a:gd name="connsiteY8039" fmla="*/ 1086350 h 6858000"/>
              <a:gd name="connsiteX8040" fmla="*/ 9711270 w 12192000"/>
              <a:gd name="connsiteY8040" fmla="*/ 1091647 h 6858000"/>
              <a:gd name="connsiteX8041" fmla="*/ 9698516 w 12192000"/>
              <a:gd name="connsiteY8041" fmla="*/ 1091647 h 6858000"/>
              <a:gd name="connsiteX8042" fmla="*/ 9634742 w 12192000"/>
              <a:gd name="connsiteY8042" fmla="*/ 1165799 h 6858000"/>
              <a:gd name="connsiteX8043" fmla="*/ 9638994 w 12192000"/>
              <a:gd name="connsiteY8043" fmla="*/ 1176392 h 6858000"/>
              <a:gd name="connsiteX8044" fmla="*/ 9592226 w 12192000"/>
              <a:gd name="connsiteY8044" fmla="*/ 1208172 h 6858000"/>
              <a:gd name="connsiteX8045" fmla="*/ 9575220 w 12192000"/>
              <a:gd name="connsiteY8045" fmla="*/ 1181689 h 6858000"/>
              <a:gd name="connsiteX8046" fmla="*/ 9566716 w 12192000"/>
              <a:gd name="connsiteY8046" fmla="*/ 1197578 h 6858000"/>
              <a:gd name="connsiteX8047" fmla="*/ 9592226 w 12192000"/>
              <a:gd name="connsiteY8047" fmla="*/ 1213468 h 6858000"/>
              <a:gd name="connsiteX8048" fmla="*/ 9579471 w 12192000"/>
              <a:gd name="connsiteY8048" fmla="*/ 1218765 h 6858000"/>
              <a:gd name="connsiteX8049" fmla="*/ 9570968 w 12192000"/>
              <a:gd name="connsiteY8049" fmla="*/ 1213468 h 6858000"/>
              <a:gd name="connsiteX8050" fmla="*/ 9570968 w 12192000"/>
              <a:gd name="connsiteY8050" fmla="*/ 1208172 h 6858000"/>
              <a:gd name="connsiteX8051" fmla="*/ 9568967 w 12192000"/>
              <a:gd name="connsiteY8051" fmla="*/ 1216272 h 6858000"/>
              <a:gd name="connsiteX8052" fmla="*/ 9568310 w 12192000"/>
              <a:gd name="connsiteY8052" fmla="*/ 1215454 h 6858000"/>
              <a:gd name="connsiteX8053" fmla="*/ 9566716 w 12192000"/>
              <a:gd name="connsiteY8053" fmla="*/ 1213468 h 6858000"/>
              <a:gd name="connsiteX8054" fmla="*/ 9568842 w 12192000"/>
              <a:gd name="connsiteY8054" fmla="*/ 1216778 h 6858000"/>
              <a:gd name="connsiteX8055" fmla="*/ 9568967 w 12192000"/>
              <a:gd name="connsiteY8055" fmla="*/ 1216272 h 6858000"/>
              <a:gd name="connsiteX8056" fmla="*/ 9579471 w 12192000"/>
              <a:gd name="connsiteY8056" fmla="*/ 1229358 h 6858000"/>
              <a:gd name="connsiteX8057" fmla="*/ 9575220 w 12192000"/>
              <a:gd name="connsiteY8057" fmla="*/ 1239951 h 6858000"/>
              <a:gd name="connsiteX8058" fmla="*/ 9579471 w 12192000"/>
              <a:gd name="connsiteY8058" fmla="*/ 1255841 h 6858000"/>
              <a:gd name="connsiteX8059" fmla="*/ 9562465 w 12192000"/>
              <a:gd name="connsiteY8059" fmla="*/ 1271730 h 6858000"/>
              <a:gd name="connsiteX8060" fmla="*/ 9536956 w 12192000"/>
              <a:gd name="connsiteY8060" fmla="*/ 1261137 h 6858000"/>
              <a:gd name="connsiteX8061" fmla="*/ 9528452 w 12192000"/>
              <a:gd name="connsiteY8061" fmla="*/ 1292917 h 6858000"/>
              <a:gd name="connsiteX8062" fmla="*/ 9515698 w 12192000"/>
              <a:gd name="connsiteY8062" fmla="*/ 1298213 h 6858000"/>
              <a:gd name="connsiteX8063" fmla="*/ 9490188 w 12192000"/>
              <a:gd name="connsiteY8063" fmla="*/ 1335289 h 6858000"/>
              <a:gd name="connsiteX8064" fmla="*/ 9481684 w 12192000"/>
              <a:gd name="connsiteY8064" fmla="*/ 1335289 h 6858000"/>
              <a:gd name="connsiteX8065" fmla="*/ 9477433 w 12192000"/>
              <a:gd name="connsiteY8065" fmla="*/ 1345882 h 6858000"/>
              <a:gd name="connsiteX8066" fmla="*/ 9477433 w 12192000"/>
              <a:gd name="connsiteY8066" fmla="*/ 1356476 h 6858000"/>
              <a:gd name="connsiteX8067" fmla="*/ 9460427 w 12192000"/>
              <a:gd name="connsiteY8067" fmla="*/ 1361772 h 6858000"/>
              <a:gd name="connsiteX8068" fmla="*/ 9456279 w 12192000"/>
              <a:gd name="connsiteY8068" fmla="*/ 1372365 h 6858000"/>
              <a:gd name="connsiteX8069" fmla="*/ 9439169 w 12192000"/>
              <a:gd name="connsiteY8069" fmla="*/ 1372365 h 6858000"/>
              <a:gd name="connsiteX8070" fmla="*/ 9441693 w 12192000"/>
              <a:gd name="connsiteY8070" fmla="*/ 1382131 h 6858000"/>
              <a:gd name="connsiteX8071" fmla="*/ 9443420 w 12192000"/>
              <a:gd name="connsiteY8071" fmla="*/ 1382958 h 6858000"/>
              <a:gd name="connsiteX8072" fmla="*/ 9443420 w 12192000"/>
              <a:gd name="connsiteY8072" fmla="*/ 1382958 h 6858000"/>
              <a:gd name="connsiteX8073" fmla="*/ 9407880 w 12192000"/>
              <a:gd name="connsiteY8073" fmla="*/ 1420034 h 6858000"/>
              <a:gd name="connsiteX8074" fmla="*/ 9407823 w 12192000"/>
              <a:gd name="connsiteY8074" fmla="*/ 1427930 h 6858000"/>
              <a:gd name="connsiteX8075" fmla="*/ 9407614 w 12192000"/>
              <a:gd name="connsiteY8075" fmla="*/ 1428972 h 6858000"/>
              <a:gd name="connsiteX8076" fmla="*/ 9405156 w 12192000"/>
              <a:gd name="connsiteY8076" fmla="*/ 1441221 h 6858000"/>
              <a:gd name="connsiteX8077" fmla="*/ 9366892 w 12192000"/>
              <a:gd name="connsiteY8077" fmla="*/ 1478297 h 6858000"/>
              <a:gd name="connsiteX8078" fmla="*/ 9349886 w 12192000"/>
              <a:gd name="connsiteY8078" fmla="*/ 1488890 h 6858000"/>
              <a:gd name="connsiteX8079" fmla="*/ 9349886 w 12192000"/>
              <a:gd name="connsiteY8079" fmla="*/ 1499483 h 6858000"/>
              <a:gd name="connsiteX8080" fmla="*/ 9337131 w 12192000"/>
              <a:gd name="connsiteY8080" fmla="*/ 1504779 h 6858000"/>
              <a:gd name="connsiteX8081" fmla="*/ 9334474 w 12192000"/>
              <a:gd name="connsiteY8081" fmla="*/ 1506104 h 6858000"/>
              <a:gd name="connsiteX8082" fmla="*/ 9324984 w 12192000"/>
              <a:gd name="connsiteY8082" fmla="*/ 1510833 h 6858000"/>
              <a:gd name="connsiteX8083" fmla="*/ 9323845 w 12192000"/>
              <a:gd name="connsiteY8083" fmla="*/ 1509414 h 6858000"/>
              <a:gd name="connsiteX8084" fmla="*/ 9315873 w 12192000"/>
              <a:gd name="connsiteY8084" fmla="*/ 1515373 h 6858000"/>
              <a:gd name="connsiteX8085" fmla="*/ 9324984 w 12192000"/>
              <a:gd name="connsiteY8085" fmla="*/ 1510833 h 6858000"/>
              <a:gd name="connsiteX8086" fmla="*/ 9328628 w 12192000"/>
              <a:gd name="connsiteY8086" fmla="*/ 1515373 h 6858000"/>
              <a:gd name="connsiteX8087" fmla="*/ 9324376 w 12192000"/>
              <a:gd name="connsiteY8087" fmla="*/ 1536559 h 6858000"/>
              <a:gd name="connsiteX8088" fmla="*/ 9320124 w 12192000"/>
              <a:gd name="connsiteY8088" fmla="*/ 1536559 h 6858000"/>
              <a:gd name="connsiteX8089" fmla="*/ 9298866 w 12192000"/>
              <a:gd name="connsiteY8089" fmla="*/ 1563042 h 6858000"/>
              <a:gd name="connsiteX8090" fmla="*/ 9303118 w 12192000"/>
              <a:gd name="connsiteY8090" fmla="*/ 1568338 h 6858000"/>
              <a:gd name="connsiteX8091" fmla="*/ 9290364 w 12192000"/>
              <a:gd name="connsiteY8091" fmla="*/ 1578931 h 6858000"/>
              <a:gd name="connsiteX8092" fmla="*/ 9286112 w 12192000"/>
              <a:gd name="connsiteY8092" fmla="*/ 1573635 h 6858000"/>
              <a:gd name="connsiteX8093" fmla="*/ 9277608 w 12192000"/>
              <a:gd name="connsiteY8093" fmla="*/ 1594821 h 6858000"/>
              <a:gd name="connsiteX8094" fmla="*/ 9260602 w 12192000"/>
              <a:gd name="connsiteY8094" fmla="*/ 1600118 h 6858000"/>
              <a:gd name="connsiteX8095" fmla="*/ 9243596 w 12192000"/>
              <a:gd name="connsiteY8095" fmla="*/ 1637194 h 6858000"/>
              <a:gd name="connsiteX8096" fmla="*/ 9209583 w 12192000"/>
              <a:gd name="connsiteY8096" fmla="*/ 1642490 h 6858000"/>
              <a:gd name="connsiteX8097" fmla="*/ 9201080 w 12192000"/>
              <a:gd name="connsiteY8097" fmla="*/ 1631897 h 6858000"/>
              <a:gd name="connsiteX8098" fmla="*/ 9188325 w 12192000"/>
              <a:gd name="connsiteY8098" fmla="*/ 1642490 h 6858000"/>
              <a:gd name="connsiteX8099" fmla="*/ 9196828 w 12192000"/>
              <a:gd name="connsiteY8099" fmla="*/ 1653083 h 6858000"/>
              <a:gd name="connsiteX8100" fmla="*/ 9205332 w 12192000"/>
              <a:gd name="connsiteY8100" fmla="*/ 1653083 h 6858000"/>
              <a:gd name="connsiteX8101" fmla="*/ 9205332 w 12192000"/>
              <a:gd name="connsiteY8101" fmla="*/ 1658380 h 6858000"/>
              <a:gd name="connsiteX8102" fmla="*/ 9192577 w 12192000"/>
              <a:gd name="connsiteY8102" fmla="*/ 1684863 h 6858000"/>
              <a:gd name="connsiteX8103" fmla="*/ 9179822 w 12192000"/>
              <a:gd name="connsiteY8103" fmla="*/ 1684863 h 6858000"/>
              <a:gd name="connsiteX8104" fmla="*/ 9167068 w 12192000"/>
              <a:gd name="connsiteY8104" fmla="*/ 1695456 h 6858000"/>
              <a:gd name="connsiteX8105" fmla="*/ 9162816 w 12192000"/>
              <a:gd name="connsiteY8105" fmla="*/ 1711346 h 6858000"/>
              <a:gd name="connsiteX8106" fmla="*/ 9141558 w 12192000"/>
              <a:gd name="connsiteY8106" fmla="*/ 1711346 h 6858000"/>
              <a:gd name="connsiteX8107" fmla="*/ 9141558 w 12192000"/>
              <a:gd name="connsiteY8107" fmla="*/ 1716642 h 6858000"/>
              <a:gd name="connsiteX8108" fmla="*/ 9141558 w 12192000"/>
              <a:gd name="connsiteY8108" fmla="*/ 1721939 h 6858000"/>
              <a:gd name="connsiteX8109" fmla="*/ 9128803 w 12192000"/>
              <a:gd name="connsiteY8109" fmla="*/ 1743125 h 6858000"/>
              <a:gd name="connsiteX8110" fmla="*/ 9128803 w 12192000"/>
              <a:gd name="connsiteY8110" fmla="*/ 1759015 h 6858000"/>
              <a:gd name="connsiteX8111" fmla="*/ 9111796 w 12192000"/>
              <a:gd name="connsiteY8111" fmla="*/ 1759015 h 6858000"/>
              <a:gd name="connsiteX8112" fmla="*/ 9094790 w 12192000"/>
              <a:gd name="connsiteY8112" fmla="*/ 1785498 h 6858000"/>
              <a:gd name="connsiteX8113" fmla="*/ 9086287 w 12192000"/>
              <a:gd name="connsiteY8113" fmla="*/ 1780201 h 6858000"/>
              <a:gd name="connsiteX8114" fmla="*/ 9069281 w 12192000"/>
              <a:gd name="connsiteY8114" fmla="*/ 1801387 h 6858000"/>
              <a:gd name="connsiteX8115" fmla="*/ 9065029 w 12192000"/>
              <a:gd name="connsiteY8115" fmla="*/ 1817277 h 6858000"/>
              <a:gd name="connsiteX8116" fmla="*/ 9048023 w 12192000"/>
              <a:gd name="connsiteY8116" fmla="*/ 1827870 h 6858000"/>
              <a:gd name="connsiteX8117" fmla="*/ 9039520 w 12192000"/>
              <a:gd name="connsiteY8117" fmla="*/ 1822574 h 6858000"/>
              <a:gd name="connsiteX8118" fmla="*/ 9014010 w 12192000"/>
              <a:gd name="connsiteY8118" fmla="*/ 1838463 h 6858000"/>
              <a:gd name="connsiteX8119" fmla="*/ 9001256 w 12192000"/>
              <a:gd name="connsiteY8119" fmla="*/ 1859650 h 6858000"/>
              <a:gd name="connsiteX8120" fmla="*/ 8967242 w 12192000"/>
              <a:gd name="connsiteY8120" fmla="*/ 1880836 h 6858000"/>
              <a:gd name="connsiteX8121" fmla="*/ 8937482 w 12192000"/>
              <a:gd name="connsiteY8121" fmla="*/ 1891429 h 6858000"/>
              <a:gd name="connsiteX8122" fmla="*/ 8923731 w 12192000"/>
              <a:gd name="connsiteY8122" fmla="*/ 1901112 h 6858000"/>
              <a:gd name="connsiteX8123" fmla="*/ 8916224 w 12192000"/>
              <a:gd name="connsiteY8123" fmla="*/ 1902022 h 6858000"/>
              <a:gd name="connsiteX8124" fmla="*/ 8916224 w 12192000"/>
              <a:gd name="connsiteY8124" fmla="*/ 1902022 h 6858000"/>
              <a:gd name="connsiteX8125" fmla="*/ 8923133 w 12192000"/>
              <a:gd name="connsiteY8125" fmla="*/ 1899374 h 6858000"/>
              <a:gd name="connsiteX8126" fmla="*/ 8920476 w 12192000"/>
              <a:gd name="connsiteY8126" fmla="*/ 1896726 h 6858000"/>
              <a:gd name="connsiteX8127" fmla="*/ 8918881 w 12192000"/>
              <a:gd name="connsiteY8127" fmla="*/ 1898712 h 6858000"/>
              <a:gd name="connsiteX8128" fmla="*/ 8916224 w 12192000"/>
              <a:gd name="connsiteY8128" fmla="*/ 1902022 h 6858000"/>
              <a:gd name="connsiteX8129" fmla="*/ 8916224 w 12192000"/>
              <a:gd name="connsiteY8129" fmla="*/ 1902022 h 6858000"/>
              <a:gd name="connsiteX8130" fmla="*/ 8916224 w 12192000"/>
              <a:gd name="connsiteY8130" fmla="*/ 1902022 h 6858000"/>
              <a:gd name="connsiteX8131" fmla="*/ 8907720 w 12192000"/>
              <a:gd name="connsiteY8131" fmla="*/ 1912615 h 6858000"/>
              <a:gd name="connsiteX8132" fmla="*/ 8899218 w 12192000"/>
              <a:gd name="connsiteY8132" fmla="*/ 1902022 h 6858000"/>
              <a:gd name="connsiteX8133" fmla="*/ 8890714 w 12192000"/>
              <a:gd name="connsiteY8133" fmla="*/ 1912615 h 6858000"/>
              <a:gd name="connsiteX8134" fmla="*/ 8865204 w 12192000"/>
              <a:gd name="connsiteY8134" fmla="*/ 1902022 h 6858000"/>
              <a:gd name="connsiteX8135" fmla="*/ 8873708 w 12192000"/>
              <a:gd name="connsiteY8135" fmla="*/ 1896726 h 6858000"/>
              <a:gd name="connsiteX8136" fmla="*/ 8894966 w 12192000"/>
              <a:gd name="connsiteY8136" fmla="*/ 1880836 h 6858000"/>
              <a:gd name="connsiteX8137" fmla="*/ 8899218 w 12192000"/>
              <a:gd name="connsiteY8137" fmla="*/ 1864946 h 6858000"/>
              <a:gd name="connsiteX8138" fmla="*/ 8903469 w 12192000"/>
              <a:gd name="connsiteY8138" fmla="*/ 1864946 h 6858000"/>
              <a:gd name="connsiteX8139" fmla="*/ 8916224 w 12192000"/>
              <a:gd name="connsiteY8139" fmla="*/ 1838463 h 6858000"/>
              <a:gd name="connsiteX8140" fmla="*/ 8950236 w 12192000"/>
              <a:gd name="connsiteY8140" fmla="*/ 1811981 h 6858000"/>
              <a:gd name="connsiteX8141" fmla="*/ 9022514 w 12192000"/>
              <a:gd name="connsiteY8141" fmla="*/ 1727235 h 6858000"/>
              <a:gd name="connsiteX8142" fmla="*/ 9018262 w 12192000"/>
              <a:gd name="connsiteY8142" fmla="*/ 1716642 h 6858000"/>
              <a:gd name="connsiteX8143" fmla="*/ 9039520 w 12192000"/>
              <a:gd name="connsiteY8143" fmla="*/ 1711346 h 6858000"/>
              <a:gd name="connsiteX8144" fmla="*/ 9069281 w 12192000"/>
              <a:gd name="connsiteY8144" fmla="*/ 1674270 h 6858000"/>
              <a:gd name="connsiteX8145" fmla="*/ 9201080 w 12192000"/>
              <a:gd name="connsiteY8145" fmla="*/ 1525966 h 6858000"/>
              <a:gd name="connsiteX8146" fmla="*/ 9218086 w 12192000"/>
              <a:gd name="connsiteY8146" fmla="*/ 1494186 h 6858000"/>
              <a:gd name="connsiteX8147" fmla="*/ 9252099 w 12192000"/>
              <a:gd name="connsiteY8147" fmla="*/ 1462407 h 6858000"/>
              <a:gd name="connsiteX8148" fmla="*/ 9277608 w 12192000"/>
              <a:gd name="connsiteY8148" fmla="*/ 1420034 h 6858000"/>
              <a:gd name="connsiteX8149" fmla="*/ 9298866 w 12192000"/>
              <a:gd name="connsiteY8149" fmla="*/ 1404145 h 6858000"/>
              <a:gd name="connsiteX8150" fmla="*/ 9290364 w 12192000"/>
              <a:gd name="connsiteY8150" fmla="*/ 1398848 h 6858000"/>
              <a:gd name="connsiteX8151" fmla="*/ 9320124 w 12192000"/>
              <a:gd name="connsiteY8151" fmla="*/ 1388255 h 6858000"/>
              <a:gd name="connsiteX8152" fmla="*/ 9328628 w 12192000"/>
              <a:gd name="connsiteY8152" fmla="*/ 1361772 h 6858000"/>
              <a:gd name="connsiteX8153" fmla="*/ 9349886 w 12192000"/>
              <a:gd name="connsiteY8153" fmla="*/ 1351179 h 6858000"/>
              <a:gd name="connsiteX8154" fmla="*/ 9358388 w 12192000"/>
              <a:gd name="connsiteY8154" fmla="*/ 1324696 h 6858000"/>
              <a:gd name="connsiteX8155" fmla="*/ 9371144 w 12192000"/>
              <a:gd name="connsiteY8155" fmla="*/ 1308806 h 6858000"/>
              <a:gd name="connsiteX8156" fmla="*/ 9388150 w 12192000"/>
              <a:gd name="connsiteY8156" fmla="*/ 1303510 h 6858000"/>
              <a:gd name="connsiteX8157" fmla="*/ 9400904 w 12192000"/>
              <a:gd name="connsiteY8157" fmla="*/ 1287620 h 6858000"/>
              <a:gd name="connsiteX8158" fmla="*/ 9413660 w 12192000"/>
              <a:gd name="connsiteY8158" fmla="*/ 1271730 h 6858000"/>
              <a:gd name="connsiteX8159" fmla="*/ 9409408 w 12192000"/>
              <a:gd name="connsiteY8159" fmla="*/ 1266434 h 6858000"/>
              <a:gd name="connsiteX8160" fmla="*/ 9417911 w 12192000"/>
              <a:gd name="connsiteY8160" fmla="*/ 1255841 h 6858000"/>
              <a:gd name="connsiteX8161" fmla="*/ 9443420 w 12192000"/>
              <a:gd name="connsiteY8161" fmla="*/ 1255841 h 6858000"/>
              <a:gd name="connsiteX8162" fmla="*/ 9451924 w 12192000"/>
              <a:gd name="connsiteY8162" fmla="*/ 1245248 h 6858000"/>
              <a:gd name="connsiteX8163" fmla="*/ 9440896 w 12192000"/>
              <a:gd name="connsiteY8163" fmla="*/ 1227868 h 6858000"/>
              <a:gd name="connsiteX8164" fmla="*/ 9439667 w 12192000"/>
              <a:gd name="connsiteY8164" fmla="*/ 1225808 h 6858000"/>
              <a:gd name="connsiteX8165" fmla="*/ 9456175 w 12192000"/>
              <a:gd name="connsiteY8165" fmla="*/ 1213468 h 6858000"/>
              <a:gd name="connsiteX8166" fmla="*/ 9473182 w 12192000"/>
              <a:gd name="connsiteY8166" fmla="*/ 1218765 h 6858000"/>
              <a:gd name="connsiteX8167" fmla="*/ 9481684 w 12192000"/>
              <a:gd name="connsiteY8167" fmla="*/ 1208172 h 6858000"/>
              <a:gd name="connsiteX8168" fmla="*/ 9473182 w 12192000"/>
              <a:gd name="connsiteY8168" fmla="*/ 1208172 h 6858000"/>
              <a:gd name="connsiteX8169" fmla="*/ 9468930 w 12192000"/>
              <a:gd name="connsiteY8169" fmla="*/ 1197578 h 6858000"/>
              <a:gd name="connsiteX8170" fmla="*/ 9485936 w 12192000"/>
              <a:gd name="connsiteY8170" fmla="*/ 1176392 h 6858000"/>
              <a:gd name="connsiteX8171" fmla="*/ 9498691 w 12192000"/>
              <a:gd name="connsiteY8171" fmla="*/ 1192282 h 6858000"/>
              <a:gd name="connsiteX8172" fmla="*/ 9498691 w 12192000"/>
              <a:gd name="connsiteY8172" fmla="*/ 1181689 h 6858000"/>
              <a:gd name="connsiteX8173" fmla="*/ 9516694 w 12192000"/>
              <a:gd name="connsiteY8173" fmla="*/ 1166233 h 6858000"/>
              <a:gd name="connsiteX8174" fmla="*/ 9524083 w 12192000"/>
              <a:gd name="connsiteY8174" fmla="*/ 1160648 h 6858000"/>
              <a:gd name="connsiteX8175" fmla="*/ 9521543 w 12192000"/>
              <a:gd name="connsiteY8175" fmla="*/ 1163813 h 6858000"/>
              <a:gd name="connsiteX8176" fmla="*/ 9519949 w 12192000"/>
              <a:gd name="connsiteY8176" fmla="*/ 1165799 h 6858000"/>
              <a:gd name="connsiteX8177" fmla="*/ 9527124 w 12192000"/>
              <a:gd name="connsiteY8177" fmla="*/ 1158351 h 6858000"/>
              <a:gd name="connsiteX8178" fmla="*/ 9524083 w 12192000"/>
              <a:gd name="connsiteY8178" fmla="*/ 1160648 h 6858000"/>
              <a:gd name="connsiteX8179" fmla="*/ 9532704 w 12192000"/>
              <a:gd name="connsiteY8179" fmla="*/ 1149909 h 6858000"/>
              <a:gd name="connsiteX8180" fmla="*/ 9515698 w 12192000"/>
              <a:gd name="connsiteY8180" fmla="*/ 1128723 h 6858000"/>
              <a:gd name="connsiteX8181" fmla="*/ 9528452 w 12192000"/>
              <a:gd name="connsiteY8181" fmla="*/ 1118130 h 6858000"/>
              <a:gd name="connsiteX8182" fmla="*/ 9545458 w 12192000"/>
              <a:gd name="connsiteY8182" fmla="*/ 1128723 h 6858000"/>
              <a:gd name="connsiteX8183" fmla="*/ 9541207 w 12192000"/>
              <a:gd name="connsiteY8183" fmla="*/ 1134020 h 6858000"/>
              <a:gd name="connsiteX8184" fmla="*/ 9566716 w 12192000"/>
              <a:gd name="connsiteY8184" fmla="*/ 1118130 h 6858000"/>
              <a:gd name="connsiteX8185" fmla="*/ 9579471 w 12192000"/>
              <a:gd name="connsiteY8185" fmla="*/ 1096944 h 6858000"/>
              <a:gd name="connsiteX8186" fmla="*/ 9566716 w 12192000"/>
              <a:gd name="connsiteY8186" fmla="*/ 1081054 h 6858000"/>
              <a:gd name="connsiteX8187" fmla="*/ 9587974 w 12192000"/>
              <a:gd name="connsiteY8187" fmla="*/ 1081054 h 6858000"/>
              <a:gd name="connsiteX8188" fmla="*/ 9596478 w 12192000"/>
              <a:gd name="connsiteY8188" fmla="*/ 1065164 h 6858000"/>
              <a:gd name="connsiteX8189" fmla="*/ 9617736 w 12192000"/>
              <a:gd name="connsiteY8189" fmla="*/ 1043978 h 6858000"/>
              <a:gd name="connsiteX8190" fmla="*/ 9630490 w 12192000"/>
              <a:gd name="connsiteY8190" fmla="*/ 1017495 h 6858000"/>
              <a:gd name="connsiteX8191" fmla="*/ 9647496 w 12192000"/>
              <a:gd name="connsiteY8191" fmla="*/ 1001605 h 6858000"/>
              <a:gd name="connsiteX8192" fmla="*/ 9621987 w 12192000"/>
              <a:gd name="connsiteY8192" fmla="*/ 1001605 h 6858000"/>
              <a:gd name="connsiteX8193" fmla="*/ 9609232 w 12192000"/>
              <a:gd name="connsiteY8193" fmla="*/ 1012198 h 6858000"/>
              <a:gd name="connsiteX8194" fmla="*/ 9613484 w 12192000"/>
              <a:gd name="connsiteY8194" fmla="*/ 1028088 h 6858000"/>
              <a:gd name="connsiteX8195" fmla="*/ 9587974 w 12192000"/>
              <a:gd name="connsiteY8195" fmla="*/ 1033385 h 6858000"/>
              <a:gd name="connsiteX8196" fmla="*/ 9575220 w 12192000"/>
              <a:gd name="connsiteY8196" fmla="*/ 1049274 h 6858000"/>
              <a:gd name="connsiteX8197" fmla="*/ 9566716 w 12192000"/>
              <a:gd name="connsiteY8197" fmla="*/ 1059868 h 6858000"/>
              <a:gd name="connsiteX8198" fmla="*/ 9562465 w 12192000"/>
              <a:gd name="connsiteY8198" fmla="*/ 1054571 h 6858000"/>
              <a:gd name="connsiteX8199" fmla="*/ 9562465 w 12192000"/>
              <a:gd name="connsiteY8199" fmla="*/ 1043978 h 6858000"/>
              <a:gd name="connsiteX8200" fmla="*/ 9566716 w 12192000"/>
              <a:gd name="connsiteY8200" fmla="*/ 1033385 h 6858000"/>
              <a:gd name="connsiteX8201" fmla="*/ 9575220 w 12192000"/>
              <a:gd name="connsiteY8201" fmla="*/ 1022792 h 6858000"/>
              <a:gd name="connsiteX8202" fmla="*/ 9566716 w 12192000"/>
              <a:gd name="connsiteY8202" fmla="*/ 1017495 h 6858000"/>
              <a:gd name="connsiteX8203" fmla="*/ 9596478 w 12192000"/>
              <a:gd name="connsiteY8203" fmla="*/ 1001605 h 6858000"/>
              <a:gd name="connsiteX8204" fmla="*/ 9587974 w 12192000"/>
              <a:gd name="connsiteY8204" fmla="*/ 996309 h 6858000"/>
              <a:gd name="connsiteX8205" fmla="*/ 9566716 w 12192000"/>
              <a:gd name="connsiteY8205" fmla="*/ 1006902 h 6858000"/>
              <a:gd name="connsiteX8206" fmla="*/ 9549710 w 12192000"/>
              <a:gd name="connsiteY8206" fmla="*/ 1022792 h 6858000"/>
              <a:gd name="connsiteX8207" fmla="*/ 9553962 w 12192000"/>
              <a:gd name="connsiteY8207" fmla="*/ 1033385 h 6858000"/>
              <a:gd name="connsiteX8208" fmla="*/ 9524200 w 12192000"/>
              <a:gd name="connsiteY8208" fmla="*/ 1049274 h 6858000"/>
              <a:gd name="connsiteX8209" fmla="*/ 9494440 w 12192000"/>
              <a:gd name="connsiteY8209" fmla="*/ 1096944 h 6858000"/>
              <a:gd name="connsiteX8210" fmla="*/ 9477433 w 12192000"/>
              <a:gd name="connsiteY8210" fmla="*/ 1102240 h 6858000"/>
              <a:gd name="connsiteX8211" fmla="*/ 9447672 w 12192000"/>
              <a:gd name="connsiteY8211" fmla="*/ 1134020 h 6858000"/>
              <a:gd name="connsiteX8212" fmla="*/ 9439169 w 12192000"/>
              <a:gd name="connsiteY8212" fmla="*/ 1112833 h 6858000"/>
              <a:gd name="connsiteX8213" fmla="*/ 9417276 w 12192000"/>
              <a:gd name="connsiteY8213" fmla="*/ 1131569 h 6858000"/>
              <a:gd name="connsiteX8214" fmla="*/ 9409408 w 12192000"/>
              <a:gd name="connsiteY8214" fmla="*/ 1134020 h 6858000"/>
              <a:gd name="connsiteX8215" fmla="*/ 9430666 w 12192000"/>
              <a:gd name="connsiteY8215" fmla="*/ 1134020 h 6858000"/>
              <a:gd name="connsiteX8216" fmla="*/ 9443420 w 12192000"/>
              <a:gd name="connsiteY8216" fmla="*/ 1139316 h 6858000"/>
              <a:gd name="connsiteX8217" fmla="*/ 9439169 w 12192000"/>
              <a:gd name="connsiteY8217" fmla="*/ 1149909 h 6858000"/>
              <a:gd name="connsiteX8218" fmla="*/ 9410163 w 12192000"/>
              <a:gd name="connsiteY8218" fmla="*/ 1184306 h 6858000"/>
              <a:gd name="connsiteX8219" fmla="*/ 9408594 w 12192000"/>
              <a:gd name="connsiteY8219" fmla="*/ 1186137 h 6858000"/>
              <a:gd name="connsiteX8220" fmla="*/ 9407753 w 12192000"/>
              <a:gd name="connsiteY8220" fmla="*/ 1186985 h 6858000"/>
              <a:gd name="connsiteX8221" fmla="*/ 9400904 w 12192000"/>
              <a:gd name="connsiteY8221" fmla="*/ 1186985 h 6858000"/>
              <a:gd name="connsiteX8222" fmla="*/ 9400904 w 12192000"/>
              <a:gd name="connsiteY8222" fmla="*/ 1188309 h 6858000"/>
              <a:gd name="connsiteX8223" fmla="*/ 9400904 w 12192000"/>
              <a:gd name="connsiteY8223" fmla="*/ 1194373 h 6858000"/>
              <a:gd name="connsiteX8224" fmla="*/ 9398164 w 12192000"/>
              <a:gd name="connsiteY8224" fmla="*/ 1197578 h 6858000"/>
              <a:gd name="connsiteX8225" fmla="*/ 9388150 w 12192000"/>
              <a:gd name="connsiteY8225" fmla="*/ 1197578 h 6858000"/>
              <a:gd name="connsiteX8226" fmla="*/ 9383898 w 12192000"/>
              <a:gd name="connsiteY8226" fmla="*/ 1208172 h 6858000"/>
              <a:gd name="connsiteX8227" fmla="*/ 9380178 w 12192000"/>
              <a:gd name="connsiteY8227" fmla="*/ 1209496 h 6858000"/>
              <a:gd name="connsiteX8228" fmla="*/ 9358584 w 12192000"/>
              <a:gd name="connsiteY8228" fmla="*/ 1217182 h 6858000"/>
              <a:gd name="connsiteX8229" fmla="*/ 9354137 w 12192000"/>
              <a:gd name="connsiteY8229" fmla="*/ 1214088 h 6858000"/>
              <a:gd name="connsiteX8230" fmla="*/ 9354137 w 12192000"/>
              <a:gd name="connsiteY8230" fmla="*/ 1208172 h 6858000"/>
              <a:gd name="connsiteX8231" fmla="*/ 9375395 w 12192000"/>
              <a:gd name="connsiteY8231" fmla="*/ 1197578 h 6858000"/>
              <a:gd name="connsiteX8232" fmla="*/ 9345634 w 12192000"/>
              <a:gd name="connsiteY8232" fmla="*/ 1208172 h 6858000"/>
              <a:gd name="connsiteX8233" fmla="*/ 9354137 w 12192000"/>
              <a:gd name="connsiteY8233" fmla="*/ 1214088 h 6858000"/>
              <a:gd name="connsiteX8234" fmla="*/ 9354137 w 12192000"/>
              <a:gd name="connsiteY8234" fmla="*/ 1217441 h 6858000"/>
              <a:gd name="connsiteX8235" fmla="*/ 9354137 w 12192000"/>
              <a:gd name="connsiteY8235" fmla="*/ 1218765 h 6858000"/>
              <a:gd name="connsiteX8236" fmla="*/ 9358584 w 12192000"/>
              <a:gd name="connsiteY8236" fmla="*/ 1217182 h 6858000"/>
              <a:gd name="connsiteX8237" fmla="*/ 9365497 w 12192000"/>
              <a:gd name="connsiteY8237" fmla="*/ 1221992 h 6858000"/>
              <a:gd name="connsiteX8238" fmla="*/ 9354137 w 12192000"/>
              <a:gd name="connsiteY8238" fmla="*/ 1234654 h 6858000"/>
              <a:gd name="connsiteX8239" fmla="*/ 9362640 w 12192000"/>
              <a:gd name="connsiteY8239" fmla="*/ 1234654 h 6858000"/>
              <a:gd name="connsiteX8240" fmla="*/ 9362640 w 12192000"/>
              <a:gd name="connsiteY8240" fmla="*/ 1245248 h 6858000"/>
              <a:gd name="connsiteX8241" fmla="*/ 9383898 w 12192000"/>
              <a:gd name="connsiteY8241" fmla="*/ 1250544 h 6858000"/>
              <a:gd name="connsiteX8242" fmla="*/ 9380177 w 12192000"/>
              <a:gd name="connsiteY8242" fmla="*/ 1257165 h 6858000"/>
              <a:gd name="connsiteX8243" fmla="*/ 9383898 w 12192000"/>
              <a:gd name="connsiteY8243" fmla="*/ 1266434 h 6858000"/>
              <a:gd name="connsiteX8244" fmla="*/ 9379646 w 12192000"/>
              <a:gd name="connsiteY8244" fmla="*/ 1271730 h 6858000"/>
              <a:gd name="connsiteX8245" fmla="*/ 9371144 w 12192000"/>
              <a:gd name="connsiteY8245" fmla="*/ 1277027 h 6858000"/>
              <a:gd name="connsiteX8246" fmla="*/ 9349886 w 12192000"/>
              <a:gd name="connsiteY8246" fmla="*/ 1271730 h 6858000"/>
              <a:gd name="connsiteX8247" fmla="*/ 9328628 w 12192000"/>
              <a:gd name="connsiteY8247" fmla="*/ 1271730 h 6858000"/>
              <a:gd name="connsiteX8248" fmla="*/ 9328628 w 12192000"/>
              <a:gd name="connsiteY8248" fmla="*/ 1266434 h 6858000"/>
              <a:gd name="connsiteX8249" fmla="*/ 9311621 w 12192000"/>
              <a:gd name="connsiteY8249" fmla="*/ 1250544 h 6858000"/>
              <a:gd name="connsiteX8250" fmla="*/ 9290364 w 12192000"/>
              <a:gd name="connsiteY8250" fmla="*/ 1255841 h 6858000"/>
              <a:gd name="connsiteX8251" fmla="*/ 9277608 w 12192000"/>
              <a:gd name="connsiteY8251" fmla="*/ 1271730 h 6858000"/>
              <a:gd name="connsiteX8252" fmla="*/ 9290364 w 12192000"/>
              <a:gd name="connsiteY8252" fmla="*/ 1277027 h 6858000"/>
              <a:gd name="connsiteX8253" fmla="*/ 9264854 w 12192000"/>
              <a:gd name="connsiteY8253" fmla="*/ 1292917 h 6858000"/>
              <a:gd name="connsiteX8254" fmla="*/ 9277608 w 12192000"/>
              <a:gd name="connsiteY8254" fmla="*/ 1292917 h 6858000"/>
              <a:gd name="connsiteX8255" fmla="*/ 9277608 w 12192000"/>
              <a:gd name="connsiteY8255" fmla="*/ 1298213 h 6858000"/>
              <a:gd name="connsiteX8256" fmla="*/ 9281860 w 12192000"/>
              <a:gd name="connsiteY8256" fmla="*/ 1292917 h 6858000"/>
              <a:gd name="connsiteX8257" fmla="*/ 9307370 w 12192000"/>
              <a:gd name="connsiteY8257" fmla="*/ 1308806 h 6858000"/>
              <a:gd name="connsiteX8258" fmla="*/ 9273357 w 12192000"/>
              <a:gd name="connsiteY8258" fmla="*/ 1335289 h 6858000"/>
              <a:gd name="connsiteX8259" fmla="*/ 9273357 w 12192000"/>
              <a:gd name="connsiteY8259" fmla="*/ 1333965 h 6858000"/>
              <a:gd name="connsiteX8260" fmla="*/ 9273357 w 12192000"/>
              <a:gd name="connsiteY8260" fmla="*/ 1329000 h 6858000"/>
              <a:gd name="connsiteX8261" fmla="*/ 9277608 w 12192000"/>
              <a:gd name="connsiteY8261" fmla="*/ 1333303 h 6858000"/>
              <a:gd name="connsiteX8262" fmla="*/ 9281063 w 12192000"/>
              <a:gd name="connsiteY8262" fmla="*/ 1329910 h 6858000"/>
              <a:gd name="connsiteX8263" fmla="*/ 9284161 w 12192000"/>
              <a:gd name="connsiteY8263" fmla="*/ 1320210 h 6858000"/>
              <a:gd name="connsiteX8264" fmla="*/ 9286112 w 12192000"/>
              <a:gd name="connsiteY8264" fmla="*/ 1319400 h 6858000"/>
              <a:gd name="connsiteX8265" fmla="*/ 9286112 w 12192000"/>
              <a:gd name="connsiteY8265" fmla="*/ 1314103 h 6858000"/>
              <a:gd name="connsiteX8266" fmla="*/ 9284161 w 12192000"/>
              <a:gd name="connsiteY8266" fmla="*/ 1320210 h 6858000"/>
              <a:gd name="connsiteX8267" fmla="*/ 9274951 w 12192000"/>
              <a:gd name="connsiteY8267" fmla="*/ 1324034 h 6858000"/>
              <a:gd name="connsiteX8268" fmla="*/ 9273357 w 12192000"/>
              <a:gd name="connsiteY8268" fmla="*/ 1324696 h 6858000"/>
              <a:gd name="connsiteX8269" fmla="*/ 9273357 w 12192000"/>
              <a:gd name="connsiteY8269" fmla="*/ 1329000 h 6858000"/>
              <a:gd name="connsiteX8270" fmla="*/ 9269106 w 12192000"/>
              <a:gd name="connsiteY8270" fmla="*/ 1324696 h 6858000"/>
              <a:gd name="connsiteX8271" fmla="*/ 9264854 w 12192000"/>
              <a:gd name="connsiteY8271" fmla="*/ 1319400 h 6858000"/>
              <a:gd name="connsiteX8272" fmla="*/ 9252099 w 12192000"/>
              <a:gd name="connsiteY8272" fmla="*/ 1319400 h 6858000"/>
              <a:gd name="connsiteX8273" fmla="*/ 9256350 w 12192000"/>
              <a:gd name="connsiteY8273" fmla="*/ 1329993 h 6858000"/>
              <a:gd name="connsiteX8274" fmla="*/ 9252099 w 12192000"/>
              <a:gd name="connsiteY8274" fmla="*/ 1329993 h 6858000"/>
              <a:gd name="connsiteX8275" fmla="*/ 9252099 w 12192000"/>
              <a:gd name="connsiteY8275" fmla="*/ 1345882 h 6858000"/>
              <a:gd name="connsiteX8276" fmla="*/ 9232185 w 12192000"/>
              <a:gd name="connsiteY8276" fmla="*/ 1346428 h 6858000"/>
              <a:gd name="connsiteX8277" fmla="*/ 9235358 w 12192000"/>
              <a:gd name="connsiteY8277" fmla="*/ 1345882 h 6858000"/>
              <a:gd name="connsiteX8278" fmla="*/ 9235092 w 12192000"/>
              <a:gd name="connsiteY8278" fmla="*/ 1340586 h 6858000"/>
              <a:gd name="connsiteX8279" fmla="*/ 9234228 w 12192000"/>
              <a:gd name="connsiteY8279" fmla="*/ 1341331 h 6858000"/>
              <a:gd name="connsiteX8280" fmla="*/ 9228192 w 12192000"/>
              <a:gd name="connsiteY8280" fmla="*/ 1346537 h 6858000"/>
              <a:gd name="connsiteX8281" fmla="*/ 9227918 w 12192000"/>
              <a:gd name="connsiteY8281" fmla="*/ 1346545 h 6858000"/>
              <a:gd name="connsiteX8282" fmla="*/ 9227778 w 12192000"/>
              <a:gd name="connsiteY8282" fmla="*/ 1346894 h 6858000"/>
              <a:gd name="connsiteX8283" fmla="*/ 9211775 w 12192000"/>
              <a:gd name="connsiteY8283" fmla="*/ 1360696 h 6858000"/>
              <a:gd name="connsiteX8284" fmla="*/ 9179822 w 12192000"/>
              <a:gd name="connsiteY8284" fmla="*/ 1388255 h 6858000"/>
              <a:gd name="connsiteX8285" fmla="*/ 9188325 w 12192000"/>
              <a:gd name="connsiteY8285" fmla="*/ 1398848 h 6858000"/>
              <a:gd name="connsiteX8286" fmla="*/ 9184074 w 12192000"/>
              <a:gd name="connsiteY8286" fmla="*/ 1404145 h 6858000"/>
              <a:gd name="connsiteX8287" fmla="*/ 9167068 w 12192000"/>
              <a:gd name="connsiteY8287" fmla="*/ 1404145 h 6858000"/>
              <a:gd name="connsiteX8288" fmla="*/ 9158564 w 12192000"/>
              <a:gd name="connsiteY8288" fmla="*/ 1425331 h 6858000"/>
              <a:gd name="connsiteX8289" fmla="*/ 9133054 w 12192000"/>
              <a:gd name="connsiteY8289" fmla="*/ 1446517 h 6858000"/>
              <a:gd name="connsiteX8290" fmla="*/ 9137306 w 12192000"/>
              <a:gd name="connsiteY8290" fmla="*/ 1462407 h 6858000"/>
              <a:gd name="connsiteX8291" fmla="*/ 9133054 w 12192000"/>
              <a:gd name="connsiteY8291" fmla="*/ 1462407 h 6858000"/>
              <a:gd name="connsiteX8292" fmla="*/ 9111796 w 12192000"/>
              <a:gd name="connsiteY8292" fmla="*/ 1483593 h 6858000"/>
              <a:gd name="connsiteX8293" fmla="*/ 9086287 w 12192000"/>
              <a:gd name="connsiteY8293" fmla="*/ 1483593 h 6858000"/>
              <a:gd name="connsiteX8294" fmla="*/ 9090538 w 12192000"/>
              <a:gd name="connsiteY8294" fmla="*/ 1494186 h 6858000"/>
              <a:gd name="connsiteX8295" fmla="*/ 9086287 w 12192000"/>
              <a:gd name="connsiteY8295" fmla="*/ 1520669 h 6858000"/>
              <a:gd name="connsiteX8296" fmla="*/ 9082036 w 12192000"/>
              <a:gd name="connsiteY8296" fmla="*/ 1515373 h 6858000"/>
              <a:gd name="connsiteX8297" fmla="*/ 9082036 w 12192000"/>
              <a:gd name="connsiteY8297" fmla="*/ 1520669 h 6858000"/>
              <a:gd name="connsiteX8298" fmla="*/ 9084693 w 12192000"/>
              <a:gd name="connsiteY8298" fmla="*/ 1520669 h 6858000"/>
              <a:gd name="connsiteX8299" fmla="*/ 9086287 w 12192000"/>
              <a:gd name="connsiteY8299" fmla="*/ 1520669 h 6858000"/>
              <a:gd name="connsiteX8300" fmla="*/ 9099042 w 12192000"/>
              <a:gd name="connsiteY8300" fmla="*/ 1520669 h 6858000"/>
              <a:gd name="connsiteX8301" fmla="*/ 9111796 w 12192000"/>
              <a:gd name="connsiteY8301" fmla="*/ 1499483 h 6858000"/>
              <a:gd name="connsiteX8302" fmla="*/ 9133054 w 12192000"/>
              <a:gd name="connsiteY8302" fmla="*/ 1510076 h 6858000"/>
              <a:gd name="connsiteX8303" fmla="*/ 9133054 w 12192000"/>
              <a:gd name="connsiteY8303" fmla="*/ 1525966 h 6858000"/>
              <a:gd name="connsiteX8304" fmla="*/ 9120300 w 12192000"/>
              <a:gd name="connsiteY8304" fmla="*/ 1520669 h 6858000"/>
              <a:gd name="connsiteX8305" fmla="*/ 9120300 w 12192000"/>
              <a:gd name="connsiteY8305" fmla="*/ 1525966 h 6858000"/>
              <a:gd name="connsiteX8306" fmla="*/ 9128803 w 12192000"/>
              <a:gd name="connsiteY8306" fmla="*/ 1541855 h 6858000"/>
              <a:gd name="connsiteX8307" fmla="*/ 9086287 w 12192000"/>
              <a:gd name="connsiteY8307" fmla="*/ 1568338 h 6858000"/>
              <a:gd name="connsiteX8308" fmla="*/ 9082036 w 12192000"/>
              <a:gd name="connsiteY8308" fmla="*/ 1578931 h 6858000"/>
              <a:gd name="connsiteX8309" fmla="*/ 9086287 w 12192000"/>
              <a:gd name="connsiteY8309" fmla="*/ 1584228 h 6858000"/>
              <a:gd name="connsiteX8310" fmla="*/ 9069281 w 12192000"/>
              <a:gd name="connsiteY8310" fmla="*/ 1594821 h 6858000"/>
              <a:gd name="connsiteX8311" fmla="*/ 9056526 w 12192000"/>
              <a:gd name="connsiteY8311" fmla="*/ 1573635 h 6858000"/>
              <a:gd name="connsiteX8312" fmla="*/ 9053869 w 12192000"/>
              <a:gd name="connsiteY8312" fmla="*/ 1574959 h 6858000"/>
              <a:gd name="connsiteX8313" fmla="*/ 9039732 w 12192000"/>
              <a:gd name="connsiteY8313" fmla="*/ 1582004 h 6858000"/>
              <a:gd name="connsiteX8314" fmla="*/ 9043772 w 12192000"/>
              <a:gd name="connsiteY8314" fmla="*/ 1568338 h 6858000"/>
              <a:gd name="connsiteX8315" fmla="*/ 9035268 w 12192000"/>
              <a:gd name="connsiteY8315" fmla="*/ 1584228 h 6858000"/>
              <a:gd name="connsiteX8316" fmla="*/ 9039732 w 12192000"/>
              <a:gd name="connsiteY8316" fmla="*/ 1582004 h 6858000"/>
              <a:gd name="connsiteX8317" fmla="*/ 9039719 w 12192000"/>
              <a:gd name="connsiteY8317" fmla="*/ 1582045 h 6858000"/>
              <a:gd name="connsiteX8318" fmla="*/ 9022514 w 12192000"/>
              <a:gd name="connsiteY8318" fmla="*/ 1578931 h 6858000"/>
              <a:gd name="connsiteX8319" fmla="*/ 9014010 w 12192000"/>
              <a:gd name="connsiteY8319" fmla="*/ 1568338 h 6858000"/>
              <a:gd name="connsiteX8320" fmla="*/ 9005507 w 12192000"/>
              <a:gd name="connsiteY8320" fmla="*/ 1594821 h 6858000"/>
              <a:gd name="connsiteX8321" fmla="*/ 8992752 w 12192000"/>
              <a:gd name="connsiteY8321" fmla="*/ 1600118 h 6858000"/>
              <a:gd name="connsiteX8322" fmla="*/ 9012084 w 12192000"/>
              <a:gd name="connsiteY8322" fmla="*/ 1605580 h 6858000"/>
              <a:gd name="connsiteX8323" fmla="*/ 9012822 w 12192000"/>
              <a:gd name="connsiteY8323" fmla="*/ 1606894 h 6858000"/>
              <a:gd name="connsiteX8324" fmla="*/ 9011045 w 12192000"/>
              <a:gd name="connsiteY8324" fmla="*/ 1609108 h 6858000"/>
              <a:gd name="connsiteX8325" fmla="*/ 9007699 w 12192000"/>
              <a:gd name="connsiteY8325" fmla="*/ 1610545 h 6858000"/>
              <a:gd name="connsiteX8326" fmla="*/ 9005507 w 12192000"/>
              <a:gd name="connsiteY8326" fmla="*/ 1616008 h 6858000"/>
              <a:gd name="connsiteX8327" fmla="*/ 9006570 w 12192000"/>
              <a:gd name="connsiteY8327" fmla="*/ 1614683 h 6858000"/>
              <a:gd name="connsiteX8328" fmla="*/ 9011045 w 12192000"/>
              <a:gd name="connsiteY8328" fmla="*/ 1609108 h 6858000"/>
              <a:gd name="connsiteX8329" fmla="*/ 9013479 w 12192000"/>
              <a:gd name="connsiteY8329" fmla="*/ 1608063 h 6858000"/>
              <a:gd name="connsiteX8330" fmla="*/ 9012822 w 12192000"/>
              <a:gd name="connsiteY8330" fmla="*/ 1606894 h 6858000"/>
              <a:gd name="connsiteX8331" fmla="*/ 9014010 w 12192000"/>
              <a:gd name="connsiteY8331" fmla="*/ 1605414 h 6858000"/>
              <a:gd name="connsiteX8332" fmla="*/ 9032790 w 12192000"/>
              <a:gd name="connsiteY8332" fmla="*/ 1597347 h 6858000"/>
              <a:gd name="connsiteX8333" fmla="*/ 9034737 w 12192000"/>
              <a:gd name="connsiteY8333" fmla="*/ 1600118 h 6858000"/>
              <a:gd name="connsiteX8334" fmla="*/ 9034941 w 12192000"/>
              <a:gd name="connsiteY8334" fmla="*/ 1602155 h 6858000"/>
              <a:gd name="connsiteX8335" fmla="*/ 9032611 w 12192000"/>
              <a:gd name="connsiteY8335" fmla="*/ 1604090 h 6858000"/>
              <a:gd name="connsiteX8336" fmla="*/ 9031949 w 12192000"/>
              <a:gd name="connsiteY8336" fmla="*/ 1604639 h 6858000"/>
              <a:gd name="connsiteX8337" fmla="*/ 9026765 w 12192000"/>
              <a:gd name="connsiteY8337" fmla="*/ 1603428 h 6858000"/>
              <a:gd name="connsiteX8338" fmla="*/ 9031016 w 12192000"/>
              <a:gd name="connsiteY8338" fmla="*/ 1605414 h 6858000"/>
              <a:gd name="connsiteX8339" fmla="*/ 9031949 w 12192000"/>
              <a:gd name="connsiteY8339" fmla="*/ 1604639 h 6858000"/>
              <a:gd name="connsiteX8340" fmla="*/ 9035268 w 12192000"/>
              <a:gd name="connsiteY8340" fmla="*/ 1605414 h 6858000"/>
              <a:gd name="connsiteX8341" fmla="*/ 9034941 w 12192000"/>
              <a:gd name="connsiteY8341" fmla="*/ 1602155 h 6858000"/>
              <a:gd name="connsiteX8342" fmla="*/ 9043772 w 12192000"/>
              <a:gd name="connsiteY8342" fmla="*/ 1594821 h 6858000"/>
              <a:gd name="connsiteX8343" fmla="*/ 9056526 w 12192000"/>
              <a:gd name="connsiteY8343" fmla="*/ 1600118 h 6858000"/>
              <a:gd name="connsiteX8344" fmla="*/ 9043772 w 12192000"/>
              <a:gd name="connsiteY8344" fmla="*/ 1610711 h 6858000"/>
              <a:gd name="connsiteX8345" fmla="*/ 9026765 w 12192000"/>
              <a:gd name="connsiteY8345" fmla="*/ 1642490 h 6858000"/>
              <a:gd name="connsiteX8346" fmla="*/ 8958740 w 12192000"/>
              <a:gd name="connsiteY8346" fmla="*/ 1631897 h 6858000"/>
              <a:gd name="connsiteX8347" fmla="*/ 8958740 w 12192000"/>
              <a:gd name="connsiteY8347" fmla="*/ 1637194 h 6858000"/>
              <a:gd name="connsiteX8348" fmla="*/ 8976819 w 12192000"/>
              <a:gd name="connsiteY8348" fmla="*/ 1640683 h 6858000"/>
              <a:gd name="connsiteX8349" fmla="*/ 8971494 w 12192000"/>
              <a:gd name="connsiteY8349" fmla="*/ 1642490 h 6858000"/>
              <a:gd name="connsiteX8350" fmla="*/ 8975746 w 12192000"/>
              <a:gd name="connsiteY8350" fmla="*/ 1642490 h 6858000"/>
              <a:gd name="connsiteX8351" fmla="*/ 8978360 w 12192000"/>
              <a:gd name="connsiteY8351" fmla="*/ 1640981 h 6858000"/>
              <a:gd name="connsiteX8352" fmla="*/ 8982323 w 12192000"/>
              <a:gd name="connsiteY8352" fmla="*/ 1641746 h 6858000"/>
              <a:gd name="connsiteX8353" fmla="*/ 8978469 w 12192000"/>
              <a:gd name="connsiteY8353" fmla="*/ 1640918 h 6858000"/>
              <a:gd name="connsiteX8354" fmla="*/ 8978360 w 12192000"/>
              <a:gd name="connsiteY8354" fmla="*/ 1640981 h 6858000"/>
              <a:gd name="connsiteX8355" fmla="*/ 8976819 w 12192000"/>
              <a:gd name="connsiteY8355" fmla="*/ 1640683 h 6858000"/>
              <a:gd name="connsiteX8356" fmla="*/ 8988567 w 12192000"/>
              <a:gd name="connsiteY8356" fmla="*/ 1636697 h 6858000"/>
              <a:gd name="connsiteX8357" fmla="*/ 8992752 w 12192000"/>
              <a:gd name="connsiteY8357" fmla="*/ 1653083 h 6858000"/>
              <a:gd name="connsiteX8358" fmla="*/ 9005507 w 12192000"/>
              <a:gd name="connsiteY8358" fmla="*/ 1647787 h 6858000"/>
              <a:gd name="connsiteX8359" fmla="*/ 9009758 w 12192000"/>
              <a:gd name="connsiteY8359" fmla="*/ 1653083 h 6858000"/>
              <a:gd name="connsiteX8360" fmla="*/ 9001256 w 12192000"/>
              <a:gd name="connsiteY8360" fmla="*/ 1684863 h 6858000"/>
              <a:gd name="connsiteX8361" fmla="*/ 8979998 w 12192000"/>
              <a:gd name="connsiteY8361" fmla="*/ 1674270 h 6858000"/>
              <a:gd name="connsiteX8362" fmla="*/ 8975746 w 12192000"/>
              <a:gd name="connsiteY8362" fmla="*/ 1679566 h 6858000"/>
              <a:gd name="connsiteX8363" fmla="*/ 8979998 w 12192000"/>
              <a:gd name="connsiteY8363" fmla="*/ 1684863 h 6858000"/>
              <a:gd name="connsiteX8364" fmla="*/ 8975746 w 12192000"/>
              <a:gd name="connsiteY8364" fmla="*/ 1690160 h 6858000"/>
              <a:gd name="connsiteX8365" fmla="*/ 8975746 w 12192000"/>
              <a:gd name="connsiteY8365" fmla="*/ 1706049 h 6858000"/>
              <a:gd name="connsiteX8366" fmla="*/ 8962991 w 12192000"/>
              <a:gd name="connsiteY8366" fmla="*/ 1711346 h 6858000"/>
              <a:gd name="connsiteX8367" fmla="*/ 8967242 w 12192000"/>
              <a:gd name="connsiteY8367" fmla="*/ 1716642 h 6858000"/>
              <a:gd name="connsiteX8368" fmla="*/ 8950236 w 12192000"/>
              <a:gd name="connsiteY8368" fmla="*/ 1721939 h 6858000"/>
              <a:gd name="connsiteX8369" fmla="*/ 8954198 w 12192000"/>
              <a:gd name="connsiteY8369" fmla="*/ 1732893 h 6858000"/>
              <a:gd name="connsiteX8370" fmla="*/ 8953956 w 12192000"/>
              <a:gd name="connsiteY8370" fmla="*/ 1733194 h 6858000"/>
              <a:gd name="connsiteX8371" fmla="*/ 8950236 w 12192000"/>
              <a:gd name="connsiteY8371" fmla="*/ 1737829 h 6858000"/>
              <a:gd name="connsiteX8372" fmla="*/ 8924727 w 12192000"/>
              <a:gd name="connsiteY8372" fmla="*/ 1727235 h 6858000"/>
              <a:gd name="connsiteX8373" fmla="*/ 8928978 w 12192000"/>
              <a:gd name="connsiteY8373" fmla="*/ 1716642 h 6858000"/>
              <a:gd name="connsiteX8374" fmla="*/ 8916224 w 12192000"/>
              <a:gd name="connsiteY8374" fmla="*/ 1716642 h 6858000"/>
              <a:gd name="connsiteX8375" fmla="*/ 8922998 w 12192000"/>
              <a:gd name="connsiteY8375" fmla="*/ 1711346 h 6858000"/>
              <a:gd name="connsiteX8376" fmla="*/ 8937482 w 12192000"/>
              <a:gd name="connsiteY8376" fmla="*/ 1711346 h 6858000"/>
              <a:gd name="connsiteX8377" fmla="*/ 8937482 w 12192000"/>
              <a:gd name="connsiteY8377" fmla="*/ 1706049 h 6858000"/>
              <a:gd name="connsiteX8378" fmla="*/ 8928978 w 12192000"/>
              <a:gd name="connsiteY8378" fmla="*/ 1700753 h 6858000"/>
              <a:gd name="connsiteX8379" fmla="*/ 8933230 w 12192000"/>
              <a:gd name="connsiteY8379" fmla="*/ 1690160 h 6858000"/>
              <a:gd name="connsiteX8380" fmla="*/ 8924727 w 12192000"/>
              <a:gd name="connsiteY8380" fmla="*/ 1690160 h 6858000"/>
              <a:gd name="connsiteX8381" fmla="*/ 8916224 w 12192000"/>
              <a:gd name="connsiteY8381" fmla="*/ 1690160 h 6858000"/>
              <a:gd name="connsiteX8382" fmla="*/ 8911972 w 12192000"/>
              <a:gd name="connsiteY8382" fmla="*/ 1679566 h 6858000"/>
              <a:gd name="connsiteX8383" fmla="*/ 8913533 w 12192000"/>
              <a:gd name="connsiteY8383" fmla="*/ 1680052 h 6858000"/>
              <a:gd name="connsiteX8384" fmla="*/ 8914297 w 12192000"/>
              <a:gd name="connsiteY8384" fmla="*/ 1682380 h 6858000"/>
              <a:gd name="connsiteX8385" fmla="*/ 8916795 w 12192000"/>
              <a:gd name="connsiteY8385" fmla="*/ 1681068 h 6858000"/>
              <a:gd name="connsiteX8386" fmla="*/ 8919413 w 12192000"/>
              <a:gd name="connsiteY8386" fmla="*/ 1681884 h 6858000"/>
              <a:gd name="connsiteX8387" fmla="*/ 8918350 w 12192000"/>
              <a:gd name="connsiteY8387" fmla="*/ 1682877 h 6858000"/>
              <a:gd name="connsiteX8388" fmla="*/ 8916224 w 12192000"/>
              <a:gd name="connsiteY8388" fmla="*/ 1684863 h 6858000"/>
              <a:gd name="connsiteX8389" fmla="*/ 8920475 w 12192000"/>
              <a:gd name="connsiteY8389" fmla="*/ 1682215 h 6858000"/>
              <a:gd name="connsiteX8390" fmla="*/ 8919413 w 12192000"/>
              <a:gd name="connsiteY8390" fmla="*/ 1681884 h 6858000"/>
              <a:gd name="connsiteX8391" fmla="*/ 8933230 w 12192000"/>
              <a:gd name="connsiteY8391" fmla="*/ 1668973 h 6858000"/>
              <a:gd name="connsiteX8392" fmla="*/ 8920799 w 12192000"/>
              <a:gd name="connsiteY8392" fmla="*/ 1678966 h 6858000"/>
              <a:gd name="connsiteX8393" fmla="*/ 8916795 w 12192000"/>
              <a:gd name="connsiteY8393" fmla="*/ 1681068 h 6858000"/>
              <a:gd name="connsiteX8394" fmla="*/ 8913533 w 12192000"/>
              <a:gd name="connsiteY8394" fmla="*/ 1680052 h 6858000"/>
              <a:gd name="connsiteX8395" fmla="*/ 8912503 w 12192000"/>
              <a:gd name="connsiteY8395" fmla="*/ 1676918 h 6858000"/>
              <a:gd name="connsiteX8396" fmla="*/ 8907720 w 12192000"/>
              <a:gd name="connsiteY8396" fmla="*/ 1668973 h 6858000"/>
              <a:gd name="connsiteX8397" fmla="*/ 8899218 w 12192000"/>
              <a:gd name="connsiteY8397" fmla="*/ 1700753 h 6858000"/>
              <a:gd name="connsiteX8398" fmla="*/ 8873708 w 12192000"/>
              <a:gd name="connsiteY8398" fmla="*/ 1727235 h 6858000"/>
              <a:gd name="connsiteX8399" fmla="*/ 8865204 w 12192000"/>
              <a:gd name="connsiteY8399" fmla="*/ 1748422 h 6858000"/>
              <a:gd name="connsiteX8400" fmla="*/ 8873708 w 12192000"/>
              <a:gd name="connsiteY8400" fmla="*/ 1764311 h 6858000"/>
              <a:gd name="connsiteX8401" fmla="*/ 8877960 w 12192000"/>
              <a:gd name="connsiteY8401" fmla="*/ 1737829 h 6858000"/>
              <a:gd name="connsiteX8402" fmla="*/ 8890714 w 12192000"/>
              <a:gd name="connsiteY8402" fmla="*/ 1732532 h 6858000"/>
              <a:gd name="connsiteX8403" fmla="*/ 8894966 w 12192000"/>
              <a:gd name="connsiteY8403" fmla="*/ 1721939 h 6858000"/>
              <a:gd name="connsiteX8404" fmla="*/ 8916224 w 12192000"/>
              <a:gd name="connsiteY8404" fmla="*/ 1721939 h 6858000"/>
              <a:gd name="connsiteX8405" fmla="*/ 8937482 w 12192000"/>
              <a:gd name="connsiteY8405" fmla="*/ 1743125 h 6858000"/>
              <a:gd name="connsiteX8406" fmla="*/ 8933230 w 12192000"/>
              <a:gd name="connsiteY8406" fmla="*/ 1743125 h 6858000"/>
              <a:gd name="connsiteX8407" fmla="*/ 8920476 w 12192000"/>
              <a:gd name="connsiteY8407" fmla="*/ 1759015 h 6858000"/>
              <a:gd name="connsiteX8408" fmla="*/ 8920476 w 12192000"/>
              <a:gd name="connsiteY8408" fmla="*/ 1743125 h 6858000"/>
              <a:gd name="connsiteX8409" fmla="*/ 8911972 w 12192000"/>
              <a:gd name="connsiteY8409" fmla="*/ 1737829 h 6858000"/>
              <a:gd name="connsiteX8410" fmla="*/ 8911972 w 12192000"/>
              <a:gd name="connsiteY8410" fmla="*/ 1748422 h 6858000"/>
              <a:gd name="connsiteX8411" fmla="*/ 8907720 w 12192000"/>
              <a:gd name="connsiteY8411" fmla="*/ 1780201 h 6858000"/>
              <a:gd name="connsiteX8412" fmla="*/ 8893248 w 12192000"/>
              <a:gd name="connsiteY8412" fmla="*/ 1766593 h 6858000"/>
              <a:gd name="connsiteX8413" fmla="*/ 8894966 w 12192000"/>
              <a:gd name="connsiteY8413" fmla="*/ 1764311 h 6858000"/>
              <a:gd name="connsiteX8414" fmla="*/ 8883805 w 12192000"/>
              <a:gd name="connsiteY8414" fmla="*/ 1750408 h 6858000"/>
              <a:gd name="connsiteX8415" fmla="*/ 8883789 w 12192000"/>
              <a:gd name="connsiteY8415" fmla="*/ 1750388 h 6858000"/>
              <a:gd name="connsiteX8416" fmla="*/ 8883805 w 12192000"/>
              <a:gd name="connsiteY8416" fmla="*/ 1749746 h 6858000"/>
              <a:gd name="connsiteX8417" fmla="*/ 8894966 w 12192000"/>
              <a:gd name="connsiteY8417" fmla="*/ 1759015 h 6858000"/>
              <a:gd name="connsiteX8418" fmla="*/ 8903469 w 12192000"/>
              <a:gd name="connsiteY8418" fmla="*/ 1748422 h 6858000"/>
              <a:gd name="connsiteX8419" fmla="*/ 8882211 w 12192000"/>
              <a:gd name="connsiteY8419" fmla="*/ 1748422 h 6858000"/>
              <a:gd name="connsiteX8420" fmla="*/ 8883789 w 12192000"/>
              <a:gd name="connsiteY8420" fmla="*/ 1750388 h 6858000"/>
              <a:gd name="connsiteX8421" fmla="*/ 8883606 w 12192000"/>
              <a:gd name="connsiteY8421" fmla="*/ 1757525 h 6858000"/>
              <a:gd name="connsiteX8422" fmla="*/ 8893248 w 12192000"/>
              <a:gd name="connsiteY8422" fmla="*/ 1766593 h 6858000"/>
              <a:gd name="connsiteX8423" fmla="*/ 8880882 w 12192000"/>
              <a:gd name="connsiteY8423" fmla="*/ 1783015 h 6858000"/>
              <a:gd name="connsiteX8424" fmla="*/ 8878105 w 12192000"/>
              <a:gd name="connsiteY8424" fmla="*/ 1782940 h 6858000"/>
              <a:gd name="connsiteX8425" fmla="*/ 8875834 w 12192000"/>
              <a:gd name="connsiteY8425" fmla="*/ 1781525 h 6858000"/>
              <a:gd name="connsiteX8426" fmla="*/ 8874408 w 12192000"/>
              <a:gd name="connsiteY8426" fmla="*/ 1780637 h 6858000"/>
              <a:gd name="connsiteX8427" fmla="*/ 8873708 w 12192000"/>
              <a:gd name="connsiteY8427" fmla="*/ 1776362 h 6858000"/>
              <a:gd name="connsiteX8428" fmla="*/ 8873708 w 12192000"/>
              <a:gd name="connsiteY8428" fmla="*/ 1770932 h 6858000"/>
              <a:gd name="connsiteX8429" fmla="*/ 8873708 w 12192000"/>
              <a:gd name="connsiteY8429" fmla="*/ 1769608 h 6858000"/>
              <a:gd name="connsiteX8430" fmla="*/ 8873442 w 12192000"/>
              <a:gd name="connsiteY8430" fmla="*/ 1774739 h 6858000"/>
              <a:gd name="connsiteX8431" fmla="*/ 8873708 w 12192000"/>
              <a:gd name="connsiteY8431" fmla="*/ 1776362 h 6858000"/>
              <a:gd name="connsiteX8432" fmla="*/ 8873708 w 12192000"/>
              <a:gd name="connsiteY8432" fmla="*/ 1780201 h 6858000"/>
              <a:gd name="connsiteX8433" fmla="*/ 8874408 w 12192000"/>
              <a:gd name="connsiteY8433" fmla="*/ 1780637 h 6858000"/>
              <a:gd name="connsiteX8434" fmla="*/ 8874771 w 12192000"/>
              <a:gd name="connsiteY8434" fmla="*/ 1782849 h 6858000"/>
              <a:gd name="connsiteX8435" fmla="*/ 8878105 w 12192000"/>
              <a:gd name="connsiteY8435" fmla="*/ 1782940 h 6858000"/>
              <a:gd name="connsiteX8436" fmla="*/ 8890714 w 12192000"/>
              <a:gd name="connsiteY8436" fmla="*/ 1790794 h 6858000"/>
              <a:gd name="connsiteX8437" fmla="*/ 8886462 w 12192000"/>
              <a:gd name="connsiteY8437" fmla="*/ 1806684 h 6858000"/>
              <a:gd name="connsiteX8438" fmla="*/ 8856702 w 12192000"/>
              <a:gd name="connsiteY8438" fmla="*/ 1827870 h 6858000"/>
              <a:gd name="connsiteX8439" fmla="*/ 8860953 w 12192000"/>
              <a:gd name="connsiteY8439" fmla="*/ 1838463 h 6858000"/>
              <a:gd name="connsiteX8440" fmla="*/ 8848198 w 12192000"/>
              <a:gd name="connsiteY8440" fmla="*/ 1849057 h 6858000"/>
              <a:gd name="connsiteX8441" fmla="*/ 8835444 w 12192000"/>
              <a:gd name="connsiteY8441" fmla="*/ 1864946 h 6858000"/>
              <a:gd name="connsiteX8442" fmla="*/ 8818437 w 12192000"/>
              <a:gd name="connsiteY8442" fmla="*/ 1843760 h 6858000"/>
              <a:gd name="connsiteX8443" fmla="*/ 8801431 w 12192000"/>
              <a:gd name="connsiteY8443" fmla="*/ 1849057 h 6858000"/>
              <a:gd name="connsiteX8444" fmla="*/ 8786600 w 12192000"/>
              <a:gd name="connsiteY8444" fmla="*/ 1875612 h 6858000"/>
              <a:gd name="connsiteX8445" fmla="*/ 8785325 w 12192000"/>
              <a:gd name="connsiteY8445" fmla="*/ 1878053 h 6858000"/>
              <a:gd name="connsiteX8446" fmla="*/ 8775922 w 12192000"/>
              <a:gd name="connsiteY8446" fmla="*/ 1870243 h 6858000"/>
              <a:gd name="connsiteX8447" fmla="*/ 8784424 w 12192000"/>
              <a:gd name="connsiteY8447" fmla="*/ 1864946 h 6858000"/>
              <a:gd name="connsiteX8448" fmla="*/ 8788676 w 12192000"/>
              <a:gd name="connsiteY8448" fmla="*/ 1843760 h 6858000"/>
              <a:gd name="connsiteX8449" fmla="*/ 8797180 w 12192000"/>
              <a:gd name="connsiteY8449" fmla="*/ 1843760 h 6858000"/>
              <a:gd name="connsiteX8450" fmla="*/ 8814186 w 12192000"/>
              <a:gd name="connsiteY8450" fmla="*/ 1827870 h 6858000"/>
              <a:gd name="connsiteX8451" fmla="*/ 8831192 w 12192000"/>
              <a:gd name="connsiteY8451" fmla="*/ 1806684 h 6858000"/>
              <a:gd name="connsiteX8452" fmla="*/ 8839695 w 12192000"/>
              <a:gd name="connsiteY8452" fmla="*/ 1785498 h 6858000"/>
              <a:gd name="connsiteX8453" fmla="*/ 8835444 w 12192000"/>
              <a:gd name="connsiteY8453" fmla="*/ 1774905 h 6858000"/>
              <a:gd name="connsiteX8454" fmla="*/ 8831192 w 12192000"/>
              <a:gd name="connsiteY8454" fmla="*/ 1769608 h 6858000"/>
              <a:gd name="connsiteX8455" fmla="*/ 8831192 w 12192000"/>
              <a:gd name="connsiteY8455" fmla="*/ 1785498 h 6858000"/>
              <a:gd name="connsiteX8456" fmla="*/ 8809934 w 12192000"/>
              <a:gd name="connsiteY8456" fmla="*/ 1806684 h 6858000"/>
              <a:gd name="connsiteX8457" fmla="*/ 8797180 w 12192000"/>
              <a:gd name="connsiteY8457" fmla="*/ 1801387 h 6858000"/>
              <a:gd name="connsiteX8458" fmla="*/ 8797180 w 12192000"/>
              <a:gd name="connsiteY8458" fmla="*/ 1817277 h 6858000"/>
              <a:gd name="connsiteX8459" fmla="*/ 8775922 w 12192000"/>
              <a:gd name="connsiteY8459" fmla="*/ 1838463 h 6858000"/>
              <a:gd name="connsiteX8460" fmla="*/ 8758915 w 12192000"/>
              <a:gd name="connsiteY8460" fmla="*/ 1838463 h 6858000"/>
              <a:gd name="connsiteX8461" fmla="*/ 8758915 w 12192000"/>
              <a:gd name="connsiteY8461" fmla="*/ 1817277 h 6858000"/>
              <a:gd name="connsiteX8462" fmla="*/ 8771670 w 12192000"/>
              <a:gd name="connsiteY8462" fmla="*/ 1811981 h 6858000"/>
              <a:gd name="connsiteX8463" fmla="*/ 8809934 w 12192000"/>
              <a:gd name="connsiteY8463" fmla="*/ 1769608 h 6858000"/>
              <a:gd name="connsiteX8464" fmla="*/ 8822689 w 12192000"/>
              <a:gd name="connsiteY8464" fmla="*/ 1743125 h 6858000"/>
              <a:gd name="connsiteX8465" fmla="*/ 8839695 w 12192000"/>
              <a:gd name="connsiteY8465" fmla="*/ 1732532 h 6858000"/>
              <a:gd name="connsiteX8466" fmla="*/ 8852450 w 12192000"/>
              <a:gd name="connsiteY8466" fmla="*/ 1743125 h 6858000"/>
              <a:gd name="connsiteX8467" fmla="*/ 8860953 w 12192000"/>
              <a:gd name="connsiteY8467" fmla="*/ 1727235 h 6858000"/>
              <a:gd name="connsiteX8468" fmla="*/ 8856702 w 12192000"/>
              <a:gd name="connsiteY8468" fmla="*/ 1711346 h 6858000"/>
              <a:gd name="connsiteX8469" fmla="*/ 8877960 w 12192000"/>
              <a:gd name="connsiteY8469" fmla="*/ 1684863 h 6858000"/>
              <a:gd name="connsiteX8470" fmla="*/ 8916224 w 12192000"/>
              <a:gd name="connsiteY8470" fmla="*/ 1647787 h 6858000"/>
              <a:gd name="connsiteX8471" fmla="*/ 8928978 w 12192000"/>
              <a:gd name="connsiteY8471" fmla="*/ 1637194 h 6858000"/>
              <a:gd name="connsiteX8472" fmla="*/ 8941733 w 12192000"/>
              <a:gd name="connsiteY8472" fmla="*/ 1631897 h 6858000"/>
              <a:gd name="connsiteX8473" fmla="*/ 8958740 w 12192000"/>
              <a:gd name="connsiteY8473" fmla="*/ 1610711 h 6858000"/>
              <a:gd name="connsiteX8474" fmla="*/ 8962991 w 12192000"/>
              <a:gd name="connsiteY8474" fmla="*/ 1589525 h 6858000"/>
              <a:gd name="connsiteX8475" fmla="*/ 8975746 w 12192000"/>
              <a:gd name="connsiteY8475" fmla="*/ 1589525 h 6858000"/>
              <a:gd name="connsiteX8476" fmla="*/ 8971494 w 12192000"/>
              <a:gd name="connsiteY8476" fmla="*/ 1573635 h 6858000"/>
              <a:gd name="connsiteX8477" fmla="*/ 8979998 w 12192000"/>
              <a:gd name="connsiteY8477" fmla="*/ 1568338 h 6858000"/>
              <a:gd name="connsiteX8478" fmla="*/ 9014010 w 12192000"/>
              <a:gd name="connsiteY8478" fmla="*/ 1536559 h 6858000"/>
              <a:gd name="connsiteX8479" fmla="*/ 9048023 w 12192000"/>
              <a:gd name="connsiteY8479" fmla="*/ 1499483 h 6858000"/>
              <a:gd name="connsiteX8480" fmla="*/ 9039520 w 12192000"/>
              <a:gd name="connsiteY8480" fmla="*/ 1499483 h 6858000"/>
              <a:gd name="connsiteX8481" fmla="*/ 9056526 w 12192000"/>
              <a:gd name="connsiteY8481" fmla="*/ 1494186 h 6858000"/>
              <a:gd name="connsiteX8482" fmla="*/ 9065029 w 12192000"/>
              <a:gd name="connsiteY8482" fmla="*/ 1473000 h 6858000"/>
              <a:gd name="connsiteX8483" fmla="*/ 9069281 w 12192000"/>
              <a:gd name="connsiteY8483" fmla="*/ 1478297 h 6858000"/>
              <a:gd name="connsiteX8484" fmla="*/ 9086287 w 12192000"/>
              <a:gd name="connsiteY8484" fmla="*/ 1462407 h 6858000"/>
              <a:gd name="connsiteX8485" fmla="*/ 9082036 w 12192000"/>
              <a:gd name="connsiteY8485" fmla="*/ 1457110 h 6858000"/>
              <a:gd name="connsiteX8486" fmla="*/ 9086287 w 12192000"/>
              <a:gd name="connsiteY8486" fmla="*/ 1446517 h 6858000"/>
              <a:gd name="connsiteX8487" fmla="*/ 9073532 w 12192000"/>
              <a:gd name="connsiteY8487" fmla="*/ 1435924 h 6858000"/>
              <a:gd name="connsiteX8488" fmla="*/ 9073532 w 12192000"/>
              <a:gd name="connsiteY8488" fmla="*/ 1425331 h 6858000"/>
              <a:gd name="connsiteX8489" fmla="*/ 9082036 w 12192000"/>
              <a:gd name="connsiteY8489" fmla="*/ 1430627 h 6858000"/>
              <a:gd name="connsiteX8490" fmla="*/ 9077784 w 12192000"/>
              <a:gd name="connsiteY8490" fmla="*/ 1425331 h 6858000"/>
              <a:gd name="connsiteX8491" fmla="*/ 9086287 w 12192000"/>
              <a:gd name="connsiteY8491" fmla="*/ 1420034 h 6858000"/>
              <a:gd name="connsiteX8492" fmla="*/ 9094790 w 12192000"/>
              <a:gd name="connsiteY8492" fmla="*/ 1420034 h 6858000"/>
              <a:gd name="connsiteX8493" fmla="*/ 9099042 w 12192000"/>
              <a:gd name="connsiteY8493" fmla="*/ 1441221 h 6858000"/>
              <a:gd name="connsiteX8494" fmla="*/ 9107545 w 12192000"/>
              <a:gd name="connsiteY8494" fmla="*/ 1425331 h 6858000"/>
              <a:gd name="connsiteX8495" fmla="*/ 9116048 w 12192000"/>
              <a:gd name="connsiteY8495" fmla="*/ 1420034 h 6858000"/>
              <a:gd name="connsiteX8496" fmla="*/ 9133054 w 12192000"/>
              <a:gd name="connsiteY8496" fmla="*/ 1398848 h 6858000"/>
              <a:gd name="connsiteX8497" fmla="*/ 9150061 w 12192000"/>
              <a:gd name="connsiteY8497" fmla="*/ 1388255 h 6858000"/>
              <a:gd name="connsiteX8498" fmla="*/ 9150061 w 12192000"/>
              <a:gd name="connsiteY8498" fmla="*/ 1372365 h 6858000"/>
              <a:gd name="connsiteX8499" fmla="*/ 9184074 w 12192000"/>
              <a:gd name="connsiteY8499" fmla="*/ 1351179 h 6858000"/>
              <a:gd name="connsiteX8500" fmla="*/ 9184074 w 12192000"/>
              <a:gd name="connsiteY8500" fmla="*/ 1335289 h 6858000"/>
              <a:gd name="connsiteX8501" fmla="*/ 9192577 w 12192000"/>
              <a:gd name="connsiteY8501" fmla="*/ 1324696 h 6858000"/>
              <a:gd name="connsiteX8502" fmla="*/ 9218086 w 12192000"/>
              <a:gd name="connsiteY8502" fmla="*/ 1329993 h 6858000"/>
              <a:gd name="connsiteX8503" fmla="*/ 9252099 w 12192000"/>
              <a:gd name="connsiteY8503" fmla="*/ 1292917 h 6858000"/>
              <a:gd name="connsiteX8504" fmla="*/ 9264854 w 12192000"/>
              <a:gd name="connsiteY8504" fmla="*/ 1261137 h 6858000"/>
              <a:gd name="connsiteX8505" fmla="*/ 9294615 w 12192000"/>
              <a:gd name="connsiteY8505" fmla="*/ 1245248 h 6858000"/>
              <a:gd name="connsiteX8506" fmla="*/ 9311621 w 12192000"/>
              <a:gd name="connsiteY8506" fmla="*/ 1218765 h 6858000"/>
              <a:gd name="connsiteX8507" fmla="*/ 9320124 w 12192000"/>
              <a:gd name="connsiteY8507" fmla="*/ 1202875 h 6858000"/>
              <a:gd name="connsiteX8508" fmla="*/ 9303118 w 12192000"/>
              <a:gd name="connsiteY8508" fmla="*/ 1197578 h 6858000"/>
              <a:gd name="connsiteX8509" fmla="*/ 9311621 w 12192000"/>
              <a:gd name="connsiteY8509" fmla="*/ 1186985 h 6858000"/>
              <a:gd name="connsiteX8510" fmla="*/ 9315873 w 12192000"/>
              <a:gd name="connsiteY8510" fmla="*/ 1192282 h 6858000"/>
              <a:gd name="connsiteX8511" fmla="*/ 9337131 w 12192000"/>
              <a:gd name="connsiteY8511" fmla="*/ 1186985 h 6858000"/>
              <a:gd name="connsiteX8512" fmla="*/ 9328628 w 12192000"/>
              <a:gd name="connsiteY8512" fmla="*/ 1181689 h 6858000"/>
              <a:gd name="connsiteX8513" fmla="*/ 9337131 w 12192000"/>
              <a:gd name="connsiteY8513" fmla="*/ 1171096 h 6858000"/>
              <a:gd name="connsiteX8514" fmla="*/ 9346392 w 12192000"/>
              <a:gd name="connsiteY8514" fmla="*/ 1171672 h 6858000"/>
              <a:gd name="connsiteX8515" fmla="*/ 9345634 w 12192000"/>
              <a:gd name="connsiteY8515" fmla="*/ 1176392 h 6858000"/>
              <a:gd name="connsiteX8516" fmla="*/ 9350417 w 12192000"/>
              <a:gd name="connsiteY8516" fmla="*/ 1171923 h 6858000"/>
              <a:gd name="connsiteX8517" fmla="*/ 9346392 w 12192000"/>
              <a:gd name="connsiteY8517" fmla="*/ 1171672 h 6858000"/>
              <a:gd name="connsiteX8518" fmla="*/ 9348291 w 12192000"/>
              <a:gd name="connsiteY8518" fmla="*/ 1159840 h 6858000"/>
              <a:gd name="connsiteX8519" fmla="*/ 9366892 w 12192000"/>
              <a:gd name="connsiteY8519" fmla="*/ 1155206 h 6858000"/>
              <a:gd name="connsiteX8520" fmla="*/ 9379646 w 12192000"/>
              <a:gd name="connsiteY8520" fmla="*/ 1123426 h 6858000"/>
              <a:gd name="connsiteX8521" fmla="*/ 9396653 w 12192000"/>
              <a:gd name="connsiteY8521" fmla="*/ 1118130 h 6858000"/>
              <a:gd name="connsiteX8522" fmla="*/ 9400904 w 12192000"/>
              <a:gd name="connsiteY8522" fmla="*/ 1102240 h 6858000"/>
              <a:gd name="connsiteX8523" fmla="*/ 9405156 w 12192000"/>
              <a:gd name="connsiteY8523" fmla="*/ 1102240 h 6858000"/>
              <a:gd name="connsiteX8524" fmla="*/ 9417911 w 12192000"/>
              <a:gd name="connsiteY8524" fmla="*/ 1075757 h 6858000"/>
              <a:gd name="connsiteX8525" fmla="*/ 9430666 w 12192000"/>
              <a:gd name="connsiteY8525" fmla="*/ 1070461 h 6858000"/>
              <a:gd name="connsiteX8526" fmla="*/ 9439169 w 12192000"/>
              <a:gd name="connsiteY8526" fmla="*/ 1059868 h 6858000"/>
              <a:gd name="connsiteX8527" fmla="*/ 9426414 w 12192000"/>
              <a:gd name="connsiteY8527" fmla="*/ 1059868 h 6858000"/>
              <a:gd name="connsiteX8528" fmla="*/ 9434918 w 12192000"/>
              <a:gd name="connsiteY8528" fmla="*/ 1033385 h 6858000"/>
              <a:gd name="connsiteX8529" fmla="*/ 9451924 w 12192000"/>
              <a:gd name="connsiteY8529" fmla="*/ 1038681 h 6858000"/>
              <a:gd name="connsiteX8530" fmla="*/ 9473182 w 12192000"/>
              <a:gd name="connsiteY8530" fmla="*/ 1022792 h 6858000"/>
              <a:gd name="connsiteX8531" fmla="*/ 9481684 w 12192000"/>
              <a:gd name="connsiteY8531" fmla="*/ 1012198 h 6858000"/>
              <a:gd name="connsiteX8532" fmla="*/ 9481684 w 12192000"/>
              <a:gd name="connsiteY8532" fmla="*/ 1006902 h 6858000"/>
              <a:gd name="connsiteX8533" fmla="*/ 9490188 w 12192000"/>
              <a:gd name="connsiteY8533" fmla="*/ 996309 h 6858000"/>
              <a:gd name="connsiteX8534" fmla="*/ 9524200 w 12192000"/>
              <a:gd name="connsiteY8534" fmla="*/ 948639 h 6858000"/>
              <a:gd name="connsiteX8535" fmla="*/ 9528452 w 12192000"/>
              <a:gd name="connsiteY8535" fmla="*/ 927453 h 6858000"/>
              <a:gd name="connsiteX8536" fmla="*/ 9545458 w 12192000"/>
              <a:gd name="connsiteY8536" fmla="*/ 922157 h 6858000"/>
              <a:gd name="connsiteX8537" fmla="*/ 9553962 w 12192000"/>
              <a:gd name="connsiteY8537" fmla="*/ 906267 h 6858000"/>
              <a:gd name="connsiteX8538" fmla="*/ 9549710 w 12192000"/>
              <a:gd name="connsiteY8538" fmla="*/ 900970 h 6858000"/>
              <a:gd name="connsiteX8539" fmla="*/ 9565450 w 12192000"/>
              <a:gd name="connsiteY8539" fmla="*/ 891229 h 6858000"/>
              <a:gd name="connsiteX8540" fmla="*/ 9566716 w 12192000"/>
              <a:gd name="connsiteY8540" fmla="*/ 895674 h 6858000"/>
              <a:gd name="connsiteX8541" fmla="*/ 9569243 w 12192000"/>
              <a:gd name="connsiteY8541" fmla="*/ 888882 h 6858000"/>
              <a:gd name="connsiteX8542" fmla="*/ 9570304 w 12192000"/>
              <a:gd name="connsiteY8542" fmla="*/ 888225 h 6858000"/>
              <a:gd name="connsiteX8543" fmla="*/ 9570968 w 12192000"/>
              <a:gd name="connsiteY8543" fmla="*/ 886405 h 6858000"/>
              <a:gd name="connsiteX8544" fmla="*/ 9569868 w 12192000"/>
              <a:gd name="connsiteY8544" fmla="*/ 887202 h 6858000"/>
              <a:gd name="connsiteX8545" fmla="*/ 9571765 w 12192000"/>
              <a:gd name="connsiteY8545" fmla="*/ 882101 h 6858000"/>
              <a:gd name="connsiteX8546" fmla="*/ 9583723 w 12192000"/>
              <a:gd name="connsiteY8546" fmla="*/ 885081 h 6858000"/>
              <a:gd name="connsiteX8547" fmla="*/ 9596478 w 12192000"/>
              <a:gd name="connsiteY8547" fmla="*/ 863894 h 6858000"/>
              <a:gd name="connsiteX8548" fmla="*/ 9604980 w 12192000"/>
              <a:gd name="connsiteY8548" fmla="*/ 858598 h 6858000"/>
              <a:gd name="connsiteX8549" fmla="*/ 9617736 w 12192000"/>
              <a:gd name="connsiteY8549" fmla="*/ 837411 h 6858000"/>
              <a:gd name="connsiteX8550" fmla="*/ 9609232 w 12192000"/>
              <a:gd name="connsiteY8550" fmla="*/ 821522 h 6858000"/>
              <a:gd name="connsiteX8551" fmla="*/ 9613484 w 12192000"/>
              <a:gd name="connsiteY8551" fmla="*/ 805632 h 6858000"/>
              <a:gd name="connsiteX8552" fmla="*/ 9626238 w 12192000"/>
              <a:gd name="connsiteY8552" fmla="*/ 800336 h 6858000"/>
              <a:gd name="connsiteX8553" fmla="*/ 9634742 w 12192000"/>
              <a:gd name="connsiteY8553" fmla="*/ 826818 h 6858000"/>
              <a:gd name="connsiteX8554" fmla="*/ 9651748 w 12192000"/>
              <a:gd name="connsiteY8554" fmla="*/ 795039 h 6858000"/>
              <a:gd name="connsiteX8555" fmla="*/ 9673006 w 12192000"/>
              <a:gd name="connsiteY8555" fmla="*/ 773853 h 6858000"/>
              <a:gd name="connsiteX8556" fmla="*/ 9681510 w 12192000"/>
              <a:gd name="connsiteY8556" fmla="*/ 747370 h 6858000"/>
              <a:gd name="connsiteX8557" fmla="*/ 9690012 w 12192000"/>
              <a:gd name="connsiteY8557" fmla="*/ 752666 h 6858000"/>
              <a:gd name="connsiteX8558" fmla="*/ 9694264 w 12192000"/>
              <a:gd name="connsiteY8558" fmla="*/ 752666 h 6858000"/>
              <a:gd name="connsiteX8559" fmla="*/ 9715522 w 12192000"/>
              <a:gd name="connsiteY8559" fmla="*/ 715590 h 6858000"/>
              <a:gd name="connsiteX8560" fmla="*/ 9707019 w 12192000"/>
              <a:gd name="connsiteY8560" fmla="*/ 726183 h 6858000"/>
              <a:gd name="connsiteX8561" fmla="*/ 9707019 w 12192000"/>
              <a:gd name="connsiteY8561" fmla="*/ 720887 h 6858000"/>
              <a:gd name="connsiteX8562" fmla="*/ 9707019 w 12192000"/>
              <a:gd name="connsiteY8562" fmla="*/ 715590 h 6858000"/>
              <a:gd name="connsiteX8563" fmla="*/ 9715522 w 12192000"/>
              <a:gd name="connsiteY8563" fmla="*/ 704997 h 6858000"/>
              <a:gd name="connsiteX8564" fmla="*/ 9736780 w 12192000"/>
              <a:gd name="connsiteY8564" fmla="*/ 710294 h 6858000"/>
              <a:gd name="connsiteX8565" fmla="*/ 9766541 w 12192000"/>
              <a:gd name="connsiteY8565" fmla="*/ 683811 h 6858000"/>
              <a:gd name="connsiteX8566" fmla="*/ 9796302 w 12192000"/>
              <a:gd name="connsiteY8566" fmla="*/ 678514 h 6858000"/>
              <a:gd name="connsiteX8567" fmla="*/ 9800554 w 12192000"/>
              <a:gd name="connsiteY8567" fmla="*/ 667921 h 6858000"/>
              <a:gd name="connsiteX8568" fmla="*/ 9800554 w 12192000"/>
              <a:gd name="connsiteY8568" fmla="*/ 657328 h 6858000"/>
              <a:gd name="connsiteX8569" fmla="*/ 9809057 w 12192000"/>
              <a:gd name="connsiteY8569" fmla="*/ 657328 h 6858000"/>
              <a:gd name="connsiteX8570" fmla="*/ 9826063 w 12192000"/>
              <a:gd name="connsiteY8570" fmla="*/ 636142 h 6858000"/>
              <a:gd name="connsiteX8571" fmla="*/ 9843070 w 12192000"/>
              <a:gd name="connsiteY8571" fmla="*/ 625549 h 6858000"/>
              <a:gd name="connsiteX8572" fmla="*/ 9838818 w 12192000"/>
              <a:gd name="connsiteY8572" fmla="*/ 620252 h 6858000"/>
              <a:gd name="connsiteX8573" fmla="*/ 9805088 w 12192000"/>
              <a:gd name="connsiteY8573" fmla="*/ 638987 h 6858000"/>
              <a:gd name="connsiteX8574" fmla="*/ 9800554 w 12192000"/>
              <a:gd name="connsiteY8574" fmla="*/ 641545 h 6858000"/>
              <a:gd name="connsiteX8575" fmla="*/ 9800554 w 12192000"/>
              <a:gd name="connsiteY8575" fmla="*/ 641438 h 6858000"/>
              <a:gd name="connsiteX8576" fmla="*/ 9800397 w 12192000"/>
              <a:gd name="connsiteY8576" fmla="*/ 641634 h 6858000"/>
              <a:gd name="connsiteX8577" fmla="*/ 9787400 w 12192000"/>
              <a:gd name="connsiteY8577" fmla="*/ 648970 h 6858000"/>
              <a:gd name="connsiteX8578" fmla="*/ 9784610 w 12192000"/>
              <a:gd name="connsiteY8578" fmla="*/ 651370 h 6858000"/>
              <a:gd name="connsiteX8579" fmla="*/ 9796986 w 12192000"/>
              <a:gd name="connsiteY8579" fmla="*/ 645883 h 6858000"/>
              <a:gd name="connsiteX8580" fmla="*/ 9787799 w 12192000"/>
              <a:gd name="connsiteY8580" fmla="*/ 657328 h 6858000"/>
              <a:gd name="connsiteX8581" fmla="*/ 9770792 w 12192000"/>
              <a:gd name="connsiteY8581" fmla="*/ 641438 h 6858000"/>
              <a:gd name="connsiteX8582" fmla="*/ 9779296 w 12192000"/>
              <a:gd name="connsiteY8582" fmla="*/ 636142 h 6858000"/>
              <a:gd name="connsiteX8583" fmla="*/ 9783548 w 12192000"/>
              <a:gd name="connsiteY8583" fmla="*/ 620252 h 6858000"/>
              <a:gd name="connsiteX8584" fmla="*/ 9770792 w 12192000"/>
              <a:gd name="connsiteY8584" fmla="*/ 620252 h 6858000"/>
              <a:gd name="connsiteX8585" fmla="*/ 9775044 w 12192000"/>
              <a:gd name="connsiteY8585" fmla="*/ 636142 h 6858000"/>
              <a:gd name="connsiteX8586" fmla="*/ 9770792 w 12192000"/>
              <a:gd name="connsiteY8586" fmla="*/ 641438 h 6858000"/>
              <a:gd name="connsiteX8587" fmla="*/ 9766541 w 12192000"/>
              <a:gd name="connsiteY8587" fmla="*/ 641438 h 6858000"/>
              <a:gd name="connsiteX8588" fmla="*/ 9762290 w 12192000"/>
              <a:gd name="connsiteY8588" fmla="*/ 636142 h 6858000"/>
              <a:gd name="connsiteX8589" fmla="*/ 9777835 w 12192000"/>
              <a:gd name="connsiteY8589" fmla="*/ 602873 h 6858000"/>
              <a:gd name="connsiteX8590" fmla="*/ 9777322 w 12192000"/>
              <a:gd name="connsiteY8590" fmla="*/ 601687 h 6858000"/>
              <a:gd name="connsiteX8591" fmla="*/ 9792050 w 12192000"/>
              <a:gd name="connsiteY8591" fmla="*/ 599066 h 6858000"/>
              <a:gd name="connsiteX8592" fmla="*/ 9796302 w 12192000"/>
              <a:gd name="connsiteY8592" fmla="*/ 604362 h 6858000"/>
              <a:gd name="connsiteX8593" fmla="*/ 9800554 w 12192000"/>
              <a:gd name="connsiteY8593" fmla="*/ 583176 h 6858000"/>
              <a:gd name="connsiteX8594" fmla="*/ 9779296 w 12192000"/>
              <a:gd name="connsiteY8594" fmla="*/ 588473 h 6858000"/>
              <a:gd name="connsiteX8595" fmla="*/ 9766541 w 12192000"/>
              <a:gd name="connsiteY8595" fmla="*/ 583176 h 6858000"/>
              <a:gd name="connsiteX8596" fmla="*/ 9741032 w 12192000"/>
              <a:gd name="connsiteY8596" fmla="*/ 604362 h 6858000"/>
              <a:gd name="connsiteX8597" fmla="*/ 9745283 w 12192000"/>
              <a:gd name="connsiteY8597" fmla="*/ 588473 h 6858000"/>
              <a:gd name="connsiteX8598" fmla="*/ 9728276 w 12192000"/>
              <a:gd name="connsiteY8598" fmla="*/ 583176 h 6858000"/>
              <a:gd name="connsiteX8599" fmla="*/ 9724025 w 12192000"/>
              <a:gd name="connsiteY8599" fmla="*/ 593769 h 6858000"/>
              <a:gd name="connsiteX8600" fmla="*/ 9711270 w 12192000"/>
              <a:gd name="connsiteY8600" fmla="*/ 577880 h 6858000"/>
              <a:gd name="connsiteX8601" fmla="*/ 9702767 w 12192000"/>
              <a:gd name="connsiteY8601" fmla="*/ 593769 h 6858000"/>
              <a:gd name="connsiteX8602" fmla="*/ 9707019 w 12192000"/>
              <a:gd name="connsiteY8602" fmla="*/ 620252 h 6858000"/>
              <a:gd name="connsiteX8603" fmla="*/ 9694264 w 12192000"/>
              <a:gd name="connsiteY8603" fmla="*/ 625549 h 6858000"/>
              <a:gd name="connsiteX8604" fmla="*/ 9664503 w 12192000"/>
              <a:gd name="connsiteY8604" fmla="*/ 625549 h 6858000"/>
              <a:gd name="connsiteX8605" fmla="*/ 9656000 w 12192000"/>
              <a:gd name="connsiteY8605" fmla="*/ 646735 h 6858000"/>
              <a:gd name="connsiteX8606" fmla="*/ 9634742 w 12192000"/>
              <a:gd name="connsiteY8606" fmla="*/ 662625 h 6858000"/>
              <a:gd name="connsiteX8607" fmla="*/ 9634742 w 12192000"/>
              <a:gd name="connsiteY8607" fmla="*/ 678514 h 6858000"/>
              <a:gd name="connsiteX8608" fmla="*/ 9630490 w 12192000"/>
              <a:gd name="connsiteY8608" fmla="*/ 678514 h 6858000"/>
              <a:gd name="connsiteX8609" fmla="*/ 9613484 w 12192000"/>
              <a:gd name="connsiteY8609" fmla="*/ 704997 h 6858000"/>
              <a:gd name="connsiteX8610" fmla="*/ 9604980 w 12192000"/>
              <a:gd name="connsiteY8610" fmla="*/ 699701 h 6858000"/>
              <a:gd name="connsiteX8611" fmla="*/ 9587974 w 12192000"/>
              <a:gd name="connsiteY8611" fmla="*/ 720887 h 6858000"/>
              <a:gd name="connsiteX8612" fmla="*/ 9558214 w 12192000"/>
              <a:gd name="connsiteY8612" fmla="*/ 747370 h 6858000"/>
              <a:gd name="connsiteX8613" fmla="*/ 9558214 w 12192000"/>
              <a:gd name="connsiteY8613" fmla="*/ 757963 h 6858000"/>
              <a:gd name="connsiteX8614" fmla="*/ 9528452 w 12192000"/>
              <a:gd name="connsiteY8614" fmla="*/ 773853 h 6858000"/>
              <a:gd name="connsiteX8615" fmla="*/ 9498691 w 12192000"/>
              <a:gd name="connsiteY8615" fmla="*/ 773853 h 6858000"/>
              <a:gd name="connsiteX8616" fmla="*/ 9498691 w 12192000"/>
              <a:gd name="connsiteY8616" fmla="*/ 779149 h 6858000"/>
              <a:gd name="connsiteX8617" fmla="*/ 9515698 w 12192000"/>
              <a:gd name="connsiteY8617" fmla="*/ 795039 h 6858000"/>
              <a:gd name="connsiteX8618" fmla="*/ 9507194 w 12192000"/>
              <a:gd name="connsiteY8618" fmla="*/ 795039 h 6858000"/>
              <a:gd name="connsiteX8619" fmla="*/ 9515698 w 12192000"/>
              <a:gd name="connsiteY8619" fmla="*/ 810929 h 6858000"/>
              <a:gd name="connsiteX8620" fmla="*/ 9485936 w 12192000"/>
              <a:gd name="connsiteY8620" fmla="*/ 821522 h 6858000"/>
              <a:gd name="connsiteX8621" fmla="*/ 9477433 w 12192000"/>
              <a:gd name="connsiteY8621" fmla="*/ 810929 h 6858000"/>
              <a:gd name="connsiteX8622" fmla="*/ 9481684 w 12192000"/>
              <a:gd name="connsiteY8622" fmla="*/ 826818 h 6858000"/>
              <a:gd name="connsiteX8623" fmla="*/ 9464678 w 12192000"/>
              <a:gd name="connsiteY8623" fmla="*/ 826818 h 6858000"/>
              <a:gd name="connsiteX8624" fmla="*/ 9460427 w 12192000"/>
              <a:gd name="connsiteY8624" fmla="*/ 842708 h 6858000"/>
              <a:gd name="connsiteX8625" fmla="*/ 9413660 w 12192000"/>
              <a:gd name="connsiteY8625" fmla="*/ 879784 h 6858000"/>
              <a:gd name="connsiteX8626" fmla="*/ 9422162 w 12192000"/>
              <a:gd name="connsiteY8626" fmla="*/ 911564 h 6858000"/>
              <a:gd name="connsiteX8627" fmla="*/ 9417911 w 12192000"/>
              <a:gd name="connsiteY8627" fmla="*/ 916860 h 6858000"/>
              <a:gd name="connsiteX8628" fmla="*/ 9396653 w 12192000"/>
              <a:gd name="connsiteY8628" fmla="*/ 906267 h 6858000"/>
              <a:gd name="connsiteX8629" fmla="*/ 9383898 w 12192000"/>
              <a:gd name="connsiteY8629" fmla="*/ 911564 h 6858000"/>
              <a:gd name="connsiteX8630" fmla="*/ 9384562 w 12192000"/>
              <a:gd name="connsiteY8630" fmla="*/ 923646 h 6858000"/>
              <a:gd name="connsiteX8631" fmla="*/ 9384978 w 12192000"/>
              <a:gd name="connsiteY8631" fmla="*/ 923976 h 6858000"/>
              <a:gd name="connsiteX8632" fmla="*/ 9357990 w 12192000"/>
              <a:gd name="connsiteY8632" fmla="*/ 939453 h 6858000"/>
              <a:gd name="connsiteX8633" fmla="*/ 9371144 w 12192000"/>
              <a:gd name="connsiteY8633" fmla="*/ 932750 h 6858000"/>
              <a:gd name="connsiteX8634" fmla="*/ 9337131 w 12192000"/>
              <a:gd name="connsiteY8634" fmla="*/ 969826 h 6858000"/>
              <a:gd name="connsiteX8635" fmla="*/ 9320124 w 12192000"/>
              <a:gd name="connsiteY8635" fmla="*/ 969826 h 6858000"/>
              <a:gd name="connsiteX8636" fmla="*/ 9316289 w 12192000"/>
              <a:gd name="connsiteY8636" fmla="*/ 985185 h 6858000"/>
              <a:gd name="connsiteX8637" fmla="*/ 9312950 w 12192000"/>
              <a:gd name="connsiteY8637" fmla="*/ 984722 h 6858000"/>
              <a:gd name="connsiteX8638" fmla="*/ 9315939 w 12192000"/>
              <a:gd name="connsiteY8638" fmla="*/ 986585 h 6858000"/>
              <a:gd name="connsiteX8639" fmla="*/ 9316289 w 12192000"/>
              <a:gd name="connsiteY8639" fmla="*/ 985185 h 6858000"/>
              <a:gd name="connsiteX8640" fmla="*/ 9320124 w 12192000"/>
              <a:gd name="connsiteY8640" fmla="*/ 985715 h 6858000"/>
              <a:gd name="connsiteX8641" fmla="*/ 9328628 w 12192000"/>
              <a:gd name="connsiteY8641" fmla="*/ 991012 h 6858000"/>
              <a:gd name="connsiteX8642" fmla="*/ 9320124 w 12192000"/>
              <a:gd name="connsiteY8642" fmla="*/ 1001605 h 6858000"/>
              <a:gd name="connsiteX8643" fmla="*/ 9307370 w 12192000"/>
              <a:gd name="connsiteY8643" fmla="*/ 996309 h 6858000"/>
              <a:gd name="connsiteX8644" fmla="*/ 9269106 w 12192000"/>
              <a:gd name="connsiteY8644" fmla="*/ 1012198 h 6858000"/>
              <a:gd name="connsiteX8645" fmla="*/ 9277608 w 12192000"/>
              <a:gd name="connsiteY8645" fmla="*/ 1012198 h 6858000"/>
              <a:gd name="connsiteX8646" fmla="*/ 9281860 w 12192000"/>
              <a:gd name="connsiteY8646" fmla="*/ 1028088 h 6858000"/>
              <a:gd name="connsiteX8647" fmla="*/ 9294615 w 12192000"/>
              <a:gd name="connsiteY8647" fmla="*/ 1022792 h 6858000"/>
              <a:gd name="connsiteX8648" fmla="*/ 9303118 w 12192000"/>
              <a:gd name="connsiteY8648" fmla="*/ 1033385 h 6858000"/>
              <a:gd name="connsiteX8649" fmla="*/ 9290364 w 12192000"/>
              <a:gd name="connsiteY8649" fmla="*/ 1033385 h 6858000"/>
              <a:gd name="connsiteX8650" fmla="*/ 9277608 w 12192000"/>
              <a:gd name="connsiteY8650" fmla="*/ 1059868 h 6858000"/>
              <a:gd name="connsiteX8651" fmla="*/ 9269106 w 12192000"/>
              <a:gd name="connsiteY8651" fmla="*/ 1070461 h 6858000"/>
              <a:gd name="connsiteX8652" fmla="*/ 9264854 w 12192000"/>
              <a:gd name="connsiteY8652" fmla="*/ 1065164 h 6858000"/>
              <a:gd name="connsiteX8653" fmla="*/ 9263540 w 12192000"/>
              <a:gd name="connsiteY8653" fmla="*/ 1060195 h 6858000"/>
              <a:gd name="connsiteX8654" fmla="*/ 9263974 w 12192000"/>
              <a:gd name="connsiteY8654" fmla="*/ 1060087 h 6858000"/>
              <a:gd name="connsiteX8655" fmla="*/ 9264256 w 12192000"/>
              <a:gd name="connsiteY8655" fmla="*/ 1060695 h 6858000"/>
              <a:gd name="connsiteX8656" fmla="*/ 9264854 w 12192000"/>
              <a:gd name="connsiteY8656" fmla="*/ 1059868 h 6858000"/>
              <a:gd name="connsiteX8657" fmla="*/ 9263974 w 12192000"/>
              <a:gd name="connsiteY8657" fmla="*/ 1060087 h 6858000"/>
              <a:gd name="connsiteX8658" fmla="*/ 9263259 w 12192000"/>
              <a:gd name="connsiteY8658" fmla="*/ 1058543 h 6858000"/>
              <a:gd name="connsiteX8659" fmla="*/ 9263060 w 12192000"/>
              <a:gd name="connsiteY8659" fmla="*/ 1058378 h 6858000"/>
              <a:gd name="connsiteX8660" fmla="*/ 9263540 w 12192000"/>
              <a:gd name="connsiteY8660" fmla="*/ 1060195 h 6858000"/>
              <a:gd name="connsiteX8661" fmla="*/ 9262197 w 12192000"/>
              <a:gd name="connsiteY8661" fmla="*/ 1060530 h 6858000"/>
              <a:gd name="connsiteX8662" fmla="*/ 9243596 w 12192000"/>
              <a:gd name="connsiteY8662" fmla="*/ 1065164 h 6858000"/>
              <a:gd name="connsiteX8663" fmla="*/ 9243596 w 12192000"/>
              <a:gd name="connsiteY8663" fmla="*/ 1081054 h 6858000"/>
              <a:gd name="connsiteX8664" fmla="*/ 9247848 w 12192000"/>
              <a:gd name="connsiteY8664" fmla="*/ 1091647 h 6858000"/>
              <a:gd name="connsiteX8665" fmla="*/ 9222338 w 12192000"/>
              <a:gd name="connsiteY8665" fmla="*/ 1112833 h 6858000"/>
              <a:gd name="connsiteX8666" fmla="*/ 9226590 w 12192000"/>
              <a:gd name="connsiteY8666" fmla="*/ 1118130 h 6858000"/>
              <a:gd name="connsiteX8667" fmla="*/ 9218086 w 12192000"/>
              <a:gd name="connsiteY8667" fmla="*/ 1139316 h 6858000"/>
              <a:gd name="connsiteX8668" fmla="*/ 9184074 w 12192000"/>
              <a:gd name="connsiteY8668" fmla="*/ 1134020 h 6858000"/>
              <a:gd name="connsiteX8669" fmla="*/ 9179822 w 12192000"/>
              <a:gd name="connsiteY8669" fmla="*/ 1155206 h 6858000"/>
              <a:gd name="connsiteX8670" fmla="*/ 9192577 w 12192000"/>
              <a:gd name="connsiteY8670" fmla="*/ 1165799 h 6858000"/>
              <a:gd name="connsiteX8671" fmla="*/ 9171319 w 12192000"/>
              <a:gd name="connsiteY8671" fmla="*/ 1171096 h 6858000"/>
              <a:gd name="connsiteX8672" fmla="*/ 9171319 w 12192000"/>
              <a:gd name="connsiteY8672" fmla="*/ 1181689 h 6858000"/>
              <a:gd name="connsiteX8673" fmla="*/ 9157752 w 12192000"/>
              <a:gd name="connsiteY8673" fmla="*/ 1188116 h 6858000"/>
              <a:gd name="connsiteX8674" fmla="*/ 9155375 w 12192000"/>
              <a:gd name="connsiteY8674" fmla="*/ 1183675 h 6858000"/>
              <a:gd name="connsiteX8675" fmla="*/ 9154312 w 12192000"/>
              <a:gd name="connsiteY8675" fmla="*/ 1181689 h 6858000"/>
              <a:gd name="connsiteX8676" fmla="*/ 9147736 w 12192000"/>
              <a:gd name="connsiteY8676" fmla="*/ 1192861 h 6858000"/>
              <a:gd name="connsiteX8677" fmla="*/ 9157752 w 12192000"/>
              <a:gd name="connsiteY8677" fmla="*/ 1188116 h 6858000"/>
              <a:gd name="connsiteX8678" fmla="*/ 9162816 w 12192000"/>
              <a:gd name="connsiteY8678" fmla="*/ 1197578 h 6858000"/>
              <a:gd name="connsiteX8679" fmla="*/ 9150352 w 12192000"/>
              <a:gd name="connsiteY8679" fmla="*/ 1200929 h 6858000"/>
              <a:gd name="connsiteX8680" fmla="*/ 9145810 w 12192000"/>
              <a:gd name="connsiteY8680" fmla="*/ 1197578 h 6858000"/>
              <a:gd name="connsiteX8681" fmla="*/ 9133054 w 12192000"/>
              <a:gd name="connsiteY8681" fmla="*/ 1197578 h 6858000"/>
              <a:gd name="connsiteX8682" fmla="*/ 9116048 w 12192000"/>
              <a:gd name="connsiteY8682" fmla="*/ 1218765 h 6858000"/>
              <a:gd name="connsiteX8683" fmla="*/ 9124552 w 12192000"/>
              <a:gd name="connsiteY8683" fmla="*/ 1224061 h 6858000"/>
              <a:gd name="connsiteX8684" fmla="*/ 9116048 w 12192000"/>
              <a:gd name="connsiteY8684" fmla="*/ 1234654 h 6858000"/>
              <a:gd name="connsiteX8685" fmla="*/ 9082036 w 12192000"/>
              <a:gd name="connsiteY8685" fmla="*/ 1245248 h 6858000"/>
              <a:gd name="connsiteX8686" fmla="*/ 9077784 w 12192000"/>
              <a:gd name="connsiteY8686" fmla="*/ 1266434 h 6858000"/>
              <a:gd name="connsiteX8687" fmla="*/ 9086287 w 12192000"/>
              <a:gd name="connsiteY8687" fmla="*/ 1271730 h 6858000"/>
              <a:gd name="connsiteX8688" fmla="*/ 9094790 w 12192000"/>
              <a:gd name="connsiteY8688" fmla="*/ 1287620 h 6858000"/>
              <a:gd name="connsiteX8689" fmla="*/ 9069347 w 12192000"/>
              <a:gd name="connsiteY8689" fmla="*/ 1297386 h 6858000"/>
              <a:gd name="connsiteX8690" fmla="*/ 9067174 w 12192000"/>
              <a:gd name="connsiteY8690" fmla="*/ 1296229 h 6858000"/>
              <a:gd name="connsiteX8691" fmla="*/ 9073532 w 12192000"/>
              <a:gd name="connsiteY8691" fmla="*/ 1292917 h 6858000"/>
              <a:gd name="connsiteX8692" fmla="*/ 9063435 w 12192000"/>
              <a:gd name="connsiteY8692" fmla="*/ 1294241 h 6858000"/>
              <a:gd name="connsiteX8693" fmla="*/ 9067174 w 12192000"/>
              <a:gd name="connsiteY8693" fmla="*/ 1296229 h 6858000"/>
              <a:gd name="connsiteX8694" fmla="*/ 9041446 w 12192000"/>
              <a:gd name="connsiteY8694" fmla="*/ 1309634 h 6858000"/>
              <a:gd name="connsiteX8695" fmla="*/ 9040353 w 12192000"/>
              <a:gd name="connsiteY8695" fmla="*/ 1317288 h 6858000"/>
              <a:gd name="connsiteX8696" fmla="*/ 9035268 w 12192000"/>
              <a:gd name="connsiteY8696" fmla="*/ 1319400 h 6858000"/>
              <a:gd name="connsiteX8697" fmla="*/ 9024249 w 12192000"/>
              <a:gd name="connsiteY8697" fmla="*/ 1342686 h 6858000"/>
              <a:gd name="connsiteX8698" fmla="*/ 9020451 w 12192000"/>
              <a:gd name="connsiteY8698" fmla="*/ 1351179 h 6858000"/>
              <a:gd name="connsiteX8699" fmla="*/ 9020388 w 12192000"/>
              <a:gd name="connsiteY8699" fmla="*/ 1351179 h 6858000"/>
              <a:gd name="connsiteX8700" fmla="*/ 9020328 w 12192000"/>
              <a:gd name="connsiteY8700" fmla="*/ 1351179 h 6858000"/>
              <a:gd name="connsiteX8701" fmla="*/ 9022713 w 12192000"/>
              <a:gd name="connsiteY8701" fmla="*/ 1343979 h 6858000"/>
              <a:gd name="connsiteX8702" fmla="*/ 9018262 w 12192000"/>
              <a:gd name="connsiteY8702" fmla="*/ 1340586 h 6858000"/>
              <a:gd name="connsiteX8703" fmla="*/ 9018262 w 12192000"/>
              <a:gd name="connsiteY8703" fmla="*/ 1351179 h 6858000"/>
              <a:gd name="connsiteX8704" fmla="*/ 9020328 w 12192000"/>
              <a:gd name="connsiteY8704" fmla="*/ 1351179 h 6858000"/>
              <a:gd name="connsiteX8705" fmla="*/ 9019977 w 12192000"/>
              <a:gd name="connsiteY8705" fmla="*/ 1352239 h 6858000"/>
              <a:gd name="connsiteX8706" fmla="*/ 9018860 w 12192000"/>
              <a:gd name="connsiteY8706" fmla="*/ 1354738 h 6858000"/>
              <a:gd name="connsiteX8707" fmla="*/ 9018793 w 12192000"/>
              <a:gd name="connsiteY8707" fmla="*/ 1355813 h 6858000"/>
              <a:gd name="connsiteX8708" fmla="*/ 9019977 w 12192000"/>
              <a:gd name="connsiteY8708" fmla="*/ 1352239 h 6858000"/>
              <a:gd name="connsiteX8709" fmla="*/ 9020451 w 12192000"/>
              <a:gd name="connsiteY8709" fmla="*/ 1351179 h 6858000"/>
              <a:gd name="connsiteX8710" fmla="*/ 9035268 w 12192000"/>
              <a:gd name="connsiteY8710" fmla="*/ 1351179 h 6858000"/>
              <a:gd name="connsiteX8711" fmla="*/ 9026765 w 12192000"/>
              <a:gd name="connsiteY8711" fmla="*/ 1367069 h 6858000"/>
              <a:gd name="connsiteX8712" fmla="*/ 9005507 w 12192000"/>
              <a:gd name="connsiteY8712" fmla="*/ 1372365 h 6858000"/>
              <a:gd name="connsiteX8713" fmla="*/ 8992752 w 12192000"/>
              <a:gd name="connsiteY8713" fmla="*/ 1361772 h 6858000"/>
              <a:gd name="connsiteX8714" fmla="*/ 8975746 w 12192000"/>
              <a:gd name="connsiteY8714" fmla="*/ 1372365 h 6858000"/>
              <a:gd name="connsiteX8715" fmla="*/ 8979998 w 12192000"/>
              <a:gd name="connsiteY8715" fmla="*/ 1388255 h 6858000"/>
              <a:gd name="connsiteX8716" fmla="*/ 8997004 w 12192000"/>
              <a:gd name="connsiteY8716" fmla="*/ 1388255 h 6858000"/>
              <a:gd name="connsiteX8717" fmla="*/ 8997004 w 12192000"/>
              <a:gd name="connsiteY8717" fmla="*/ 1425331 h 6858000"/>
              <a:gd name="connsiteX8718" fmla="*/ 8992752 w 12192000"/>
              <a:gd name="connsiteY8718" fmla="*/ 1425331 h 6858000"/>
              <a:gd name="connsiteX8719" fmla="*/ 8988500 w 12192000"/>
              <a:gd name="connsiteY8719" fmla="*/ 1420034 h 6858000"/>
              <a:gd name="connsiteX8720" fmla="*/ 8988500 w 12192000"/>
              <a:gd name="connsiteY8720" fmla="*/ 1414738 h 6858000"/>
              <a:gd name="connsiteX8721" fmla="*/ 8971494 w 12192000"/>
              <a:gd name="connsiteY8721" fmla="*/ 1409441 h 6858000"/>
              <a:gd name="connsiteX8722" fmla="*/ 8971494 w 12192000"/>
              <a:gd name="connsiteY8722" fmla="*/ 1414738 h 6858000"/>
              <a:gd name="connsiteX8723" fmla="*/ 8945985 w 12192000"/>
              <a:gd name="connsiteY8723" fmla="*/ 1462407 h 6858000"/>
              <a:gd name="connsiteX8724" fmla="*/ 8920476 w 12192000"/>
              <a:gd name="connsiteY8724" fmla="*/ 1457110 h 6858000"/>
              <a:gd name="connsiteX8725" fmla="*/ 8920476 w 12192000"/>
              <a:gd name="connsiteY8725" fmla="*/ 1473000 h 6858000"/>
              <a:gd name="connsiteX8726" fmla="*/ 8916224 w 12192000"/>
              <a:gd name="connsiteY8726" fmla="*/ 1467703 h 6858000"/>
              <a:gd name="connsiteX8727" fmla="*/ 8890714 w 12192000"/>
              <a:gd name="connsiteY8727" fmla="*/ 1483593 h 6858000"/>
              <a:gd name="connsiteX8728" fmla="*/ 8890714 w 12192000"/>
              <a:gd name="connsiteY8728" fmla="*/ 1499483 h 6858000"/>
              <a:gd name="connsiteX8729" fmla="*/ 8899218 w 12192000"/>
              <a:gd name="connsiteY8729" fmla="*/ 1483593 h 6858000"/>
              <a:gd name="connsiteX8730" fmla="*/ 8911972 w 12192000"/>
              <a:gd name="connsiteY8730" fmla="*/ 1499483 h 6858000"/>
              <a:gd name="connsiteX8731" fmla="*/ 8907720 w 12192000"/>
              <a:gd name="connsiteY8731" fmla="*/ 1504779 h 6858000"/>
              <a:gd name="connsiteX8732" fmla="*/ 8856702 w 12192000"/>
              <a:gd name="connsiteY8732" fmla="*/ 1520669 h 6858000"/>
              <a:gd name="connsiteX8733" fmla="*/ 8852450 w 12192000"/>
              <a:gd name="connsiteY8733" fmla="*/ 1510076 h 6858000"/>
              <a:gd name="connsiteX8734" fmla="*/ 8852450 w 12192000"/>
              <a:gd name="connsiteY8734" fmla="*/ 1520669 h 6858000"/>
              <a:gd name="connsiteX8735" fmla="*/ 8860953 w 12192000"/>
              <a:gd name="connsiteY8735" fmla="*/ 1536559 h 6858000"/>
              <a:gd name="connsiteX8736" fmla="*/ 8848198 w 12192000"/>
              <a:gd name="connsiteY8736" fmla="*/ 1552449 h 6858000"/>
              <a:gd name="connsiteX8737" fmla="*/ 8856702 w 12192000"/>
              <a:gd name="connsiteY8737" fmla="*/ 1573635 h 6858000"/>
              <a:gd name="connsiteX8738" fmla="*/ 8831192 w 12192000"/>
              <a:gd name="connsiteY8738" fmla="*/ 1589525 h 6858000"/>
              <a:gd name="connsiteX8739" fmla="*/ 8822689 w 12192000"/>
              <a:gd name="connsiteY8739" fmla="*/ 1573635 h 6858000"/>
              <a:gd name="connsiteX8740" fmla="*/ 8801431 w 12192000"/>
              <a:gd name="connsiteY8740" fmla="*/ 1594821 h 6858000"/>
              <a:gd name="connsiteX8741" fmla="*/ 8805682 w 12192000"/>
              <a:gd name="connsiteY8741" fmla="*/ 1594821 h 6858000"/>
              <a:gd name="connsiteX8742" fmla="*/ 8818437 w 12192000"/>
              <a:gd name="connsiteY8742" fmla="*/ 1594821 h 6858000"/>
              <a:gd name="connsiteX8743" fmla="*/ 8822689 w 12192000"/>
              <a:gd name="connsiteY8743" fmla="*/ 1605414 h 6858000"/>
              <a:gd name="connsiteX8744" fmla="*/ 8788676 w 12192000"/>
              <a:gd name="connsiteY8744" fmla="*/ 1637194 h 6858000"/>
              <a:gd name="connsiteX8745" fmla="*/ 8805682 w 12192000"/>
              <a:gd name="connsiteY8745" fmla="*/ 1653083 h 6858000"/>
              <a:gd name="connsiteX8746" fmla="*/ 8801431 w 12192000"/>
              <a:gd name="connsiteY8746" fmla="*/ 1658380 h 6858000"/>
              <a:gd name="connsiteX8747" fmla="*/ 8780173 w 12192000"/>
              <a:gd name="connsiteY8747" fmla="*/ 1647787 h 6858000"/>
              <a:gd name="connsiteX8748" fmla="*/ 8767418 w 12192000"/>
              <a:gd name="connsiteY8748" fmla="*/ 1642490 h 6858000"/>
              <a:gd name="connsiteX8749" fmla="*/ 8754664 w 12192000"/>
              <a:gd name="connsiteY8749" fmla="*/ 1663677 h 6858000"/>
              <a:gd name="connsiteX8750" fmla="*/ 8758915 w 12192000"/>
              <a:gd name="connsiteY8750" fmla="*/ 1663677 h 6858000"/>
              <a:gd name="connsiteX8751" fmla="*/ 8767418 w 12192000"/>
              <a:gd name="connsiteY8751" fmla="*/ 1658380 h 6858000"/>
              <a:gd name="connsiteX8752" fmla="*/ 8775922 w 12192000"/>
              <a:gd name="connsiteY8752" fmla="*/ 1684863 h 6858000"/>
              <a:gd name="connsiteX8753" fmla="*/ 8763166 w 12192000"/>
              <a:gd name="connsiteY8753" fmla="*/ 1679566 h 6858000"/>
              <a:gd name="connsiteX8754" fmla="*/ 8733406 w 12192000"/>
              <a:gd name="connsiteY8754" fmla="*/ 1684863 h 6858000"/>
              <a:gd name="connsiteX8755" fmla="*/ 8733406 w 12192000"/>
              <a:gd name="connsiteY8755" fmla="*/ 1668973 h 6858000"/>
              <a:gd name="connsiteX8756" fmla="*/ 8695141 w 12192000"/>
              <a:gd name="connsiteY8756" fmla="*/ 1711346 h 6858000"/>
              <a:gd name="connsiteX8757" fmla="*/ 8699393 w 12192000"/>
              <a:gd name="connsiteY8757" fmla="*/ 1721939 h 6858000"/>
              <a:gd name="connsiteX8758" fmla="*/ 8716399 w 12192000"/>
              <a:gd name="connsiteY8758" fmla="*/ 1727235 h 6858000"/>
              <a:gd name="connsiteX8759" fmla="*/ 8699393 w 12192000"/>
              <a:gd name="connsiteY8759" fmla="*/ 1759015 h 6858000"/>
              <a:gd name="connsiteX8760" fmla="*/ 8678135 w 12192000"/>
              <a:gd name="connsiteY8760" fmla="*/ 1748422 h 6858000"/>
              <a:gd name="connsiteX8761" fmla="*/ 8678135 w 12192000"/>
              <a:gd name="connsiteY8761" fmla="*/ 1764311 h 6858000"/>
              <a:gd name="connsiteX8762" fmla="*/ 8639870 w 12192000"/>
              <a:gd name="connsiteY8762" fmla="*/ 1811981 h 6858000"/>
              <a:gd name="connsiteX8763" fmla="*/ 8627116 w 12192000"/>
              <a:gd name="connsiteY8763" fmla="*/ 1817277 h 6858000"/>
              <a:gd name="connsiteX8764" fmla="*/ 8631368 w 12192000"/>
              <a:gd name="connsiteY8764" fmla="*/ 1822574 h 6858000"/>
              <a:gd name="connsiteX8765" fmla="*/ 8610110 w 12192000"/>
              <a:gd name="connsiteY8765" fmla="*/ 1833167 h 6858000"/>
              <a:gd name="connsiteX8766" fmla="*/ 8622864 w 12192000"/>
              <a:gd name="connsiteY8766" fmla="*/ 1849057 h 6858000"/>
              <a:gd name="connsiteX8767" fmla="*/ 8588852 w 12192000"/>
              <a:gd name="connsiteY8767" fmla="*/ 1859650 h 6858000"/>
              <a:gd name="connsiteX8768" fmla="*/ 8580348 w 12192000"/>
              <a:gd name="connsiteY8768" fmla="*/ 1870243 h 6858000"/>
              <a:gd name="connsiteX8769" fmla="*/ 8576097 w 12192000"/>
              <a:gd name="connsiteY8769" fmla="*/ 1880836 h 6858000"/>
              <a:gd name="connsiteX8770" fmla="*/ 8559090 w 12192000"/>
              <a:gd name="connsiteY8770" fmla="*/ 1902022 h 6858000"/>
              <a:gd name="connsiteX8771" fmla="*/ 8554839 w 12192000"/>
              <a:gd name="connsiteY8771" fmla="*/ 1896726 h 6858000"/>
              <a:gd name="connsiteX8772" fmla="*/ 8533581 w 12192000"/>
              <a:gd name="connsiteY8772" fmla="*/ 1907319 h 6858000"/>
              <a:gd name="connsiteX8773" fmla="*/ 8508072 w 12192000"/>
              <a:gd name="connsiteY8773" fmla="*/ 1928505 h 6858000"/>
              <a:gd name="connsiteX8774" fmla="*/ 8482562 w 12192000"/>
              <a:gd name="connsiteY8774" fmla="*/ 1923209 h 6858000"/>
              <a:gd name="connsiteX8775" fmla="*/ 8474059 w 12192000"/>
              <a:gd name="connsiteY8775" fmla="*/ 1933802 h 6858000"/>
              <a:gd name="connsiteX8776" fmla="*/ 8474059 w 12192000"/>
              <a:gd name="connsiteY8776" fmla="*/ 1954988 h 6858000"/>
              <a:gd name="connsiteX8777" fmla="*/ 8491065 w 12192000"/>
              <a:gd name="connsiteY8777" fmla="*/ 1954988 h 6858000"/>
              <a:gd name="connsiteX8778" fmla="*/ 8486814 w 12192000"/>
              <a:gd name="connsiteY8778" fmla="*/ 1960285 h 6858000"/>
              <a:gd name="connsiteX8779" fmla="*/ 8499568 w 12192000"/>
              <a:gd name="connsiteY8779" fmla="*/ 1965581 h 6858000"/>
              <a:gd name="connsiteX8780" fmla="*/ 8486946 w 12192000"/>
              <a:gd name="connsiteY8780" fmla="*/ 1979981 h 6858000"/>
              <a:gd name="connsiteX8781" fmla="*/ 8487200 w 12192000"/>
              <a:gd name="connsiteY8781" fmla="*/ 1981471 h 6858000"/>
              <a:gd name="connsiteX8782" fmla="*/ 8478310 w 12192000"/>
              <a:gd name="connsiteY8782" fmla="*/ 1981471 h 6858000"/>
              <a:gd name="connsiteX8783" fmla="*/ 8474059 w 12192000"/>
              <a:gd name="connsiteY8783" fmla="*/ 1965581 h 6858000"/>
              <a:gd name="connsiteX8784" fmla="*/ 8457052 w 12192000"/>
              <a:gd name="connsiteY8784" fmla="*/ 1981471 h 6858000"/>
              <a:gd name="connsiteX8785" fmla="*/ 8444298 w 12192000"/>
              <a:gd name="connsiteY8785" fmla="*/ 1981471 h 6858000"/>
              <a:gd name="connsiteX8786" fmla="*/ 8435794 w 12192000"/>
              <a:gd name="connsiteY8786" fmla="*/ 1981471 h 6858000"/>
              <a:gd name="connsiteX8787" fmla="*/ 8423040 w 12192000"/>
              <a:gd name="connsiteY8787" fmla="*/ 2002657 h 6858000"/>
              <a:gd name="connsiteX8788" fmla="*/ 8427291 w 12192000"/>
              <a:gd name="connsiteY8788" fmla="*/ 2013250 h 6858000"/>
              <a:gd name="connsiteX8789" fmla="*/ 8406033 w 12192000"/>
              <a:gd name="connsiteY8789" fmla="*/ 2018547 h 6858000"/>
              <a:gd name="connsiteX8790" fmla="*/ 8384775 w 12192000"/>
              <a:gd name="connsiteY8790" fmla="*/ 2002657 h 6858000"/>
              <a:gd name="connsiteX8791" fmla="*/ 8384775 w 12192000"/>
              <a:gd name="connsiteY8791" fmla="*/ 2023843 h 6858000"/>
              <a:gd name="connsiteX8792" fmla="*/ 8355014 w 12192000"/>
              <a:gd name="connsiteY8792" fmla="*/ 2029140 h 6858000"/>
              <a:gd name="connsiteX8793" fmla="*/ 8350763 w 12192000"/>
              <a:gd name="connsiteY8793" fmla="*/ 2045030 h 6858000"/>
              <a:gd name="connsiteX8794" fmla="*/ 8346511 w 12192000"/>
              <a:gd name="connsiteY8794" fmla="*/ 2045030 h 6858000"/>
              <a:gd name="connsiteX8795" fmla="*/ 8346511 w 12192000"/>
              <a:gd name="connsiteY8795" fmla="*/ 2039733 h 6858000"/>
              <a:gd name="connsiteX8796" fmla="*/ 8321002 w 12192000"/>
              <a:gd name="connsiteY8796" fmla="*/ 2039733 h 6858000"/>
              <a:gd name="connsiteX8797" fmla="*/ 8312499 w 12192000"/>
              <a:gd name="connsiteY8797" fmla="*/ 2034437 h 6858000"/>
              <a:gd name="connsiteX8798" fmla="*/ 8303995 w 12192000"/>
              <a:gd name="connsiteY8798" fmla="*/ 2045030 h 6858000"/>
              <a:gd name="connsiteX8799" fmla="*/ 8257228 w 12192000"/>
              <a:gd name="connsiteY8799" fmla="*/ 2060919 h 6858000"/>
              <a:gd name="connsiteX8800" fmla="*/ 8265731 w 12192000"/>
              <a:gd name="connsiteY8800" fmla="*/ 2066216 h 6858000"/>
              <a:gd name="connsiteX8801" fmla="*/ 8252976 w 12192000"/>
              <a:gd name="connsiteY8801" fmla="*/ 2087402 h 6858000"/>
              <a:gd name="connsiteX8802" fmla="*/ 8231718 w 12192000"/>
              <a:gd name="connsiteY8802" fmla="*/ 2087402 h 6858000"/>
              <a:gd name="connsiteX8803" fmla="*/ 8231718 w 12192000"/>
              <a:gd name="connsiteY8803" fmla="*/ 2076809 h 6858000"/>
              <a:gd name="connsiteX8804" fmla="*/ 8248725 w 12192000"/>
              <a:gd name="connsiteY8804" fmla="*/ 2066216 h 6858000"/>
              <a:gd name="connsiteX8805" fmla="*/ 8244473 w 12192000"/>
              <a:gd name="connsiteY8805" fmla="*/ 2060919 h 6858000"/>
              <a:gd name="connsiteX8806" fmla="*/ 8240222 w 12192000"/>
              <a:gd name="connsiteY8806" fmla="*/ 2066216 h 6858000"/>
              <a:gd name="connsiteX8807" fmla="*/ 8227467 w 12192000"/>
              <a:gd name="connsiteY8807" fmla="*/ 2060919 h 6858000"/>
              <a:gd name="connsiteX8808" fmla="*/ 8218964 w 12192000"/>
              <a:gd name="connsiteY8808" fmla="*/ 2071513 h 6858000"/>
              <a:gd name="connsiteX8809" fmla="*/ 8180699 w 12192000"/>
              <a:gd name="connsiteY8809" fmla="*/ 2076809 h 6858000"/>
              <a:gd name="connsiteX8810" fmla="*/ 8163693 w 12192000"/>
              <a:gd name="connsiteY8810" fmla="*/ 2087402 h 6858000"/>
              <a:gd name="connsiteX8811" fmla="*/ 8150938 w 12192000"/>
              <a:gd name="connsiteY8811" fmla="*/ 2082106 h 6858000"/>
              <a:gd name="connsiteX8812" fmla="*/ 8150938 w 12192000"/>
              <a:gd name="connsiteY8812" fmla="*/ 2087402 h 6858000"/>
              <a:gd name="connsiteX8813" fmla="*/ 8104171 w 12192000"/>
              <a:gd name="connsiteY8813" fmla="*/ 2092699 h 6858000"/>
              <a:gd name="connsiteX8814" fmla="*/ 8095668 w 12192000"/>
              <a:gd name="connsiteY8814" fmla="*/ 2108589 h 6858000"/>
              <a:gd name="connsiteX8815" fmla="*/ 8087164 w 12192000"/>
              <a:gd name="connsiteY8815" fmla="*/ 2103292 h 6858000"/>
              <a:gd name="connsiteX8816" fmla="*/ 8078661 w 12192000"/>
              <a:gd name="connsiteY8816" fmla="*/ 2108589 h 6858000"/>
              <a:gd name="connsiteX8817" fmla="*/ 8065906 w 12192000"/>
              <a:gd name="connsiteY8817" fmla="*/ 2092699 h 6858000"/>
              <a:gd name="connsiteX8818" fmla="*/ 8065906 w 12192000"/>
              <a:gd name="connsiteY8818" fmla="*/ 2108589 h 6858000"/>
              <a:gd name="connsiteX8819" fmla="*/ 8048900 w 12192000"/>
              <a:gd name="connsiteY8819" fmla="*/ 2108589 h 6858000"/>
              <a:gd name="connsiteX8820" fmla="*/ 8044649 w 12192000"/>
              <a:gd name="connsiteY8820" fmla="*/ 2119182 h 6858000"/>
              <a:gd name="connsiteX8821" fmla="*/ 8006384 w 12192000"/>
              <a:gd name="connsiteY8821" fmla="*/ 2113885 h 6858000"/>
              <a:gd name="connsiteX8822" fmla="*/ 8006384 w 12192000"/>
              <a:gd name="connsiteY8822" fmla="*/ 2103292 h 6858000"/>
              <a:gd name="connsiteX8823" fmla="*/ 8002133 w 12192000"/>
              <a:gd name="connsiteY8823" fmla="*/ 2124478 h 6858000"/>
              <a:gd name="connsiteX8824" fmla="*/ 7968120 w 12192000"/>
              <a:gd name="connsiteY8824" fmla="*/ 2135071 h 6858000"/>
              <a:gd name="connsiteX8825" fmla="*/ 7942610 w 12192000"/>
              <a:gd name="connsiteY8825" fmla="*/ 2129775 h 6858000"/>
              <a:gd name="connsiteX8826" fmla="*/ 7955365 w 12192000"/>
              <a:gd name="connsiteY8826" fmla="*/ 2129775 h 6858000"/>
              <a:gd name="connsiteX8827" fmla="*/ 7955365 w 12192000"/>
              <a:gd name="connsiteY8827" fmla="*/ 2145665 h 6858000"/>
              <a:gd name="connsiteX8828" fmla="*/ 7925604 w 12192000"/>
              <a:gd name="connsiteY8828" fmla="*/ 2140368 h 6858000"/>
              <a:gd name="connsiteX8829" fmla="*/ 7934107 w 12192000"/>
              <a:gd name="connsiteY8829" fmla="*/ 2113885 h 6858000"/>
              <a:gd name="connsiteX8830" fmla="*/ 7922010 w 12192000"/>
              <a:gd name="connsiteY8830" fmla="*/ 2120000 h 6858000"/>
              <a:gd name="connsiteX8831" fmla="*/ 7921884 w 12192000"/>
              <a:gd name="connsiteY8831" fmla="*/ 2119844 h 6858000"/>
              <a:gd name="connsiteX8832" fmla="*/ 7921353 w 12192000"/>
              <a:gd name="connsiteY8832" fmla="*/ 2119182 h 6858000"/>
              <a:gd name="connsiteX8833" fmla="*/ 7919798 w 12192000"/>
              <a:gd name="connsiteY8833" fmla="*/ 2121118 h 6858000"/>
              <a:gd name="connsiteX8834" fmla="*/ 7915910 w 12192000"/>
              <a:gd name="connsiteY8834" fmla="*/ 2123084 h 6858000"/>
              <a:gd name="connsiteX8835" fmla="*/ 7913780 w 12192000"/>
              <a:gd name="connsiteY8835" fmla="*/ 2120589 h 6858000"/>
              <a:gd name="connsiteX8836" fmla="*/ 7906472 w 12192000"/>
              <a:gd name="connsiteY8836" fmla="*/ 2125141 h 6858000"/>
              <a:gd name="connsiteX8837" fmla="*/ 7908675 w 12192000"/>
              <a:gd name="connsiteY8837" fmla="*/ 2126674 h 6858000"/>
              <a:gd name="connsiteX8838" fmla="*/ 7908996 w 12192000"/>
              <a:gd name="connsiteY8838" fmla="*/ 2135899 h 6858000"/>
              <a:gd name="connsiteX8839" fmla="*/ 7895843 w 12192000"/>
              <a:gd name="connsiteY8839" fmla="*/ 2140368 h 6858000"/>
              <a:gd name="connsiteX8840" fmla="*/ 7891591 w 12192000"/>
              <a:gd name="connsiteY8840" fmla="*/ 2129775 h 6858000"/>
              <a:gd name="connsiteX8841" fmla="*/ 7900095 w 12192000"/>
              <a:gd name="connsiteY8841" fmla="*/ 2108589 h 6858000"/>
              <a:gd name="connsiteX8842" fmla="*/ 7921353 w 12192000"/>
              <a:gd name="connsiteY8842" fmla="*/ 2103292 h 6858000"/>
              <a:gd name="connsiteX8843" fmla="*/ 7921353 w 12192000"/>
              <a:gd name="connsiteY8843" fmla="*/ 2092699 h 6858000"/>
              <a:gd name="connsiteX8844" fmla="*/ 7917101 w 12192000"/>
              <a:gd name="connsiteY8844" fmla="*/ 2092699 h 6858000"/>
              <a:gd name="connsiteX8845" fmla="*/ 7921353 w 12192000"/>
              <a:gd name="connsiteY8845" fmla="*/ 2082106 h 6858000"/>
              <a:gd name="connsiteX8846" fmla="*/ 7929856 w 12192000"/>
              <a:gd name="connsiteY8846" fmla="*/ 2082106 h 6858000"/>
              <a:gd name="connsiteX8847" fmla="*/ 7934107 w 12192000"/>
              <a:gd name="connsiteY8847" fmla="*/ 2087402 h 6858000"/>
              <a:gd name="connsiteX8848" fmla="*/ 7934107 w 12192000"/>
              <a:gd name="connsiteY8848" fmla="*/ 2082106 h 6858000"/>
              <a:gd name="connsiteX8849" fmla="*/ 7951114 w 12192000"/>
              <a:gd name="connsiteY8849" fmla="*/ 2066216 h 6858000"/>
              <a:gd name="connsiteX8850" fmla="*/ 7951114 w 12192000"/>
              <a:gd name="connsiteY8850" fmla="*/ 2060919 h 6858000"/>
              <a:gd name="connsiteX8851" fmla="*/ 7985126 w 12192000"/>
              <a:gd name="connsiteY8851" fmla="*/ 2034437 h 6858000"/>
              <a:gd name="connsiteX8852" fmla="*/ 7972372 w 12192000"/>
              <a:gd name="connsiteY8852" fmla="*/ 2023843 h 6858000"/>
              <a:gd name="connsiteX8853" fmla="*/ 7959617 w 12192000"/>
              <a:gd name="connsiteY8853" fmla="*/ 2039733 h 6858000"/>
              <a:gd name="connsiteX8854" fmla="*/ 7921353 w 12192000"/>
              <a:gd name="connsiteY8854" fmla="*/ 2045030 h 6858000"/>
              <a:gd name="connsiteX8855" fmla="*/ 7934107 w 12192000"/>
              <a:gd name="connsiteY8855" fmla="*/ 2029140 h 6858000"/>
              <a:gd name="connsiteX8856" fmla="*/ 7972372 w 12192000"/>
              <a:gd name="connsiteY8856" fmla="*/ 1981471 h 6858000"/>
              <a:gd name="connsiteX8857" fmla="*/ 7908598 w 12192000"/>
              <a:gd name="connsiteY8857" fmla="*/ 2029140 h 6858000"/>
              <a:gd name="connsiteX8858" fmla="*/ 7895843 w 12192000"/>
              <a:gd name="connsiteY8858" fmla="*/ 2034437 h 6858000"/>
              <a:gd name="connsiteX8859" fmla="*/ 7819314 w 12192000"/>
              <a:gd name="connsiteY8859" fmla="*/ 2097995 h 6858000"/>
              <a:gd name="connsiteX8860" fmla="*/ 7806560 w 12192000"/>
              <a:gd name="connsiteY8860" fmla="*/ 2097995 h 6858000"/>
              <a:gd name="connsiteX8861" fmla="*/ 7742786 w 12192000"/>
              <a:gd name="connsiteY8861" fmla="*/ 2140368 h 6858000"/>
              <a:gd name="connsiteX8862" fmla="*/ 7738534 w 12192000"/>
              <a:gd name="connsiteY8862" fmla="*/ 2135071 h 6858000"/>
              <a:gd name="connsiteX8863" fmla="*/ 7734283 w 12192000"/>
              <a:gd name="connsiteY8863" fmla="*/ 2140368 h 6858000"/>
              <a:gd name="connsiteX8864" fmla="*/ 7730031 w 12192000"/>
              <a:gd name="connsiteY8864" fmla="*/ 2135071 h 6858000"/>
              <a:gd name="connsiteX8865" fmla="*/ 7738534 w 12192000"/>
              <a:gd name="connsiteY8865" fmla="*/ 2124478 h 6858000"/>
              <a:gd name="connsiteX8866" fmla="*/ 7768295 w 12192000"/>
              <a:gd name="connsiteY8866" fmla="*/ 2103292 h 6858000"/>
              <a:gd name="connsiteX8867" fmla="*/ 7785302 w 12192000"/>
              <a:gd name="connsiteY8867" fmla="*/ 2082106 h 6858000"/>
              <a:gd name="connsiteX8868" fmla="*/ 7857579 w 12192000"/>
              <a:gd name="connsiteY8868" fmla="*/ 2018547 h 6858000"/>
              <a:gd name="connsiteX8869" fmla="*/ 7866082 w 12192000"/>
              <a:gd name="connsiteY8869" fmla="*/ 2018547 h 6858000"/>
              <a:gd name="connsiteX8870" fmla="*/ 7857579 w 12192000"/>
              <a:gd name="connsiteY8870" fmla="*/ 2013250 h 6858000"/>
              <a:gd name="connsiteX8871" fmla="*/ 7861830 w 12192000"/>
              <a:gd name="connsiteY8871" fmla="*/ 2007954 h 6858000"/>
              <a:gd name="connsiteX8872" fmla="*/ 7895843 w 12192000"/>
              <a:gd name="connsiteY8872" fmla="*/ 1986767 h 6858000"/>
              <a:gd name="connsiteX8873" fmla="*/ 7900095 w 12192000"/>
              <a:gd name="connsiteY8873" fmla="*/ 1970878 h 6858000"/>
              <a:gd name="connsiteX8874" fmla="*/ 7929856 w 12192000"/>
              <a:gd name="connsiteY8874" fmla="*/ 1944395 h 6858000"/>
              <a:gd name="connsiteX8875" fmla="*/ 7929856 w 12192000"/>
              <a:gd name="connsiteY8875" fmla="*/ 1939098 h 6858000"/>
              <a:gd name="connsiteX8876" fmla="*/ 7942610 w 12192000"/>
              <a:gd name="connsiteY8876" fmla="*/ 1939098 h 6858000"/>
              <a:gd name="connsiteX8877" fmla="*/ 7942610 w 12192000"/>
              <a:gd name="connsiteY8877" fmla="*/ 1928505 h 6858000"/>
              <a:gd name="connsiteX8878" fmla="*/ 7955365 w 12192000"/>
              <a:gd name="connsiteY8878" fmla="*/ 1917912 h 6858000"/>
              <a:gd name="connsiteX8879" fmla="*/ 7972372 w 12192000"/>
              <a:gd name="connsiteY8879" fmla="*/ 1896726 h 6858000"/>
              <a:gd name="connsiteX8880" fmla="*/ 7976623 w 12192000"/>
              <a:gd name="connsiteY8880" fmla="*/ 1896726 h 6858000"/>
              <a:gd name="connsiteX8881" fmla="*/ 7976623 w 12192000"/>
              <a:gd name="connsiteY8881" fmla="*/ 1891429 h 6858000"/>
              <a:gd name="connsiteX8882" fmla="*/ 8006384 w 12192000"/>
              <a:gd name="connsiteY8882" fmla="*/ 1859650 h 6858000"/>
              <a:gd name="connsiteX8883" fmla="*/ 8027642 w 12192000"/>
              <a:gd name="connsiteY8883" fmla="*/ 1859650 h 6858000"/>
              <a:gd name="connsiteX8884" fmla="*/ 8014887 w 12192000"/>
              <a:gd name="connsiteY8884" fmla="*/ 1849057 h 6858000"/>
              <a:gd name="connsiteX8885" fmla="*/ 8019139 w 12192000"/>
              <a:gd name="connsiteY8885" fmla="*/ 1849057 h 6858000"/>
              <a:gd name="connsiteX8886" fmla="*/ 8038537 w 12192000"/>
              <a:gd name="connsiteY8886" fmla="*/ 1840201 h 6858000"/>
              <a:gd name="connsiteX8887" fmla="*/ 8040658 w 12192000"/>
              <a:gd name="connsiteY8887" fmla="*/ 1840862 h 6858000"/>
              <a:gd name="connsiteX8888" fmla="*/ 8036145 w 12192000"/>
              <a:gd name="connsiteY8888" fmla="*/ 1854353 h 6858000"/>
              <a:gd name="connsiteX8889" fmla="*/ 8043586 w 12192000"/>
              <a:gd name="connsiteY8889" fmla="*/ 1841774 h 6858000"/>
              <a:gd name="connsiteX8890" fmla="*/ 8040658 w 12192000"/>
              <a:gd name="connsiteY8890" fmla="*/ 1840862 h 6858000"/>
              <a:gd name="connsiteX8891" fmla="*/ 8041460 w 12192000"/>
              <a:gd name="connsiteY8891" fmla="*/ 1838463 h 6858000"/>
              <a:gd name="connsiteX8892" fmla="*/ 8040397 w 12192000"/>
              <a:gd name="connsiteY8892" fmla="*/ 1834491 h 6858000"/>
              <a:gd name="connsiteX8893" fmla="*/ 8040167 w 12192000"/>
              <a:gd name="connsiteY8893" fmla="*/ 1834598 h 6858000"/>
              <a:gd name="connsiteX8894" fmla="*/ 8040397 w 12192000"/>
              <a:gd name="connsiteY8894" fmla="*/ 1833167 h 6858000"/>
              <a:gd name="connsiteX8895" fmla="*/ 8023391 w 12192000"/>
              <a:gd name="connsiteY8895" fmla="*/ 1827870 h 6858000"/>
              <a:gd name="connsiteX8896" fmla="*/ 8053152 w 12192000"/>
              <a:gd name="connsiteY8896" fmla="*/ 1817277 h 6858000"/>
              <a:gd name="connsiteX8897" fmla="*/ 8062969 w 12192000"/>
              <a:gd name="connsiteY8897" fmla="*/ 1819011 h 6858000"/>
              <a:gd name="connsiteX8898" fmla="*/ 8063914 w 12192000"/>
              <a:gd name="connsiteY8898" fmla="*/ 1820256 h 6858000"/>
              <a:gd name="connsiteX8899" fmla="*/ 8070025 w 12192000"/>
              <a:gd name="connsiteY8899" fmla="*/ 1820256 h 6858000"/>
              <a:gd name="connsiteX8900" fmla="*/ 8062969 w 12192000"/>
              <a:gd name="connsiteY8900" fmla="*/ 1819011 h 6858000"/>
              <a:gd name="connsiteX8901" fmla="*/ 8061655 w 12192000"/>
              <a:gd name="connsiteY8901" fmla="*/ 1817277 h 6858000"/>
              <a:gd name="connsiteX8902" fmla="*/ 8061655 w 12192000"/>
              <a:gd name="connsiteY8902" fmla="*/ 1806684 h 6858000"/>
              <a:gd name="connsiteX8903" fmla="*/ 8104171 w 12192000"/>
              <a:gd name="connsiteY8903" fmla="*/ 1790794 h 6858000"/>
              <a:gd name="connsiteX8904" fmla="*/ 8091416 w 12192000"/>
              <a:gd name="connsiteY8904" fmla="*/ 1790794 h 6858000"/>
              <a:gd name="connsiteX8905" fmla="*/ 8078661 w 12192000"/>
              <a:gd name="connsiteY8905" fmla="*/ 1780201 h 6858000"/>
              <a:gd name="connsiteX8906" fmla="*/ 8087164 w 12192000"/>
              <a:gd name="connsiteY8906" fmla="*/ 1769608 h 6858000"/>
              <a:gd name="connsiteX8907" fmla="*/ 8108422 w 12192000"/>
              <a:gd name="connsiteY8907" fmla="*/ 1774905 h 6858000"/>
              <a:gd name="connsiteX8908" fmla="*/ 8121177 w 12192000"/>
              <a:gd name="connsiteY8908" fmla="*/ 1769608 h 6858000"/>
              <a:gd name="connsiteX8909" fmla="*/ 8125429 w 12192000"/>
              <a:gd name="connsiteY8909" fmla="*/ 1759015 h 6858000"/>
              <a:gd name="connsiteX8910" fmla="*/ 8121177 w 12192000"/>
              <a:gd name="connsiteY8910" fmla="*/ 1759015 h 6858000"/>
              <a:gd name="connsiteX8911" fmla="*/ 8121177 w 12192000"/>
              <a:gd name="connsiteY8911" fmla="*/ 1732532 h 6858000"/>
              <a:gd name="connsiteX8912" fmla="*/ 8095668 w 12192000"/>
              <a:gd name="connsiteY8912" fmla="*/ 1748422 h 6858000"/>
              <a:gd name="connsiteX8913" fmla="*/ 8087164 w 12192000"/>
              <a:gd name="connsiteY8913" fmla="*/ 1769608 h 6858000"/>
              <a:gd name="connsiteX8914" fmla="*/ 8061655 w 12192000"/>
              <a:gd name="connsiteY8914" fmla="*/ 1785498 h 6858000"/>
              <a:gd name="connsiteX8915" fmla="*/ 8065906 w 12192000"/>
              <a:gd name="connsiteY8915" fmla="*/ 1785498 h 6858000"/>
              <a:gd name="connsiteX8916" fmla="*/ 8014887 w 12192000"/>
              <a:gd name="connsiteY8916" fmla="*/ 1827870 h 6858000"/>
              <a:gd name="connsiteX8917" fmla="*/ 7989378 w 12192000"/>
              <a:gd name="connsiteY8917" fmla="*/ 1870243 h 6858000"/>
              <a:gd name="connsiteX8918" fmla="*/ 7951114 w 12192000"/>
              <a:gd name="connsiteY8918" fmla="*/ 1891429 h 6858000"/>
              <a:gd name="connsiteX8919" fmla="*/ 7951114 w 12192000"/>
              <a:gd name="connsiteY8919" fmla="*/ 1902022 h 6858000"/>
              <a:gd name="connsiteX8920" fmla="*/ 7934107 w 12192000"/>
              <a:gd name="connsiteY8920" fmla="*/ 1911641 h 6858000"/>
              <a:gd name="connsiteX8921" fmla="*/ 7934107 w 12192000"/>
              <a:gd name="connsiteY8921" fmla="*/ 1903346 h 6858000"/>
              <a:gd name="connsiteX8922" fmla="*/ 7934107 w 12192000"/>
              <a:gd name="connsiteY8922" fmla="*/ 1902022 h 6858000"/>
              <a:gd name="connsiteX8923" fmla="*/ 7930188 w 12192000"/>
              <a:gd name="connsiteY8923" fmla="*/ 1904257 h 6858000"/>
              <a:gd name="connsiteX8924" fmla="*/ 7927828 w 12192000"/>
              <a:gd name="connsiteY8924" fmla="*/ 1907807 h 6858000"/>
              <a:gd name="connsiteX8925" fmla="*/ 7925604 w 12192000"/>
              <a:gd name="connsiteY8925" fmla="*/ 1896726 h 6858000"/>
              <a:gd name="connsiteX8926" fmla="*/ 7934107 w 12192000"/>
              <a:gd name="connsiteY8926" fmla="*/ 1891429 h 6858000"/>
              <a:gd name="connsiteX8927" fmla="*/ 8002133 w 12192000"/>
              <a:gd name="connsiteY8927" fmla="*/ 1833167 h 6858000"/>
              <a:gd name="connsiteX8928" fmla="*/ 7993630 w 12192000"/>
              <a:gd name="connsiteY8928" fmla="*/ 1833167 h 6858000"/>
              <a:gd name="connsiteX8929" fmla="*/ 7997881 w 12192000"/>
              <a:gd name="connsiteY8929" fmla="*/ 1827870 h 6858000"/>
              <a:gd name="connsiteX8930" fmla="*/ 8053152 w 12192000"/>
              <a:gd name="connsiteY8930" fmla="*/ 1785498 h 6858000"/>
              <a:gd name="connsiteX8931" fmla="*/ 8078661 w 12192000"/>
              <a:gd name="connsiteY8931" fmla="*/ 1748422 h 6858000"/>
              <a:gd name="connsiteX8932" fmla="*/ 8095668 w 12192000"/>
              <a:gd name="connsiteY8932" fmla="*/ 1737829 h 6858000"/>
              <a:gd name="connsiteX8933" fmla="*/ 8138183 w 12192000"/>
              <a:gd name="connsiteY8933" fmla="*/ 1700753 h 6858000"/>
              <a:gd name="connsiteX8934" fmla="*/ 8146687 w 12192000"/>
              <a:gd name="connsiteY8934" fmla="*/ 1700753 h 6858000"/>
              <a:gd name="connsiteX8935" fmla="*/ 8138183 w 12192000"/>
              <a:gd name="connsiteY8935" fmla="*/ 1711346 h 6858000"/>
              <a:gd name="connsiteX8936" fmla="*/ 8129680 w 12192000"/>
              <a:gd name="connsiteY8936" fmla="*/ 1721939 h 6858000"/>
              <a:gd name="connsiteX8937" fmla="*/ 8150938 w 12192000"/>
              <a:gd name="connsiteY8937" fmla="*/ 1732532 h 6858000"/>
              <a:gd name="connsiteX8938" fmla="*/ 8167945 w 12192000"/>
              <a:gd name="connsiteY8938" fmla="*/ 1727235 h 6858000"/>
              <a:gd name="connsiteX8939" fmla="*/ 8180699 w 12192000"/>
              <a:gd name="connsiteY8939" fmla="*/ 1711346 h 6858000"/>
              <a:gd name="connsiteX8940" fmla="*/ 8163693 w 12192000"/>
              <a:gd name="connsiteY8940" fmla="*/ 1716642 h 6858000"/>
              <a:gd name="connsiteX8941" fmla="*/ 8163693 w 12192000"/>
              <a:gd name="connsiteY8941" fmla="*/ 1706049 h 6858000"/>
              <a:gd name="connsiteX8942" fmla="*/ 8180699 w 12192000"/>
              <a:gd name="connsiteY8942" fmla="*/ 1679566 h 6858000"/>
              <a:gd name="connsiteX8943" fmla="*/ 8155190 w 12192000"/>
              <a:gd name="connsiteY8943" fmla="*/ 1674270 h 6858000"/>
              <a:gd name="connsiteX8944" fmla="*/ 8159441 w 12192000"/>
              <a:gd name="connsiteY8944" fmla="*/ 1668973 h 6858000"/>
              <a:gd name="connsiteX8945" fmla="*/ 8180699 w 12192000"/>
              <a:gd name="connsiteY8945" fmla="*/ 1658380 h 6858000"/>
              <a:gd name="connsiteX8946" fmla="*/ 8191152 w 12192000"/>
              <a:gd name="connsiteY8946" fmla="*/ 1674709 h 6858000"/>
              <a:gd name="connsiteX8947" fmla="*/ 8190156 w 12192000"/>
              <a:gd name="connsiteY8947" fmla="*/ 1677192 h 6858000"/>
              <a:gd name="connsiteX8948" fmla="*/ 8188671 w 12192000"/>
              <a:gd name="connsiteY8948" fmla="*/ 1677911 h 6858000"/>
              <a:gd name="connsiteX8949" fmla="*/ 8187938 w 12192000"/>
              <a:gd name="connsiteY8949" fmla="*/ 1677577 h 6858000"/>
              <a:gd name="connsiteX8950" fmla="*/ 8184884 w 12192000"/>
              <a:gd name="connsiteY8950" fmla="*/ 1675511 h 6858000"/>
              <a:gd name="connsiteX8951" fmla="*/ 8180699 w 12192000"/>
              <a:gd name="connsiteY8951" fmla="*/ 1674270 h 6858000"/>
              <a:gd name="connsiteX8952" fmla="*/ 8187938 w 12192000"/>
              <a:gd name="connsiteY8952" fmla="*/ 1677577 h 6858000"/>
              <a:gd name="connsiteX8953" fmla="*/ 8189561 w 12192000"/>
              <a:gd name="connsiteY8953" fmla="*/ 1678674 h 6858000"/>
              <a:gd name="connsiteX8954" fmla="*/ 8184951 w 12192000"/>
              <a:gd name="connsiteY8954" fmla="*/ 1690160 h 6858000"/>
              <a:gd name="connsiteX8955" fmla="*/ 8223215 w 12192000"/>
              <a:gd name="connsiteY8955" fmla="*/ 1663677 h 6858000"/>
              <a:gd name="connsiteX8956" fmla="*/ 8223215 w 12192000"/>
              <a:gd name="connsiteY8956" fmla="*/ 1653083 h 6858000"/>
              <a:gd name="connsiteX8957" fmla="*/ 8248725 w 12192000"/>
              <a:gd name="connsiteY8957" fmla="*/ 1647787 h 6858000"/>
              <a:gd name="connsiteX8958" fmla="*/ 8257228 w 12192000"/>
              <a:gd name="connsiteY8958" fmla="*/ 1637194 h 6858000"/>
              <a:gd name="connsiteX8959" fmla="*/ 8274234 w 12192000"/>
              <a:gd name="connsiteY8959" fmla="*/ 1631897 h 6858000"/>
              <a:gd name="connsiteX8960" fmla="*/ 8274234 w 12192000"/>
              <a:gd name="connsiteY8960" fmla="*/ 1610711 h 6858000"/>
              <a:gd name="connsiteX8961" fmla="*/ 8286989 w 12192000"/>
              <a:gd name="connsiteY8961" fmla="*/ 1610711 h 6858000"/>
              <a:gd name="connsiteX8962" fmla="*/ 8312499 w 12192000"/>
              <a:gd name="connsiteY8962" fmla="*/ 1594821 h 6858000"/>
              <a:gd name="connsiteX8963" fmla="*/ 8313561 w 12192000"/>
              <a:gd name="connsiteY8963" fmla="*/ 1596145 h 6858000"/>
              <a:gd name="connsiteX8964" fmla="*/ 8316647 w 12192000"/>
              <a:gd name="connsiteY8964" fmla="*/ 1599989 h 6858000"/>
              <a:gd name="connsiteX8965" fmla="*/ 8316750 w 12192000"/>
              <a:gd name="connsiteY8965" fmla="*/ 1600118 h 6858000"/>
              <a:gd name="connsiteX8966" fmla="*/ 8316750 w 12192000"/>
              <a:gd name="connsiteY8966" fmla="*/ 1600118 h 6858000"/>
              <a:gd name="connsiteX8967" fmla="*/ 8321002 w 12192000"/>
              <a:gd name="connsiteY8967" fmla="*/ 1605414 h 6858000"/>
              <a:gd name="connsiteX8968" fmla="*/ 8325719 w 12192000"/>
              <a:gd name="connsiteY8968" fmla="*/ 1594821 h 6858000"/>
              <a:gd name="connsiteX8969" fmla="*/ 8342260 w 12192000"/>
              <a:gd name="connsiteY8969" fmla="*/ 1594821 h 6858000"/>
              <a:gd name="connsiteX8970" fmla="*/ 8350763 w 12192000"/>
              <a:gd name="connsiteY8970" fmla="*/ 1578931 h 6858000"/>
              <a:gd name="connsiteX8971" fmla="*/ 8329505 w 12192000"/>
              <a:gd name="connsiteY8971" fmla="*/ 1568338 h 6858000"/>
              <a:gd name="connsiteX8972" fmla="*/ 8324124 w 12192000"/>
              <a:gd name="connsiteY8972" fmla="*/ 1581745 h 6858000"/>
              <a:gd name="connsiteX8973" fmla="*/ 8316750 w 12192000"/>
              <a:gd name="connsiteY8973" fmla="*/ 1600118 h 6858000"/>
              <a:gd name="connsiteX8974" fmla="*/ 8316647 w 12192000"/>
              <a:gd name="connsiteY8974" fmla="*/ 1599989 h 6858000"/>
              <a:gd name="connsiteX8975" fmla="*/ 8315687 w 12192000"/>
              <a:gd name="connsiteY8975" fmla="*/ 1598794 h 6858000"/>
              <a:gd name="connsiteX8976" fmla="*/ 8308247 w 12192000"/>
              <a:gd name="connsiteY8976" fmla="*/ 1589525 h 6858000"/>
              <a:gd name="connsiteX8977" fmla="*/ 8308247 w 12192000"/>
              <a:gd name="connsiteY8977" fmla="*/ 1573635 h 6858000"/>
              <a:gd name="connsiteX8978" fmla="*/ 8312499 w 12192000"/>
              <a:gd name="connsiteY8978" fmla="*/ 1573635 h 6858000"/>
              <a:gd name="connsiteX8979" fmla="*/ 8312499 w 12192000"/>
              <a:gd name="connsiteY8979" fmla="*/ 1557745 h 6858000"/>
              <a:gd name="connsiteX8980" fmla="*/ 8308247 w 12192000"/>
              <a:gd name="connsiteY8980" fmla="*/ 1541855 h 6858000"/>
              <a:gd name="connsiteX8981" fmla="*/ 8312499 w 12192000"/>
              <a:gd name="connsiteY8981" fmla="*/ 1536559 h 6858000"/>
              <a:gd name="connsiteX8982" fmla="*/ 8321002 w 12192000"/>
              <a:gd name="connsiteY8982" fmla="*/ 1536559 h 6858000"/>
              <a:gd name="connsiteX8983" fmla="*/ 8325253 w 12192000"/>
              <a:gd name="connsiteY8983" fmla="*/ 1515373 h 6858000"/>
              <a:gd name="connsiteX8984" fmla="*/ 8333756 w 12192000"/>
              <a:gd name="connsiteY8984" fmla="*/ 1510076 h 6858000"/>
              <a:gd name="connsiteX8985" fmla="*/ 8312499 w 12192000"/>
              <a:gd name="connsiteY8985" fmla="*/ 1510076 h 6858000"/>
              <a:gd name="connsiteX8986" fmla="*/ 8303995 w 12192000"/>
              <a:gd name="connsiteY8986" fmla="*/ 1525966 h 6858000"/>
              <a:gd name="connsiteX8987" fmla="*/ 8299744 w 12192000"/>
              <a:gd name="connsiteY8987" fmla="*/ 1520669 h 6858000"/>
              <a:gd name="connsiteX8988" fmla="*/ 8299744 w 12192000"/>
              <a:gd name="connsiteY8988" fmla="*/ 1515373 h 6858000"/>
              <a:gd name="connsiteX8989" fmla="*/ 8269983 w 12192000"/>
              <a:gd name="connsiteY8989" fmla="*/ 1510076 h 6858000"/>
              <a:gd name="connsiteX8990" fmla="*/ 8282737 w 12192000"/>
              <a:gd name="connsiteY8990" fmla="*/ 1499483 h 6858000"/>
              <a:gd name="connsiteX8991" fmla="*/ 8299744 w 12192000"/>
              <a:gd name="connsiteY8991" fmla="*/ 1504779 h 6858000"/>
              <a:gd name="connsiteX8992" fmla="*/ 8303995 w 12192000"/>
              <a:gd name="connsiteY8992" fmla="*/ 1488890 h 6858000"/>
              <a:gd name="connsiteX8993" fmla="*/ 8299744 w 12192000"/>
              <a:gd name="connsiteY8993" fmla="*/ 1488890 h 6858000"/>
              <a:gd name="connsiteX8994" fmla="*/ 8269983 w 12192000"/>
              <a:gd name="connsiteY8994" fmla="*/ 1483593 h 6858000"/>
              <a:gd name="connsiteX8995" fmla="*/ 8244473 w 12192000"/>
              <a:gd name="connsiteY8995" fmla="*/ 1499483 h 6858000"/>
              <a:gd name="connsiteX8996" fmla="*/ 8240222 w 12192000"/>
              <a:gd name="connsiteY8996" fmla="*/ 1515373 h 6858000"/>
              <a:gd name="connsiteX8997" fmla="*/ 8214712 w 12192000"/>
              <a:gd name="connsiteY8997" fmla="*/ 1525966 h 6858000"/>
              <a:gd name="connsiteX8998" fmla="*/ 8214712 w 12192000"/>
              <a:gd name="connsiteY8998" fmla="*/ 1547152 h 6858000"/>
              <a:gd name="connsiteX8999" fmla="*/ 8176448 w 12192000"/>
              <a:gd name="connsiteY8999" fmla="*/ 1573635 h 6858000"/>
              <a:gd name="connsiteX9000" fmla="*/ 8189203 w 12192000"/>
              <a:gd name="connsiteY9000" fmla="*/ 1589525 h 6858000"/>
              <a:gd name="connsiteX9001" fmla="*/ 8180699 w 12192000"/>
              <a:gd name="connsiteY9001" fmla="*/ 1594821 h 6858000"/>
              <a:gd name="connsiteX9002" fmla="*/ 8159441 w 12192000"/>
              <a:gd name="connsiteY9002" fmla="*/ 1584228 h 6858000"/>
              <a:gd name="connsiteX9003" fmla="*/ 8159441 w 12192000"/>
              <a:gd name="connsiteY9003" fmla="*/ 1594821 h 6858000"/>
              <a:gd name="connsiteX9004" fmla="*/ 8138183 w 12192000"/>
              <a:gd name="connsiteY9004" fmla="*/ 1600118 h 6858000"/>
              <a:gd name="connsiteX9005" fmla="*/ 8138183 w 12192000"/>
              <a:gd name="connsiteY9005" fmla="*/ 1610711 h 6858000"/>
              <a:gd name="connsiteX9006" fmla="*/ 8146687 w 12192000"/>
              <a:gd name="connsiteY9006" fmla="*/ 1621304 h 6858000"/>
              <a:gd name="connsiteX9007" fmla="*/ 8138183 w 12192000"/>
              <a:gd name="connsiteY9007" fmla="*/ 1626601 h 6858000"/>
              <a:gd name="connsiteX9008" fmla="*/ 8138183 w 12192000"/>
              <a:gd name="connsiteY9008" fmla="*/ 1621304 h 6858000"/>
              <a:gd name="connsiteX9009" fmla="*/ 8129680 w 12192000"/>
              <a:gd name="connsiteY9009" fmla="*/ 1621304 h 6858000"/>
              <a:gd name="connsiteX9010" fmla="*/ 8104171 w 12192000"/>
              <a:gd name="connsiteY9010" fmla="*/ 1637194 h 6858000"/>
              <a:gd name="connsiteX9011" fmla="*/ 8104171 w 12192000"/>
              <a:gd name="connsiteY9011" fmla="*/ 1668973 h 6858000"/>
              <a:gd name="connsiteX9012" fmla="*/ 8074410 w 12192000"/>
              <a:gd name="connsiteY9012" fmla="*/ 1668973 h 6858000"/>
              <a:gd name="connsiteX9013" fmla="*/ 8065906 w 12192000"/>
              <a:gd name="connsiteY9013" fmla="*/ 1684863 h 6858000"/>
              <a:gd name="connsiteX9014" fmla="*/ 8053152 w 12192000"/>
              <a:gd name="connsiteY9014" fmla="*/ 1690160 h 6858000"/>
              <a:gd name="connsiteX9015" fmla="*/ 8019139 w 12192000"/>
              <a:gd name="connsiteY9015" fmla="*/ 1727235 h 6858000"/>
              <a:gd name="connsiteX9016" fmla="*/ 8023391 w 12192000"/>
              <a:gd name="connsiteY9016" fmla="*/ 1732532 h 6858000"/>
              <a:gd name="connsiteX9017" fmla="*/ 8014887 w 12192000"/>
              <a:gd name="connsiteY9017" fmla="*/ 1743125 h 6858000"/>
              <a:gd name="connsiteX9018" fmla="*/ 8012184 w 12192000"/>
              <a:gd name="connsiteY9018" fmla="*/ 1735900 h 6858000"/>
              <a:gd name="connsiteX9019" fmla="*/ 8014887 w 12192000"/>
              <a:gd name="connsiteY9019" fmla="*/ 1732532 h 6858000"/>
              <a:gd name="connsiteX9020" fmla="*/ 8013293 w 12192000"/>
              <a:gd name="connsiteY9020" fmla="*/ 1732532 h 6858000"/>
              <a:gd name="connsiteX9021" fmla="*/ 8011167 w 12192000"/>
              <a:gd name="connsiteY9021" fmla="*/ 1732532 h 6858000"/>
              <a:gd name="connsiteX9022" fmla="*/ 8002133 w 12192000"/>
              <a:gd name="connsiteY9022" fmla="*/ 1732532 h 6858000"/>
              <a:gd name="connsiteX9023" fmla="*/ 7997881 w 12192000"/>
              <a:gd name="connsiteY9023" fmla="*/ 1748422 h 6858000"/>
              <a:gd name="connsiteX9024" fmla="*/ 7968120 w 12192000"/>
              <a:gd name="connsiteY9024" fmla="*/ 1769608 h 6858000"/>
              <a:gd name="connsiteX9025" fmla="*/ 7968120 w 12192000"/>
              <a:gd name="connsiteY9025" fmla="*/ 1780201 h 6858000"/>
              <a:gd name="connsiteX9026" fmla="*/ 7955365 w 12192000"/>
              <a:gd name="connsiteY9026" fmla="*/ 1780201 h 6858000"/>
              <a:gd name="connsiteX9027" fmla="*/ 7942610 w 12192000"/>
              <a:gd name="connsiteY9027" fmla="*/ 1801387 h 6858000"/>
              <a:gd name="connsiteX9028" fmla="*/ 7925604 w 12192000"/>
              <a:gd name="connsiteY9028" fmla="*/ 1806684 h 6858000"/>
              <a:gd name="connsiteX9029" fmla="*/ 7883088 w 12192000"/>
              <a:gd name="connsiteY9029" fmla="*/ 1849057 h 6858000"/>
              <a:gd name="connsiteX9030" fmla="*/ 7870245 w 12192000"/>
              <a:gd name="connsiteY9030" fmla="*/ 1861581 h 6858000"/>
              <a:gd name="connsiteX9031" fmla="*/ 7869935 w 12192000"/>
              <a:gd name="connsiteY9031" fmla="*/ 1861719 h 6858000"/>
              <a:gd name="connsiteX9032" fmla="*/ 7863823 w 12192000"/>
              <a:gd name="connsiteY9032" fmla="*/ 1867843 h 6858000"/>
              <a:gd name="connsiteX9033" fmla="*/ 7870245 w 12192000"/>
              <a:gd name="connsiteY9033" fmla="*/ 1861581 h 6858000"/>
              <a:gd name="connsiteX9034" fmla="*/ 7874585 w 12192000"/>
              <a:gd name="connsiteY9034" fmla="*/ 1859650 h 6858000"/>
              <a:gd name="connsiteX9035" fmla="*/ 7883088 w 12192000"/>
              <a:gd name="connsiteY9035" fmla="*/ 1870243 h 6858000"/>
              <a:gd name="connsiteX9036" fmla="*/ 7883088 w 12192000"/>
              <a:gd name="connsiteY9036" fmla="*/ 1891429 h 6858000"/>
              <a:gd name="connsiteX9037" fmla="*/ 7861830 w 12192000"/>
              <a:gd name="connsiteY9037" fmla="*/ 1880836 h 6858000"/>
              <a:gd name="connsiteX9038" fmla="*/ 7857579 w 12192000"/>
              <a:gd name="connsiteY9038" fmla="*/ 1891429 h 6858000"/>
              <a:gd name="connsiteX9039" fmla="*/ 7853327 w 12192000"/>
              <a:gd name="connsiteY9039" fmla="*/ 1886133 h 6858000"/>
              <a:gd name="connsiteX9040" fmla="*/ 7857579 w 12192000"/>
              <a:gd name="connsiteY9040" fmla="*/ 1870243 h 6858000"/>
              <a:gd name="connsiteX9041" fmla="*/ 7831605 w 12192000"/>
              <a:gd name="connsiteY9041" fmla="*/ 1893498 h 6858000"/>
              <a:gd name="connsiteX9042" fmla="*/ 7828453 w 12192000"/>
              <a:gd name="connsiteY9042" fmla="*/ 1893418 h 6858000"/>
              <a:gd name="connsiteX9043" fmla="*/ 7829811 w 12192000"/>
              <a:gd name="connsiteY9043" fmla="*/ 1892008 h 6858000"/>
              <a:gd name="connsiteX9044" fmla="*/ 7840572 w 12192000"/>
              <a:gd name="connsiteY9044" fmla="*/ 1880836 h 6858000"/>
              <a:gd name="connsiteX9045" fmla="*/ 7828349 w 12192000"/>
              <a:gd name="connsiteY9045" fmla="*/ 1893415 h 6858000"/>
              <a:gd name="connsiteX9046" fmla="*/ 7828453 w 12192000"/>
              <a:gd name="connsiteY9046" fmla="*/ 1893418 h 6858000"/>
              <a:gd name="connsiteX9047" fmla="*/ 7815063 w 12192000"/>
              <a:gd name="connsiteY9047" fmla="*/ 1907319 h 6858000"/>
              <a:gd name="connsiteX9048" fmla="*/ 7781050 w 12192000"/>
              <a:gd name="connsiteY9048" fmla="*/ 1923209 h 6858000"/>
              <a:gd name="connsiteX9049" fmla="*/ 7776799 w 12192000"/>
              <a:gd name="connsiteY9049" fmla="*/ 1939098 h 6858000"/>
              <a:gd name="connsiteX9050" fmla="*/ 7755541 w 12192000"/>
              <a:gd name="connsiteY9050" fmla="*/ 1944395 h 6858000"/>
              <a:gd name="connsiteX9051" fmla="*/ 7747037 w 12192000"/>
              <a:gd name="connsiteY9051" fmla="*/ 1965581 h 6858000"/>
              <a:gd name="connsiteX9052" fmla="*/ 7734283 w 12192000"/>
              <a:gd name="connsiteY9052" fmla="*/ 1965581 h 6858000"/>
              <a:gd name="connsiteX9053" fmla="*/ 7721528 w 12192000"/>
              <a:gd name="connsiteY9053" fmla="*/ 1986767 h 6858000"/>
              <a:gd name="connsiteX9054" fmla="*/ 7700270 w 12192000"/>
              <a:gd name="connsiteY9054" fmla="*/ 1997361 h 6858000"/>
              <a:gd name="connsiteX9055" fmla="*/ 7696018 w 12192000"/>
              <a:gd name="connsiteY9055" fmla="*/ 1986767 h 6858000"/>
              <a:gd name="connsiteX9056" fmla="*/ 7687515 w 12192000"/>
              <a:gd name="connsiteY9056" fmla="*/ 1997361 h 6858000"/>
              <a:gd name="connsiteX9057" fmla="*/ 7700270 w 12192000"/>
              <a:gd name="connsiteY9057" fmla="*/ 2002657 h 6858000"/>
              <a:gd name="connsiteX9058" fmla="*/ 7691767 w 12192000"/>
              <a:gd name="connsiteY9058" fmla="*/ 2013250 h 6858000"/>
              <a:gd name="connsiteX9059" fmla="*/ 7679012 w 12192000"/>
              <a:gd name="connsiteY9059" fmla="*/ 2002657 h 6858000"/>
              <a:gd name="connsiteX9060" fmla="*/ 7674761 w 12192000"/>
              <a:gd name="connsiteY9060" fmla="*/ 2013250 h 6858000"/>
              <a:gd name="connsiteX9061" fmla="*/ 7657754 w 12192000"/>
              <a:gd name="connsiteY9061" fmla="*/ 2029140 h 6858000"/>
              <a:gd name="connsiteX9062" fmla="*/ 7623741 w 12192000"/>
              <a:gd name="connsiteY9062" fmla="*/ 2045030 h 6858000"/>
              <a:gd name="connsiteX9063" fmla="*/ 7619490 w 12192000"/>
              <a:gd name="connsiteY9063" fmla="*/ 2066216 h 6858000"/>
              <a:gd name="connsiteX9064" fmla="*/ 7602484 w 12192000"/>
              <a:gd name="connsiteY9064" fmla="*/ 2066216 h 6858000"/>
              <a:gd name="connsiteX9065" fmla="*/ 7572722 w 12192000"/>
              <a:gd name="connsiteY9065" fmla="*/ 2092699 h 6858000"/>
              <a:gd name="connsiteX9066" fmla="*/ 7551465 w 12192000"/>
              <a:gd name="connsiteY9066" fmla="*/ 2092699 h 6858000"/>
              <a:gd name="connsiteX9067" fmla="*/ 7525955 w 12192000"/>
              <a:gd name="connsiteY9067" fmla="*/ 2108589 h 6858000"/>
              <a:gd name="connsiteX9068" fmla="*/ 7521703 w 12192000"/>
              <a:gd name="connsiteY9068" fmla="*/ 2119182 h 6858000"/>
              <a:gd name="connsiteX9069" fmla="*/ 7474936 w 12192000"/>
              <a:gd name="connsiteY9069" fmla="*/ 2150961 h 6858000"/>
              <a:gd name="connsiteX9070" fmla="*/ 7453678 w 12192000"/>
              <a:gd name="connsiteY9070" fmla="*/ 2156258 h 6858000"/>
              <a:gd name="connsiteX9071" fmla="*/ 7462181 w 12192000"/>
              <a:gd name="connsiteY9071" fmla="*/ 2145665 h 6858000"/>
              <a:gd name="connsiteX9072" fmla="*/ 7525955 w 12192000"/>
              <a:gd name="connsiteY9072" fmla="*/ 2092699 h 6858000"/>
              <a:gd name="connsiteX9073" fmla="*/ 7538710 w 12192000"/>
              <a:gd name="connsiteY9073" fmla="*/ 2087402 h 6858000"/>
              <a:gd name="connsiteX9074" fmla="*/ 7555716 w 12192000"/>
              <a:gd name="connsiteY9074" fmla="*/ 2076809 h 6858000"/>
              <a:gd name="connsiteX9075" fmla="*/ 7547213 w 12192000"/>
              <a:gd name="connsiteY9075" fmla="*/ 2060919 h 6858000"/>
              <a:gd name="connsiteX9076" fmla="*/ 7559968 w 12192000"/>
              <a:gd name="connsiteY9076" fmla="*/ 2039733 h 6858000"/>
              <a:gd name="connsiteX9077" fmla="*/ 7568471 w 12192000"/>
              <a:gd name="connsiteY9077" fmla="*/ 2034437 h 6858000"/>
              <a:gd name="connsiteX9078" fmla="*/ 7564219 w 12192000"/>
              <a:gd name="connsiteY9078" fmla="*/ 2060919 h 6858000"/>
              <a:gd name="connsiteX9079" fmla="*/ 7581226 w 12192000"/>
              <a:gd name="connsiteY9079" fmla="*/ 2045030 h 6858000"/>
              <a:gd name="connsiteX9080" fmla="*/ 7576974 w 12192000"/>
              <a:gd name="connsiteY9080" fmla="*/ 2034437 h 6858000"/>
              <a:gd name="connsiteX9081" fmla="*/ 7598232 w 12192000"/>
              <a:gd name="connsiteY9081" fmla="*/ 2013250 h 6858000"/>
              <a:gd name="connsiteX9082" fmla="*/ 7623741 w 12192000"/>
              <a:gd name="connsiteY9082" fmla="*/ 1986767 h 6858000"/>
              <a:gd name="connsiteX9083" fmla="*/ 7627993 w 12192000"/>
              <a:gd name="connsiteY9083" fmla="*/ 1992064 h 6858000"/>
              <a:gd name="connsiteX9084" fmla="*/ 7638091 w 12192000"/>
              <a:gd name="connsiteY9084" fmla="*/ 1980809 h 6858000"/>
              <a:gd name="connsiteX9085" fmla="*/ 7639475 w 12192000"/>
              <a:gd name="connsiteY9085" fmla="*/ 1979177 h 6858000"/>
              <a:gd name="connsiteX9086" fmla="*/ 7643405 w 12192000"/>
              <a:gd name="connsiteY9086" fmla="*/ 1980809 h 6858000"/>
              <a:gd name="connsiteX9087" fmla="*/ 7644999 w 12192000"/>
              <a:gd name="connsiteY9087" fmla="*/ 1981471 h 6858000"/>
              <a:gd name="connsiteX9088" fmla="*/ 7640549 w 12192000"/>
              <a:gd name="connsiteY9088" fmla="*/ 1977912 h 6858000"/>
              <a:gd name="connsiteX9089" fmla="*/ 7639475 w 12192000"/>
              <a:gd name="connsiteY9089" fmla="*/ 1979177 h 6858000"/>
              <a:gd name="connsiteX9090" fmla="*/ 7632245 w 12192000"/>
              <a:gd name="connsiteY9090" fmla="*/ 1976174 h 6858000"/>
              <a:gd name="connsiteX9091" fmla="*/ 7644999 w 12192000"/>
              <a:gd name="connsiteY9091" fmla="*/ 1960285 h 6858000"/>
              <a:gd name="connsiteX9092" fmla="*/ 7675824 w 12192000"/>
              <a:gd name="connsiteY9092" fmla="*/ 1939098 h 6858000"/>
              <a:gd name="connsiteX9093" fmla="*/ 7675376 w 12192000"/>
              <a:gd name="connsiteY9093" fmla="*/ 1939281 h 6858000"/>
              <a:gd name="connsiteX9094" fmla="*/ 7676355 w 12192000"/>
              <a:gd name="connsiteY9094" fmla="*/ 1938519 h 6858000"/>
              <a:gd name="connsiteX9095" fmla="*/ 7696018 w 12192000"/>
              <a:gd name="connsiteY9095" fmla="*/ 1923209 h 6858000"/>
              <a:gd name="connsiteX9096" fmla="*/ 7717276 w 12192000"/>
              <a:gd name="connsiteY9096" fmla="*/ 1912615 h 6858000"/>
              <a:gd name="connsiteX9097" fmla="*/ 7793805 w 12192000"/>
              <a:gd name="connsiteY9097" fmla="*/ 1843760 h 6858000"/>
              <a:gd name="connsiteX9098" fmla="*/ 7832069 w 12192000"/>
              <a:gd name="connsiteY9098" fmla="*/ 1806684 h 6858000"/>
              <a:gd name="connsiteX9099" fmla="*/ 7942610 w 12192000"/>
              <a:gd name="connsiteY9099" fmla="*/ 1706049 h 6858000"/>
              <a:gd name="connsiteX9100" fmla="*/ 7972372 w 12192000"/>
              <a:gd name="connsiteY9100" fmla="*/ 1684863 h 6858000"/>
              <a:gd name="connsiteX9101" fmla="*/ 7976623 w 12192000"/>
              <a:gd name="connsiteY9101" fmla="*/ 1663677 h 6858000"/>
              <a:gd name="connsiteX9102" fmla="*/ 8011168 w 12192000"/>
              <a:gd name="connsiteY9102" fmla="*/ 1653746 h 6858000"/>
              <a:gd name="connsiteX9103" fmla="*/ 8010161 w 12192000"/>
              <a:gd name="connsiteY9103" fmla="*/ 1656028 h 6858000"/>
              <a:gd name="connsiteX9104" fmla="*/ 8001070 w 12192000"/>
              <a:gd name="connsiteY9104" fmla="*/ 1661690 h 6858000"/>
              <a:gd name="connsiteX9105" fmla="*/ 7997881 w 12192000"/>
              <a:gd name="connsiteY9105" fmla="*/ 1663677 h 6858000"/>
              <a:gd name="connsiteX9106" fmla="*/ 8007115 w 12192000"/>
              <a:gd name="connsiteY9106" fmla="*/ 1662932 h 6858000"/>
              <a:gd name="connsiteX9107" fmla="*/ 8010161 w 12192000"/>
              <a:gd name="connsiteY9107" fmla="*/ 1656028 h 6858000"/>
              <a:gd name="connsiteX9108" fmla="*/ 8023391 w 12192000"/>
              <a:gd name="connsiteY9108" fmla="*/ 1647787 h 6858000"/>
              <a:gd name="connsiteX9109" fmla="*/ 8019139 w 12192000"/>
              <a:gd name="connsiteY9109" fmla="*/ 1637194 h 6858000"/>
              <a:gd name="connsiteX9110" fmla="*/ 8036145 w 12192000"/>
              <a:gd name="connsiteY9110" fmla="*/ 1626601 h 6858000"/>
              <a:gd name="connsiteX9111" fmla="*/ 8048900 w 12192000"/>
              <a:gd name="connsiteY9111" fmla="*/ 1637194 h 6858000"/>
              <a:gd name="connsiteX9112" fmla="*/ 8062187 w 12192000"/>
              <a:gd name="connsiteY9112" fmla="*/ 1606739 h 6858000"/>
              <a:gd name="connsiteX9113" fmla="*/ 8055784 w 12192000"/>
              <a:gd name="connsiteY9113" fmla="*/ 1613056 h 6858000"/>
              <a:gd name="connsiteX9114" fmla="*/ 8058466 w 12192000"/>
              <a:gd name="connsiteY9114" fmla="*/ 1610049 h 6858000"/>
              <a:gd name="connsiteX9115" fmla="*/ 8095668 w 12192000"/>
              <a:gd name="connsiteY9115" fmla="*/ 1568338 h 6858000"/>
              <a:gd name="connsiteX9116" fmla="*/ 8112674 w 12192000"/>
              <a:gd name="connsiteY9116" fmla="*/ 1557745 h 6858000"/>
              <a:gd name="connsiteX9117" fmla="*/ 8121177 w 12192000"/>
              <a:gd name="connsiteY9117" fmla="*/ 1547152 h 6858000"/>
              <a:gd name="connsiteX9118" fmla="*/ 8138183 w 12192000"/>
              <a:gd name="connsiteY9118" fmla="*/ 1525966 h 6858000"/>
              <a:gd name="connsiteX9119" fmla="*/ 8121177 w 12192000"/>
              <a:gd name="connsiteY9119" fmla="*/ 1525966 h 6858000"/>
              <a:gd name="connsiteX9120" fmla="*/ 8108422 w 12192000"/>
              <a:gd name="connsiteY9120" fmla="*/ 1547152 h 6858000"/>
              <a:gd name="connsiteX9121" fmla="*/ 8082913 w 12192000"/>
              <a:gd name="connsiteY9121" fmla="*/ 1568338 h 6858000"/>
              <a:gd name="connsiteX9122" fmla="*/ 8074410 w 12192000"/>
              <a:gd name="connsiteY9122" fmla="*/ 1589525 h 6858000"/>
              <a:gd name="connsiteX9123" fmla="*/ 8040397 w 12192000"/>
              <a:gd name="connsiteY9123" fmla="*/ 1610711 h 6858000"/>
              <a:gd name="connsiteX9124" fmla="*/ 8036145 w 12192000"/>
              <a:gd name="connsiteY9124" fmla="*/ 1605414 h 6858000"/>
              <a:gd name="connsiteX9125" fmla="*/ 8036145 w 12192000"/>
              <a:gd name="connsiteY9125" fmla="*/ 1600118 h 6858000"/>
              <a:gd name="connsiteX9126" fmla="*/ 8044649 w 12192000"/>
              <a:gd name="connsiteY9126" fmla="*/ 1594821 h 6858000"/>
              <a:gd name="connsiteX9127" fmla="*/ 8133932 w 12192000"/>
              <a:gd name="connsiteY9127" fmla="*/ 1488890 h 6858000"/>
              <a:gd name="connsiteX9128" fmla="*/ 8150938 w 12192000"/>
              <a:gd name="connsiteY9128" fmla="*/ 1483593 h 6858000"/>
              <a:gd name="connsiteX9129" fmla="*/ 8155190 w 12192000"/>
              <a:gd name="connsiteY9129" fmla="*/ 1446517 h 6858000"/>
              <a:gd name="connsiteX9130" fmla="*/ 8172196 w 12192000"/>
              <a:gd name="connsiteY9130" fmla="*/ 1441221 h 6858000"/>
              <a:gd name="connsiteX9131" fmla="*/ 8174322 w 12192000"/>
              <a:gd name="connsiteY9131" fmla="*/ 1437248 h 6858000"/>
              <a:gd name="connsiteX9132" fmla="*/ 8177702 w 12192000"/>
              <a:gd name="connsiteY9132" fmla="*/ 1430933 h 6858000"/>
              <a:gd name="connsiteX9133" fmla="*/ 8177577 w 12192000"/>
              <a:gd name="connsiteY9133" fmla="*/ 1432697 h 6858000"/>
              <a:gd name="connsiteX9134" fmla="*/ 8178042 w 12192000"/>
              <a:gd name="connsiteY9134" fmla="*/ 1435262 h 6858000"/>
              <a:gd name="connsiteX9135" fmla="*/ 8177892 w 12192000"/>
              <a:gd name="connsiteY9135" fmla="*/ 1430578 h 6858000"/>
              <a:gd name="connsiteX9136" fmla="*/ 8179371 w 12192000"/>
              <a:gd name="connsiteY9136" fmla="*/ 1427814 h 6858000"/>
              <a:gd name="connsiteX9137" fmla="*/ 8189203 w 12192000"/>
              <a:gd name="connsiteY9137" fmla="*/ 1409441 h 6858000"/>
              <a:gd name="connsiteX9138" fmla="*/ 8180699 w 12192000"/>
              <a:gd name="connsiteY9138" fmla="*/ 1398848 h 6858000"/>
              <a:gd name="connsiteX9139" fmla="*/ 8178416 w 12192000"/>
              <a:gd name="connsiteY9139" fmla="*/ 1420831 h 6858000"/>
              <a:gd name="connsiteX9140" fmla="*/ 8177840 w 12192000"/>
              <a:gd name="connsiteY9140" fmla="*/ 1428973 h 6858000"/>
              <a:gd name="connsiteX9141" fmla="*/ 8177710 w 12192000"/>
              <a:gd name="connsiteY9141" fmla="*/ 1424917 h 6858000"/>
              <a:gd name="connsiteX9142" fmla="*/ 8172196 w 12192000"/>
              <a:gd name="connsiteY9142" fmla="*/ 1420034 h 6858000"/>
              <a:gd name="connsiteX9143" fmla="*/ 8138183 w 12192000"/>
              <a:gd name="connsiteY9143" fmla="*/ 1446517 h 6858000"/>
              <a:gd name="connsiteX9144" fmla="*/ 8116926 w 12192000"/>
              <a:gd name="connsiteY9144" fmla="*/ 1446517 h 6858000"/>
              <a:gd name="connsiteX9145" fmla="*/ 8146687 w 12192000"/>
              <a:gd name="connsiteY9145" fmla="*/ 1404145 h 6858000"/>
              <a:gd name="connsiteX9146" fmla="*/ 8180699 w 12192000"/>
              <a:gd name="connsiteY9146" fmla="*/ 1377662 h 6858000"/>
              <a:gd name="connsiteX9147" fmla="*/ 8197706 w 12192000"/>
              <a:gd name="connsiteY9147" fmla="*/ 1356476 h 6858000"/>
              <a:gd name="connsiteX9148" fmla="*/ 8197706 w 12192000"/>
              <a:gd name="connsiteY9148" fmla="*/ 1345882 h 6858000"/>
              <a:gd name="connsiteX9149" fmla="*/ 8206209 w 12192000"/>
              <a:gd name="connsiteY9149" fmla="*/ 1345882 h 6858000"/>
              <a:gd name="connsiteX9150" fmla="*/ 8248725 w 12192000"/>
              <a:gd name="connsiteY9150" fmla="*/ 1303510 h 6858000"/>
              <a:gd name="connsiteX9151" fmla="*/ 8252976 w 12192000"/>
              <a:gd name="connsiteY9151" fmla="*/ 1308806 h 6858000"/>
              <a:gd name="connsiteX9152" fmla="*/ 8257228 w 12192000"/>
              <a:gd name="connsiteY9152" fmla="*/ 1292917 h 6858000"/>
              <a:gd name="connsiteX9153" fmla="*/ 8291241 w 12192000"/>
              <a:gd name="connsiteY9153" fmla="*/ 1271730 h 6858000"/>
              <a:gd name="connsiteX9154" fmla="*/ 8299744 w 12192000"/>
              <a:gd name="connsiteY9154" fmla="*/ 1245248 h 6858000"/>
              <a:gd name="connsiteX9155" fmla="*/ 8325253 w 12192000"/>
              <a:gd name="connsiteY9155" fmla="*/ 1229358 h 6858000"/>
              <a:gd name="connsiteX9156" fmla="*/ 8329505 w 12192000"/>
              <a:gd name="connsiteY9156" fmla="*/ 1213468 h 6858000"/>
              <a:gd name="connsiteX9157" fmla="*/ 8346511 w 12192000"/>
              <a:gd name="connsiteY9157" fmla="*/ 1197578 h 6858000"/>
              <a:gd name="connsiteX9158" fmla="*/ 8355014 w 12192000"/>
              <a:gd name="connsiteY9158" fmla="*/ 1186985 h 6858000"/>
              <a:gd name="connsiteX9159" fmla="*/ 8401782 w 12192000"/>
              <a:gd name="connsiteY9159" fmla="*/ 1139316 h 6858000"/>
              <a:gd name="connsiteX9160" fmla="*/ 8452801 w 12192000"/>
              <a:gd name="connsiteY9160" fmla="*/ 1123426 h 6858000"/>
              <a:gd name="connsiteX9161" fmla="*/ 8444298 w 12192000"/>
              <a:gd name="connsiteY9161" fmla="*/ 1096944 h 6858000"/>
              <a:gd name="connsiteX9162" fmla="*/ 8435794 w 12192000"/>
              <a:gd name="connsiteY9162" fmla="*/ 1123426 h 6858000"/>
              <a:gd name="connsiteX9163" fmla="*/ 8396401 w 12192000"/>
              <a:gd name="connsiteY9163" fmla="*/ 1107454 h 6858000"/>
              <a:gd name="connsiteX9164" fmla="*/ 8396259 w 12192000"/>
              <a:gd name="connsiteY9164" fmla="*/ 1107400 h 6858000"/>
              <a:gd name="connsiteX9165" fmla="*/ 8396437 w 12192000"/>
              <a:gd name="connsiteY9165" fmla="*/ 1107235 h 6858000"/>
              <a:gd name="connsiteX9166" fmla="*/ 8405303 w 12192000"/>
              <a:gd name="connsiteY9166" fmla="*/ 1109275 h 6858000"/>
              <a:gd name="connsiteX9167" fmla="*/ 8401782 w 12192000"/>
              <a:gd name="connsiteY9167" fmla="*/ 1102240 h 6858000"/>
              <a:gd name="connsiteX9168" fmla="*/ 8399656 w 12192000"/>
              <a:gd name="connsiteY9168" fmla="*/ 1104226 h 6858000"/>
              <a:gd name="connsiteX9169" fmla="*/ 8396437 w 12192000"/>
              <a:gd name="connsiteY9169" fmla="*/ 1107235 h 6858000"/>
              <a:gd name="connsiteX9170" fmla="*/ 8394873 w 12192000"/>
              <a:gd name="connsiteY9170" fmla="*/ 1106875 h 6858000"/>
              <a:gd name="connsiteX9171" fmla="*/ 8396259 w 12192000"/>
              <a:gd name="connsiteY9171" fmla="*/ 1107400 h 6858000"/>
              <a:gd name="connsiteX9172" fmla="*/ 8384775 w 12192000"/>
              <a:gd name="connsiteY9172" fmla="*/ 1118130 h 6858000"/>
              <a:gd name="connsiteX9173" fmla="*/ 8367769 w 12192000"/>
              <a:gd name="connsiteY9173" fmla="*/ 1102240 h 6858000"/>
              <a:gd name="connsiteX9174" fmla="*/ 8384775 w 12192000"/>
              <a:gd name="connsiteY9174" fmla="*/ 1102240 h 6858000"/>
              <a:gd name="connsiteX9175" fmla="*/ 8384775 w 12192000"/>
              <a:gd name="connsiteY9175" fmla="*/ 1086350 h 6858000"/>
              <a:gd name="connsiteX9176" fmla="*/ 8397530 w 12192000"/>
              <a:gd name="connsiteY9176" fmla="*/ 1096944 h 6858000"/>
              <a:gd name="connsiteX9177" fmla="*/ 8423040 w 12192000"/>
              <a:gd name="connsiteY9177" fmla="*/ 1070461 h 6858000"/>
              <a:gd name="connsiteX9178" fmla="*/ 8440046 w 12192000"/>
              <a:gd name="connsiteY9178" fmla="*/ 1075757 h 6858000"/>
              <a:gd name="connsiteX9179" fmla="*/ 8440046 w 12192000"/>
              <a:gd name="connsiteY9179" fmla="*/ 1065164 h 6858000"/>
              <a:gd name="connsiteX9180" fmla="*/ 8444298 w 12192000"/>
              <a:gd name="connsiteY9180" fmla="*/ 1065164 h 6858000"/>
              <a:gd name="connsiteX9181" fmla="*/ 8431543 w 12192000"/>
              <a:gd name="connsiteY9181" fmla="*/ 1043978 h 6858000"/>
              <a:gd name="connsiteX9182" fmla="*/ 8431543 w 12192000"/>
              <a:gd name="connsiteY9182" fmla="*/ 1022792 h 6858000"/>
              <a:gd name="connsiteX9183" fmla="*/ 8423040 w 12192000"/>
              <a:gd name="connsiteY9183" fmla="*/ 1022792 h 6858000"/>
              <a:gd name="connsiteX9184" fmla="*/ 8393278 w 12192000"/>
              <a:gd name="connsiteY9184" fmla="*/ 1038681 h 6858000"/>
              <a:gd name="connsiteX9185" fmla="*/ 8401782 w 12192000"/>
              <a:gd name="connsiteY9185" fmla="*/ 1043978 h 6858000"/>
              <a:gd name="connsiteX9186" fmla="*/ 8393278 w 12192000"/>
              <a:gd name="connsiteY9186" fmla="*/ 1049274 h 6858000"/>
              <a:gd name="connsiteX9187" fmla="*/ 8393278 w 12192000"/>
              <a:gd name="connsiteY9187" fmla="*/ 1043978 h 6858000"/>
              <a:gd name="connsiteX9188" fmla="*/ 8389027 w 12192000"/>
              <a:gd name="connsiteY9188" fmla="*/ 1043978 h 6858000"/>
              <a:gd name="connsiteX9189" fmla="*/ 8389027 w 12192000"/>
              <a:gd name="connsiteY9189" fmla="*/ 1054571 h 6858000"/>
              <a:gd name="connsiteX9190" fmla="*/ 8380524 w 12192000"/>
              <a:gd name="connsiteY9190" fmla="*/ 1054571 h 6858000"/>
              <a:gd name="connsiteX9191" fmla="*/ 8363518 w 12192000"/>
              <a:gd name="connsiteY9191" fmla="*/ 1075757 h 6858000"/>
              <a:gd name="connsiteX9192" fmla="*/ 8350763 w 12192000"/>
              <a:gd name="connsiteY9192" fmla="*/ 1075757 h 6858000"/>
              <a:gd name="connsiteX9193" fmla="*/ 8350763 w 12192000"/>
              <a:gd name="connsiteY9193" fmla="*/ 1091647 h 6858000"/>
              <a:gd name="connsiteX9194" fmla="*/ 8321002 w 12192000"/>
              <a:gd name="connsiteY9194" fmla="*/ 1112833 h 6858000"/>
              <a:gd name="connsiteX9195" fmla="*/ 8312499 w 12192000"/>
              <a:gd name="connsiteY9195" fmla="*/ 1134020 h 6858000"/>
              <a:gd name="connsiteX9196" fmla="*/ 8286989 w 12192000"/>
              <a:gd name="connsiteY9196" fmla="*/ 1149909 h 6858000"/>
              <a:gd name="connsiteX9197" fmla="*/ 8282737 w 12192000"/>
              <a:gd name="connsiteY9197" fmla="*/ 1160502 h 6858000"/>
              <a:gd name="connsiteX9198" fmla="*/ 8265731 w 12192000"/>
              <a:gd name="connsiteY9198" fmla="*/ 1181689 h 6858000"/>
              <a:gd name="connsiteX9199" fmla="*/ 8248725 w 12192000"/>
              <a:gd name="connsiteY9199" fmla="*/ 1186985 h 6858000"/>
              <a:gd name="connsiteX9200" fmla="*/ 8240222 w 12192000"/>
              <a:gd name="connsiteY9200" fmla="*/ 1208172 h 6858000"/>
              <a:gd name="connsiteX9201" fmla="*/ 8244473 w 12192000"/>
              <a:gd name="connsiteY9201" fmla="*/ 1213468 h 6858000"/>
              <a:gd name="connsiteX9202" fmla="*/ 8223607 w 12192000"/>
              <a:gd name="connsiteY9202" fmla="*/ 1223573 h 6858000"/>
              <a:gd name="connsiteX9203" fmla="*/ 8224438 w 12192000"/>
              <a:gd name="connsiteY9203" fmla="*/ 1222538 h 6858000"/>
              <a:gd name="connsiteX9204" fmla="*/ 8225939 w 12192000"/>
              <a:gd name="connsiteY9204" fmla="*/ 1221661 h 6858000"/>
              <a:gd name="connsiteX9205" fmla="*/ 8227467 w 12192000"/>
              <a:gd name="connsiteY9205" fmla="*/ 1218765 h 6858000"/>
              <a:gd name="connsiteX9206" fmla="*/ 8225873 w 12192000"/>
              <a:gd name="connsiteY9206" fmla="*/ 1220751 h 6858000"/>
              <a:gd name="connsiteX9207" fmla="*/ 8224438 w 12192000"/>
              <a:gd name="connsiteY9207" fmla="*/ 1222538 h 6858000"/>
              <a:gd name="connsiteX9208" fmla="*/ 8218432 w 12192000"/>
              <a:gd name="connsiteY9208" fmla="*/ 1226047 h 6858000"/>
              <a:gd name="connsiteX9209" fmla="*/ 8219695 w 12192000"/>
              <a:gd name="connsiteY9209" fmla="*/ 1225468 h 6858000"/>
              <a:gd name="connsiteX9210" fmla="*/ 8223607 w 12192000"/>
              <a:gd name="connsiteY9210" fmla="*/ 1223573 h 6858000"/>
              <a:gd name="connsiteX9211" fmla="*/ 8214712 w 12192000"/>
              <a:gd name="connsiteY9211" fmla="*/ 1234654 h 6858000"/>
              <a:gd name="connsiteX9212" fmla="*/ 8197706 w 12192000"/>
              <a:gd name="connsiteY9212" fmla="*/ 1234654 h 6858000"/>
              <a:gd name="connsiteX9213" fmla="*/ 8193454 w 12192000"/>
              <a:gd name="connsiteY9213" fmla="*/ 1250544 h 6858000"/>
              <a:gd name="connsiteX9214" fmla="*/ 8176448 w 12192000"/>
              <a:gd name="connsiteY9214" fmla="*/ 1255841 h 6858000"/>
              <a:gd name="connsiteX9215" fmla="*/ 8167945 w 12192000"/>
              <a:gd name="connsiteY9215" fmla="*/ 1271730 h 6858000"/>
              <a:gd name="connsiteX9216" fmla="*/ 8155190 w 12192000"/>
              <a:gd name="connsiteY9216" fmla="*/ 1277027 h 6858000"/>
              <a:gd name="connsiteX9217" fmla="*/ 8150938 w 12192000"/>
              <a:gd name="connsiteY9217" fmla="*/ 1303510 h 6858000"/>
              <a:gd name="connsiteX9218" fmla="*/ 8142435 w 12192000"/>
              <a:gd name="connsiteY9218" fmla="*/ 1298213 h 6858000"/>
              <a:gd name="connsiteX9219" fmla="*/ 8137901 w 12192000"/>
              <a:gd name="connsiteY9219" fmla="*/ 1308951 h 6858000"/>
              <a:gd name="connsiteX9220" fmla="*/ 8137054 w 12192000"/>
              <a:gd name="connsiteY9220" fmla="*/ 1309386 h 6858000"/>
              <a:gd name="connsiteX9221" fmla="*/ 8136724 w 12192000"/>
              <a:gd name="connsiteY9221" fmla="*/ 1310260 h 6858000"/>
              <a:gd name="connsiteX9222" fmla="*/ 8135526 w 12192000"/>
              <a:gd name="connsiteY9222" fmla="*/ 1311455 h 6858000"/>
              <a:gd name="connsiteX9223" fmla="*/ 8116926 w 12192000"/>
              <a:gd name="connsiteY9223" fmla="*/ 1329993 h 6858000"/>
              <a:gd name="connsiteX9224" fmla="*/ 8112674 w 12192000"/>
              <a:gd name="connsiteY9224" fmla="*/ 1324696 h 6858000"/>
              <a:gd name="connsiteX9225" fmla="*/ 8108422 w 12192000"/>
              <a:gd name="connsiteY9225" fmla="*/ 1340586 h 6858000"/>
              <a:gd name="connsiteX9226" fmla="*/ 8099919 w 12192000"/>
              <a:gd name="connsiteY9226" fmla="*/ 1345882 h 6858000"/>
              <a:gd name="connsiteX9227" fmla="*/ 8091416 w 12192000"/>
              <a:gd name="connsiteY9227" fmla="*/ 1367069 h 6858000"/>
              <a:gd name="connsiteX9228" fmla="*/ 8070158 w 12192000"/>
              <a:gd name="connsiteY9228" fmla="*/ 1372365 h 6858000"/>
              <a:gd name="connsiteX9229" fmla="*/ 8065906 w 12192000"/>
              <a:gd name="connsiteY9229" fmla="*/ 1388255 h 6858000"/>
              <a:gd name="connsiteX9230" fmla="*/ 8053152 w 12192000"/>
              <a:gd name="connsiteY9230" fmla="*/ 1393552 h 6858000"/>
              <a:gd name="connsiteX9231" fmla="*/ 8044649 w 12192000"/>
              <a:gd name="connsiteY9231" fmla="*/ 1398848 h 6858000"/>
              <a:gd name="connsiteX9232" fmla="*/ 8040397 w 12192000"/>
              <a:gd name="connsiteY9232" fmla="*/ 1420034 h 6858000"/>
              <a:gd name="connsiteX9233" fmla="*/ 8006517 w 12192000"/>
              <a:gd name="connsiteY9233" fmla="*/ 1434931 h 6858000"/>
              <a:gd name="connsiteX9234" fmla="*/ 8004472 w 12192000"/>
              <a:gd name="connsiteY9234" fmla="*/ 1433541 h 6858000"/>
              <a:gd name="connsiteX9235" fmla="*/ 8002705 w 12192000"/>
              <a:gd name="connsiteY9235" fmla="*/ 1431340 h 6858000"/>
              <a:gd name="connsiteX9236" fmla="*/ 8010503 w 12192000"/>
              <a:gd name="connsiteY9236" fmla="*/ 1423014 h 6858000"/>
              <a:gd name="connsiteX9237" fmla="*/ 8014887 w 12192000"/>
              <a:gd name="connsiteY9237" fmla="*/ 1420034 h 6858000"/>
              <a:gd name="connsiteX9238" fmla="*/ 8010636 w 12192000"/>
              <a:gd name="connsiteY9238" fmla="*/ 1420034 h 6858000"/>
              <a:gd name="connsiteX9239" fmla="*/ 7989378 w 12192000"/>
              <a:gd name="connsiteY9239" fmla="*/ 1420034 h 6858000"/>
              <a:gd name="connsiteX9240" fmla="*/ 7993630 w 12192000"/>
              <a:gd name="connsiteY9240" fmla="*/ 1435924 h 6858000"/>
              <a:gd name="connsiteX9241" fmla="*/ 7997881 w 12192000"/>
              <a:gd name="connsiteY9241" fmla="*/ 1425331 h 6858000"/>
              <a:gd name="connsiteX9242" fmla="*/ 7999476 w 12192000"/>
              <a:gd name="connsiteY9242" fmla="*/ 1427317 h 6858000"/>
              <a:gd name="connsiteX9243" fmla="*/ 8002705 w 12192000"/>
              <a:gd name="connsiteY9243" fmla="*/ 1431340 h 6858000"/>
              <a:gd name="connsiteX9244" fmla="*/ 8002133 w 12192000"/>
              <a:gd name="connsiteY9244" fmla="*/ 1431952 h 6858000"/>
              <a:gd name="connsiteX9245" fmla="*/ 8004472 w 12192000"/>
              <a:gd name="connsiteY9245" fmla="*/ 1433541 h 6858000"/>
              <a:gd name="connsiteX9246" fmla="*/ 8010636 w 12192000"/>
              <a:gd name="connsiteY9246" fmla="*/ 1441221 h 6858000"/>
              <a:gd name="connsiteX9247" fmla="*/ 8006384 w 12192000"/>
              <a:gd name="connsiteY9247" fmla="*/ 1446517 h 6858000"/>
              <a:gd name="connsiteX9248" fmla="*/ 8002133 w 12192000"/>
              <a:gd name="connsiteY9248" fmla="*/ 1441221 h 6858000"/>
              <a:gd name="connsiteX9249" fmla="*/ 7972372 w 12192000"/>
              <a:gd name="connsiteY9249" fmla="*/ 1457110 h 6858000"/>
              <a:gd name="connsiteX9250" fmla="*/ 7968120 w 12192000"/>
              <a:gd name="connsiteY9250" fmla="*/ 1483593 h 6858000"/>
              <a:gd name="connsiteX9251" fmla="*/ 7955365 w 12192000"/>
              <a:gd name="connsiteY9251" fmla="*/ 1488890 h 6858000"/>
              <a:gd name="connsiteX9252" fmla="*/ 7968120 w 12192000"/>
              <a:gd name="connsiteY9252" fmla="*/ 1462407 h 6858000"/>
              <a:gd name="connsiteX9253" fmla="*/ 7946862 w 12192000"/>
              <a:gd name="connsiteY9253" fmla="*/ 1457110 h 6858000"/>
              <a:gd name="connsiteX9254" fmla="*/ 7942610 w 12192000"/>
              <a:gd name="connsiteY9254" fmla="*/ 1478297 h 6858000"/>
              <a:gd name="connsiteX9255" fmla="*/ 7951114 w 12192000"/>
              <a:gd name="connsiteY9255" fmla="*/ 1488890 h 6858000"/>
              <a:gd name="connsiteX9256" fmla="*/ 7951114 w 12192000"/>
              <a:gd name="connsiteY9256" fmla="*/ 1504779 h 6858000"/>
              <a:gd name="connsiteX9257" fmla="*/ 7942610 w 12192000"/>
              <a:gd name="connsiteY9257" fmla="*/ 1504779 h 6858000"/>
              <a:gd name="connsiteX9258" fmla="*/ 7938359 w 12192000"/>
              <a:gd name="connsiteY9258" fmla="*/ 1499483 h 6858000"/>
              <a:gd name="connsiteX9259" fmla="*/ 7925604 w 12192000"/>
              <a:gd name="connsiteY9259" fmla="*/ 1525966 h 6858000"/>
              <a:gd name="connsiteX9260" fmla="*/ 7917101 w 12192000"/>
              <a:gd name="connsiteY9260" fmla="*/ 1515373 h 6858000"/>
              <a:gd name="connsiteX9261" fmla="*/ 7929856 w 12192000"/>
              <a:gd name="connsiteY9261" fmla="*/ 1504779 h 6858000"/>
              <a:gd name="connsiteX9262" fmla="*/ 7929856 w 12192000"/>
              <a:gd name="connsiteY9262" fmla="*/ 1483593 h 6858000"/>
              <a:gd name="connsiteX9263" fmla="*/ 7912849 w 12192000"/>
              <a:gd name="connsiteY9263" fmla="*/ 1499483 h 6858000"/>
              <a:gd name="connsiteX9264" fmla="*/ 7891591 w 12192000"/>
              <a:gd name="connsiteY9264" fmla="*/ 1473000 h 6858000"/>
              <a:gd name="connsiteX9265" fmla="*/ 7900095 w 12192000"/>
              <a:gd name="connsiteY9265" fmla="*/ 1457110 h 6858000"/>
              <a:gd name="connsiteX9266" fmla="*/ 7908598 w 12192000"/>
              <a:gd name="connsiteY9266" fmla="*/ 1462407 h 6858000"/>
              <a:gd name="connsiteX9267" fmla="*/ 7912849 w 12192000"/>
              <a:gd name="connsiteY9267" fmla="*/ 1446517 h 6858000"/>
              <a:gd name="connsiteX9268" fmla="*/ 7925604 w 12192000"/>
              <a:gd name="connsiteY9268" fmla="*/ 1446517 h 6858000"/>
              <a:gd name="connsiteX9269" fmla="*/ 7959617 w 12192000"/>
              <a:gd name="connsiteY9269" fmla="*/ 1446517 h 6858000"/>
              <a:gd name="connsiteX9270" fmla="*/ 7966134 w 12192000"/>
              <a:gd name="connsiteY9270" fmla="*/ 1420885 h 6858000"/>
              <a:gd name="connsiteX9271" fmla="*/ 7966592 w 12192000"/>
              <a:gd name="connsiteY9271" fmla="*/ 1421317 h 6858000"/>
              <a:gd name="connsiteX9272" fmla="*/ 7966592 w 12192000"/>
              <a:gd name="connsiteY9272" fmla="*/ 1419083 h 6858000"/>
              <a:gd name="connsiteX9273" fmla="*/ 7966134 w 12192000"/>
              <a:gd name="connsiteY9273" fmla="*/ 1420885 h 6858000"/>
              <a:gd name="connsiteX9274" fmla="*/ 7959617 w 12192000"/>
              <a:gd name="connsiteY9274" fmla="*/ 1414738 h 6858000"/>
              <a:gd name="connsiteX9275" fmla="*/ 7959617 w 12192000"/>
              <a:gd name="connsiteY9275" fmla="*/ 1398848 h 6858000"/>
              <a:gd name="connsiteX9276" fmla="*/ 7972903 w 12192000"/>
              <a:gd name="connsiteY9276" fmla="*/ 1398931 h 6858000"/>
              <a:gd name="connsiteX9277" fmla="*/ 7973271 w 12192000"/>
              <a:gd name="connsiteY9277" fmla="*/ 1399332 h 6858000"/>
              <a:gd name="connsiteX9278" fmla="*/ 7970246 w 12192000"/>
              <a:gd name="connsiteY9278" fmla="*/ 1402159 h 6858000"/>
              <a:gd name="connsiteX9279" fmla="*/ 7968120 w 12192000"/>
              <a:gd name="connsiteY9279" fmla="*/ 1404145 h 6858000"/>
              <a:gd name="connsiteX9280" fmla="*/ 7973435 w 12192000"/>
              <a:gd name="connsiteY9280" fmla="*/ 1399510 h 6858000"/>
              <a:gd name="connsiteX9281" fmla="*/ 7973271 w 12192000"/>
              <a:gd name="connsiteY9281" fmla="*/ 1399332 h 6858000"/>
              <a:gd name="connsiteX9282" fmla="*/ 7985126 w 12192000"/>
              <a:gd name="connsiteY9282" fmla="*/ 1388255 h 6858000"/>
              <a:gd name="connsiteX9283" fmla="*/ 7985126 w 12192000"/>
              <a:gd name="connsiteY9283" fmla="*/ 1377662 h 6858000"/>
              <a:gd name="connsiteX9284" fmla="*/ 8002133 w 12192000"/>
              <a:gd name="connsiteY9284" fmla="*/ 1367069 h 6858000"/>
              <a:gd name="connsiteX9285" fmla="*/ 8061655 w 12192000"/>
              <a:gd name="connsiteY9285" fmla="*/ 1287620 h 6858000"/>
              <a:gd name="connsiteX9286" fmla="*/ 8061655 w 12192000"/>
              <a:gd name="connsiteY9286" fmla="*/ 1271730 h 6858000"/>
              <a:gd name="connsiteX9287" fmla="*/ 8070158 w 12192000"/>
              <a:gd name="connsiteY9287" fmla="*/ 1271730 h 6858000"/>
              <a:gd name="connsiteX9288" fmla="*/ 8072993 w 12192000"/>
              <a:gd name="connsiteY9288" fmla="*/ 1280558 h 6858000"/>
              <a:gd name="connsiteX9289" fmla="*/ 8071221 w 12192000"/>
              <a:gd name="connsiteY9289" fmla="*/ 1284972 h 6858000"/>
              <a:gd name="connsiteX9290" fmla="*/ 8070158 w 12192000"/>
              <a:gd name="connsiteY9290" fmla="*/ 1287620 h 6858000"/>
              <a:gd name="connsiteX9291" fmla="*/ 8073347 w 12192000"/>
              <a:gd name="connsiteY9291" fmla="*/ 1281661 h 6858000"/>
              <a:gd name="connsiteX9292" fmla="*/ 8072993 w 12192000"/>
              <a:gd name="connsiteY9292" fmla="*/ 1280558 h 6858000"/>
              <a:gd name="connsiteX9293" fmla="*/ 8073745 w 12192000"/>
              <a:gd name="connsiteY9293" fmla="*/ 1278682 h 6858000"/>
              <a:gd name="connsiteX9294" fmla="*/ 8078661 w 12192000"/>
              <a:gd name="connsiteY9294" fmla="*/ 1266434 h 6858000"/>
              <a:gd name="connsiteX9295" fmla="*/ 8074410 w 12192000"/>
              <a:gd name="connsiteY9295" fmla="*/ 1271730 h 6858000"/>
              <a:gd name="connsiteX9296" fmla="*/ 8070158 w 12192000"/>
              <a:gd name="connsiteY9296" fmla="*/ 1266434 h 6858000"/>
              <a:gd name="connsiteX9297" fmla="*/ 8082913 w 12192000"/>
              <a:gd name="connsiteY9297" fmla="*/ 1245248 h 6858000"/>
              <a:gd name="connsiteX9298" fmla="*/ 8087164 w 12192000"/>
              <a:gd name="connsiteY9298" fmla="*/ 1261137 h 6858000"/>
              <a:gd name="connsiteX9299" fmla="*/ 8099919 w 12192000"/>
              <a:gd name="connsiteY9299" fmla="*/ 1245248 h 6858000"/>
              <a:gd name="connsiteX9300" fmla="*/ 8091416 w 12192000"/>
              <a:gd name="connsiteY9300" fmla="*/ 1245248 h 6858000"/>
              <a:gd name="connsiteX9301" fmla="*/ 8116926 w 12192000"/>
              <a:gd name="connsiteY9301" fmla="*/ 1197578 h 6858000"/>
              <a:gd name="connsiteX9302" fmla="*/ 8155190 w 12192000"/>
              <a:gd name="connsiteY9302" fmla="*/ 1165799 h 6858000"/>
              <a:gd name="connsiteX9303" fmla="*/ 8146687 w 12192000"/>
              <a:gd name="connsiteY9303" fmla="*/ 1186985 h 6858000"/>
              <a:gd name="connsiteX9304" fmla="*/ 8108422 w 12192000"/>
              <a:gd name="connsiteY9304" fmla="*/ 1229358 h 6858000"/>
              <a:gd name="connsiteX9305" fmla="*/ 8155190 w 12192000"/>
              <a:gd name="connsiteY9305" fmla="*/ 1186985 h 6858000"/>
              <a:gd name="connsiteX9306" fmla="*/ 8218964 w 12192000"/>
              <a:gd name="connsiteY9306" fmla="*/ 1128723 h 6858000"/>
              <a:gd name="connsiteX9307" fmla="*/ 8206209 w 12192000"/>
              <a:gd name="connsiteY9307" fmla="*/ 1112833 h 6858000"/>
              <a:gd name="connsiteX9308" fmla="*/ 8210460 w 12192000"/>
              <a:gd name="connsiteY9308" fmla="*/ 1102240 h 6858000"/>
              <a:gd name="connsiteX9309" fmla="*/ 8197706 w 12192000"/>
              <a:gd name="connsiteY9309" fmla="*/ 1091647 h 6858000"/>
              <a:gd name="connsiteX9310" fmla="*/ 8210460 w 12192000"/>
              <a:gd name="connsiteY9310" fmla="*/ 1075757 h 6858000"/>
              <a:gd name="connsiteX9311" fmla="*/ 8227467 w 12192000"/>
              <a:gd name="connsiteY9311" fmla="*/ 1096944 h 6858000"/>
              <a:gd name="connsiteX9312" fmla="*/ 8227467 w 12192000"/>
              <a:gd name="connsiteY9312" fmla="*/ 1091647 h 6858000"/>
              <a:gd name="connsiteX9313" fmla="*/ 8248725 w 12192000"/>
              <a:gd name="connsiteY9313" fmla="*/ 1059868 h 6858000"/>
              <a:gd name="connsiteX9314" fmla="*/ 8244473 w 12192000"/>
              <a:gd name="connsiteY9314" fmla="*/ 1065164 h 6858000"/>
              <a:gd name="connsiteX9315" fmla="*/ 8231718 w 12192000"/>
              <a:gd name="connsiteY9315" fmla="*/ 1059868 h 6858000"/>
              <a:gd name="connsiteX9316" fmla="*/ 8282737 w 12192000"/>
              <a:gd name="connsiteY9316" fmla="*/ 1012198 h 6858000"/>
              <a:gd name="connsiteX9317" fmla="*/ 8321002 w 12192000"/>
              <a:gd name="connsiteY9317" fmla="*/ 980419 h 6858000"/>
              <a:gd name="connsiteX9318" fmla="*/ 8333756 w 12192000"/>
              <a:gd name="connsiteY9318" fmla="*/ 980419 h 6858000"/>
              <a:gd name="connsiteX9319" fmla="*/ 8342260 w 12192000"/>
              <a:gd name="connsiteY9319" fmla="*/ 975122 h 6858000"/>
              <a:gd name="connsiteX9320" fmla="*/ 8329505 w 12192000"/>
              <a:gd name="connsiteY9320" fmla="*/ 975122 h 6858000"/>
              <a:gd name="connsiteX9321" fmla="*/ 8333756 w 12192000"/>
              <a:gd name="connsiteY9321" fmla="*/ 964529 h 6858000"/>
              <a:gd name="connsiteX9322" fmla="*/ 8363518 w 12192000"/>
              <a:gd name="connsiteY9322" fmla="*/ 959233 h 6858000"/>
              <a:gd name="connsiteX9323" fmla="*/ 8363518 w 12192000"/>
              <a:gd name="connsiteY9323" fmla="*/ 948639 h 6858000"/>
              <a:gd name="connsiteX9324" fmla="*/ 8389027 w 12192000"/>
              <a:gd name="connsiteY9324" fmla="*/ 932750 h 6858000"/>
              <a:gd name="connsiteX9325" fmla="*/ 8393278 w 12192000"/>
              <a:gd name="connsiteY9325" fmla="*/ 943343 h 6858000"/>
              <a:gd name="connsiteX9326" fmla="*/ 8406033 w 12192000"/>
              <a:gd name="connsiteY9326" fmla="*/ 922157 h 6858000"/>
              <a:gd name="connsiteX9327" fmla="*/ 8431543 w 12192000"/>
              <a:gd name="connsiteY9327" fmla="*/ 911564 h 6858000"/>
              <a:gd name="connsiteX9328" fmla="*/ 8431543 w 12192000"/>
              <a:gd name="connsiteY9328" fmla="*/ 895674 h 6858000"/>
              <a:gd name="connsiteX9329" fmla="*/ 8406033 w 12192000"/>
              <a:gd name="connsiteY9329" fmla="*/ 885081 h 6858000"/>
              <a:gd name="connsiteX9330" fmla="*/ 8414536 w 12192000"/>
              <a:gd name="connsiteY9330" fmla="*/ 879784 h 6858000"/>
              <a:gd name="connsiteX9331" fmla="*/ 8389027 w 12192000"/>
              <a:gd name="connsiteY9331" fmla="*/ 879784 h 6858000"/>
              <a:gd name="connsiteX9332" fmla="*/ 8423040 w 12192000"/>
              <a:gd name="connsiteY9332" fmla="*/ 853301 h 6858000"/>
              <a:gd name="connsiteX9333" fmla="*/ 8418788 w 12192000"/>
              <a:gd name="connsiteY9333" fmla="*/ 848005 h 6858000"/>
              <a:gd name="connsiteX9334" fmla="*/ 8380524 w 12192000"/>
              <a:gd name="connsiteY9334" fmla="*/ 848005 h 6858000"/>
              <a:gd name="connsiteX9335" fmla="*/ 8342260 w 12192000"/>
              <a:gd name="connsiteY9335" fmla="*/ 858598 h 6858000"/>
              <a:gd name="connsiteX9336" fmla="*/ 8303995 w 12192000"/>
              <a:gd name="connsiteY9336" fmla="*/ 900970 h 6858000"/>
              <a:gd name="connsiteX9337" fmla="*/ 8274234 w 12192000"/>
              <a:gd name="connsiteY9337" fmla="*/ 922157 h 6858000"/>
              <a:gd name="connsiteX9338" fmla="*/ 8274234 w 12192000"/>
              <a:gd name="connsiteY9338" fmla="*/ 927453 h 6858000"/>
              <a:gd name="connsiteX9339" fmla="*/ 8244473 w 12192000"/>
              <a:gd name="connsiteY9339" fmla="*/ 938046 h 6858000"/>
              <a:gd name="connsiteX9340" fmla="*/ 8252976 w 12192000"/>
              <a:gd name="connsiteY9340" fmla="*/ 922157 h 6858000"/>
              <a:gd name="connsiteX9341" fmla="*/ 8244473 w 12192000"/>
              <a:gd name="connsiteY9341" fmla="*/ 916860 h 6858000"/>
              <a:gd name="connsiteX9342" fmla="*/ 8210460 w 12192000"/>
              <a:gd name="connsiteY9342" fmla="*/ 948639 h 6858000"/>
              <a:gd name="connsiteX9343" fmla="*/ 8206209 w 12192000"/>
              <a:gd name="connsiteY9343" fmla="*/ 948639 h 6858000"/>
              <a:gd name="connsiteX9344" fmla="*/ 8189203 w 12192000"/>
              <a:gd name="connsiteY9344" fmla="*/ 922157 h 6858000"/>
              <a:gd name="connsiteX9345" fmla="*/ 8176448 w 12192000"/>
              <a:gd name="connsiteY9345" fmla="*/ 911564 h 6858000"/>
              <a:gd name="connsiteX9346" fmla="*/ 8121177 w 12192000"/>
              <a:gd name="connsiteY9346" fmla="*/ 948639 h 6858000"/>
              <a:gd name="connsiteX9347" fmla="*/ 8095668 w 12192000"/>
              <a:gd name="connsiteY9347" fmla="*/ 975122 h 6858000"/>
              <a:gd name="connsiteX9348" fmla="*/ 8104171 w 12192000"/>
              <a:gd name="connsiteY9348" fmla="*/ 975122 h 6858000"/>
              <a:gd name="connsiteX9349" fmla="*/ 8108422 w 12192000"/>
              <a:gd name="connsiteY9349" fmla="*/ 1006902 h 6858000"/>
              <a:gd name="connsiteX9350" fmla="*/ 8092479 w 12192000"/>
              <a:gd name="connsiteY9350" fmla="*/ 1002267 h 6858000"/>
              <a:gd name="connsiteX9351" fmla="*/ 8093372 w 12192000"/>
              <a:gd name="connsiteY9351" fmla="*/ 1003035 h 6858000"/>
              <a:gd name="connsiteX9352" fmla="*/ 8087164 w 12192000"/>
              <a:gd name="connsiteY9352" fmla="*/ 1006902 h 6858000"/>
              <a:gd name="connsiteX9353" fmla="*/ 8070158 w 12192000"/>
              <a:gd name="connsiteY9353" fmla="*/ 1001605 h 6858000"/>
              <a:gd name="connsiteX9354" fmla="*/ 8074410 w 12192000"/>
              <a:gd name="connsiteY9354" fmla="*/ 1006902 h 6858000"/>
              <a:gd name="connsiteX9355" fmla="*/ 8070158 w 12192000"/>
              <a:gd name="connsiteY9355" fmla="*/ 1012198 h 6858000"/>
              <a:gd name="connsiteX9356" fmla="*/ 8036145 w 12192000"/>
              <a:gd name="connsiteY9356" fmla="*/ 1012198 h 6858000"/>
              <a:gd name="connsiteX9357" fmla="*/ 8027642 w 12192000"/>
              <a:gd name="connsiteY9357" fmla="*/ 1028088 h 6858000"/>
              <a:gd name="connsiteX9358" fmla="*/ 8031894 w 12192000"/>
              <a:gd name="connsiteY9358" fmla="*/ 1043978 h 6858000"/>
              <a:gd name="connsiteX9359" fmla="*/ 8014887 w 12192000"/>
              <a:gd name="connsiteY9359" fmla="*/ 1049274 h 6858000"/>
              <a:gd name="connsiteX9360" fmla="*/ 8027642 w 12192000"/>
              <a:gd name="connsiteY9360" fmla="*/ 1059868 h 6858000"/>
              <a:gd name="connsiteX9361" fmla="*/ 8019139 w 12192000"/>
              <a:gd name="connsiteY9361" fmla="*/ 1070461 h 6858000"/>
              <a:gd name="connsiteX9362" fmla="*/ 8006384 w 12192000"/>
              <a:gd name="connsiteY9362" fmla="*/ 1075757 h 6858000"/>
              <a:gd name="connsiteX9363" fmla="*/ 7985126 w 12192000"/>
              <a:gd name="connsiteY9363" fmla="*/ 1112833 h 6858000"/>
              <a:gd name="connsiteX9364" fmla="*/ 7976623 w 12192000"/>
              <a:gd name="connsiteY9364" fmla="*/ 1118130 h 6858000"/>
              <a:gd name="connsiteX9365" fmla="*/ 7929856 w 12192000"/>
              <a:gd name="connsiteY9365" fmla="*/ 1165799 h 6858000"/>
              <a:gd name="connsiteX9366" fmla="*/ 7917101 w 12192000"/>
              <a:gd name="connsiteY9366" fmla="*/ 1186985 h 6858000"/>
              <a:gd name="connsiteX9367" fmla="*/ 7900095 w 12192000"/>
              <a:gd name="connsiteY9367" fmla="*/ 1186985 h 6858000"/>
              <a:gd name="connsiteX9368" fmla="*/ 7887340 w 12192000"/>
              <a:gd name="connsiteY9368" fmla="*/ 1202875 h 6858000"/>
              <a:gd name="connsiteX9369" fmla="*/ 7895843 w 12192000"/>
              <a:gd name="connsiteY9369" fmla="*/ 1208172 h 6858000"/>
              <a:gd name="connsiteX9370" fmla="*/ 7887340 w 12192000"/>
              <a:gd name="connsiteY9370" fmla="*/ 1213468 h 6858000"/>
              <a:gd name="connsiteX9371" fmla="*/ 7861830 w 12192000"/>
              <a:gd name="connsiteY9371" fmla="*/ 1234654 h 6858000"/>
              <a:gd name="connsiteX9372" fmla="*/ 7815063 w 12192000"/>
              <a:gd name="connsiteY9372" fmla="*/ 1271730 h 6858000"/>
              <a:gd name="connsiteX9373" fmla="*/ 7815063 w 12192000"/>
              <a:gd name="connsiteY9373" fmla="*/ 1277027 h 6858000"/>
              <a:gd name="connsiteX9374" fmla="*/ 7815063 w 12192000"/>
              <a:gd name="connsiteY9374" fmla="*/ 1292917 h 6858000"/>
              <a:gd name="connsiteX9375" fmla="*/ 7789553 w 12192000"/>
              <a:gd name="connsiteY9375" fmla="*/ 1287620 h 6858000"/>
              <a:gd name="connsiteX9376" fmla="*/ 7768295 w 12192000"/>
              <a:gd name="connsiteY9376" fmla="*/ 1308806 h 6858000"/>
              <a:gd name="connsiteX9377" fmla="*/ 7755541 w 12192000"/>
              <a:gd name="connsiteY9377" fmla="*/ 1298213 h 6858000"/>
              <a:gd name="connsiteX9378" fmla="*/ 7717276 w 12192000"/>
              <a:gd name="connsiteY9378" fmla="*/ 1329993 h 6858000"/>
              <a:gd name="connsiteX9379" fmla="*/ 7696018 w 12192000"/>
              <a:gd name="connsiteY9379" fmla="*/ 1329993 h 6858000"/>
              <a:gd name="connsiteX9380" fmla="*/ 7670509 w 12192000"/>
              <a:gd name="connsiteY9380" fmla="*/ 1356476 h 6858000"/>
              <a:gd name="connsiteX9381" fmla="*/ 7653503 w 12192000"/>
              <a:gd name="connsiteY9381" fmla="*/ 1356476 h 6858000"/>
              <a:gd name="connsiteX9382" fmla="*/ 7653503 w 12192000"/>
              <a:gd name="connsiteY9382" fmla="*/ 1351179 h 6858000"/>
              <a:gd name="connsiteX9383" fmla="*/ 7666257 w 12192000"/>
              <a:gd name="connsiteY9383" fmla="*/ 1345882 h 6858000"/>
              <a:gd name="connsiteX9384" fmla="*/ 7662006 w 12192000"/>
              <a:gd name="connsiteY9384" fmla="*/ 1335289 h 6858000"/>
              <a:gd name="connsiteX9385" fmla="*/ 7674761 w 12192000"/>
              <a:gd name="connsiteY9385" fmla="*/ 1335289 h 6858000"/>
              <a:gd name="connsiteX9386" fmla="*/ 7662006 w 12192000"/>
              <a:gd name="connsiteY9386" fmla="*/ 1329993 h 6858000"/>
              <a:gd name="connsiteX9387" fmla="*/ 7662006 w 12192000"/>
              <a:gd name="connsiteY9387" fmla="*/ 1324696 h 6858000"/>
              <a:gd name="connsiteX9388" fmla="*/ 7674761 w 12192000"/>
              <a:gd name="connsiteY9388" fmla="*/ 1314103 h 6858000"/>
              <a:gd name="connsiteX9389" fmla="*/ 7679012 w 12192000"/>
              <a:gd name="connsiteY9389" fmla="*/ 1319400 h 6858000"/>
              <a:gd name="connsiteX9390" fmla="*/ 7674761 w 12192000"/>
              <a:gd name="connsiteY9390" fmla="*/ 1324696 h 6858000"/>
              <a:gd name="connsiteX9391" fmla="*/ 7685852 w 12192000"/>
              <a:gd name="connsiteY9391" fmla="*/ 1319485 h 6858000"/>
              <a:gd name="connsiteX9392" fmla="*/ 7681935 w 12192000"/>
              <a:gd name="connsiteY9392" fmla="*/ 1322462 h 6858000"/>
              <a:gd name="connsiteX9393" fmla="*/ 7683264 w 12192000"/>
              <a:gd name="connsiteY9393" fmla="*/ 1329993 h 6858000"/>
              <a:gd name="connsiteX9394" fmla="*/ 7691767 w 12192000"/>
              <a:gd name="connsiteY9394" fmla="*/ 1324696 h 6858000"/>
              <a:gd name="connsiteX9395" fmla="*/ 7690173 w 12192000"/>
              <a:gd name="connsiteY9395" fmla="*/ 1322710 h 6858000"/>
              <a:gd name="connsiteX9396" fmla="*/ 7687110 w 12192000"/>
              <a:gd name="connsiteY9396" fmla="*/ 1318894 h 6858000"/>
              <a:gd name="connsiteX9397" fmla="*/ 7690439 w 12192000"/>
              <a:gd name="connsiteY9397" fmla="*/ 1317331 h 6858000"/>
              <a:gd name="connsiteX9398" fmla="*/ 7688579 w 12192000"/>
              <a:gd name="connsiteY9398" fmla="*/ 1317413 h 6858000"/>
              <a:gd name="connsiteX9399" fmla="*/ 7686928 w 12192000"/>
              <a:gd name="connsiteY9399" fmla="*/ 1318668 h 6858000"/>
              <a:gd name="connsiteX9400" fmla="*/ 7679012 w 12192000"/>
              <a:gd name="connsiteY9400" fmla="*/ 1308806 h 6858000"/>
              <a:gd name="connsiteX9401" fmla="*/ 7700270 w 12192000"/>
              <a:gd name="connsiteY9401" fmla="*/ 1282324 h 6858000"/>
              <a:gd name="connsiteX9402" fmla="*/ 7717276 w 12192000"/>
              <a:gd name="connsiteY9402" fmla="*/ 1298213 h 6858000"/>
              <a:gd name="connsiteX9403" fmla="*/ 7751289 w 12192000"/>
              <a:gd name="connsiteY9403" fmla="*/ 1271730 h 6858000"/>
              <a:gd name="connsiteX9404" fmla="*/ 7742786 w 12192000"/>
              <a:gd name="connsiteY9404" fmla="*/ 1266434 h 6858000"/>
              <a:gd name="connsiteX9405" fmla="*/ 7751289 w 12192000"/>
              <a:gd name="connsiteY9405" fmla="*/ 1250544 h 6858000"/>
              <a:gd name="connsiteX9406" fmla="*/ 7776799 w 12192000"/>
              <a:gd name="connsiteY9406" fmla="*/ 1245248 h 6858000"/>
              <a:gd name="connsiteX9407" fmla="*/ 7776799 w 12192000"/>
              <a:gd name="connsiteY9407" fmla="*/ 1234654 h 6858000"/>
              <a:gd name="connsiteX9408" fmla="*/ 7798057 w 12192000"/>
              <a:gd name="connsiteY9408" fmla="*/ 1213468 h 6858000"/>
              <a:gd name="connsiteX9409" fmla="*/ 7810811 w 12192000"/>
              <a:gd name="connsiteY9409" fmla="*/ 1213468 h 6858000"/>
              <a:gd name="connsiteX9410" fmla="*/ 7832069 w 12192000"/>
              <a:gd name="connsiteY9410" fmla="*/ 1202875 h 6858000"/>
              <a:gd name="connsiteX9411" fmla="*/ 7832069 w 12192000"/>
              <a:gd name="connsiteY9411" fmla="*/ 1181689 h 6858000"/>
              <a:gd name="connsiteX9412" fmla="*/ 7840572 w 12192000"/>
              <a:gd name="connsiteY9412" fmla="*/ 1192282 h 6858000"/>
              <a:gd name="connsiteX9413" fmla="*/ 7842145 w 12192000"/>
              <a:gd name="connsiteY9413" fmla="*/ 1185679 h 6858000"/>
              <a:gd name="connsiteX9414" fmla="*/ 7842167 w 12192000"/>
              <a:gd name="connsiteY9414" fmla="*/ 1185661 h 6858000"/>
              <a:gd name="connsiteX9415" fmla="*/ 7853327 w 12192000"/>
              <a:gd name="connsiteY9415" fmla="*/ 1176392 h 6858000"/>
              <a:gd name="connsiteX9416" fmla="*/ 7844824 w 12192000"/>
              <a:gd name="connsiteY9416" fmla="*/ 1171096 h 6858000"/>
              <a:gd name="connsiteX9417" fmla="*/ 7857579 w 12192000"/>
              <a:gd name="connsiteY9417" fmla="*/ 1160502 h 6858000"/>
              <a:gd name="connsiteX9418" fmla="*/ 7853327 w 12192000"/>
              <a:gd name="connsiteY9418" fmla="*/ 1155206 h 6858000"/>
              <a:gd name="connsiteX9419" fmla="*/ 7849076 w 12192000"/>
              <a:gd name="connsiteY9419" fmla="*/ 1160502 h 6858000"/>
              <a:gd name="connsiteX9420" fmla="*/ 7832069 w 12192000"/>
              <a:gd name="connsiteY9420" fmla="*/ 1165799 h 6858000"/>
              <a:gd name="connsiteX9421" fmla="*/ 7836321 w 12192000"/>
              <a:gd name="connsiteY9421" fmla="*/ 1160502 h 6858000"/>
              <a:gd name="connsiteX9422" fmla="*/ 7827818 w 12192000"/>
              <a:gd name="connsiteY9422" fmla="*/ 1149909 h 6858000"/>
              <a:gd name="connsiteX9423" fmla="*/ 7836321 w 12192000"/>
              <a:gd name="connsiteY9423" fmla="*/ 1144613 h 6858000"/>
              <a:gd name="connsiteX9424" fmla="*/ 7832069 w 12192000"/>
              <a:gd name="connsiteY9424" fmla="*/ 1139316 h 6858000"/>
              <a:gd name="connsiteX9425" fmla="*/ 7832069 w 12192000"/>
              <a:gd name="connsiteY9425" fmla="*/ 1128723 h 6858000"/>
              <a:gd name="connsiteX9426" fmla="*/ 7815063 w 12192000"/>
              <a:gd name="connsiteY9426" fmla="*/ 1139316 h 6858000"/>
              <a:gd name="connsiteX9427" fmla="*/ 7819314 w 12192000"/>
              <a:gd name="connsiteY9427" fmla="*/ 1112833 h 6858000"/>
              <a:gd name="connsiteX9428" fmla="*/ 7827818 w 12192000"/>
              <a:gd name="connsiteY9428" fmla="*/ 1118130 h 6858000"/>
              <a:gd name="connsiteX9429" fmla="*/ 7840572 w 12192000"/>
              <a:gd name="connsiteY9429" fmla="*/ 1123426 h 6858000"/>
              <a:gd name="connsiteX9430" fmla="*/ 7860327 w 12192000"/>
              <a:gd name="connsiteY9430" fmla="*/ 1101226 h 6858000"/>
              <a:gd name="connsiteX9431" fmla="*/ 7863636 w 12192000"/>
              <a:gd name="connsiteY9431" fmla="*/ 1097101 h 6858000"/>
              <a:gd name="connsiteX9432" fmla="*/ 7866082 w 12192000"/>
              <a:gd name="connsiteY9432" fmla="*/ 1102240 h 6858000"/>
              <a:gd name="connsiteX9433" fmla="*/ 7874585 w 12192000"/>
              <a:gd name="connsiteY9433" fmla="*/ 1086350 h 6858000"/>
              <a:gd name="connsiteX9434" fmla="*/ 7883088 w 12192000"/>
              <a:gd name="connsiteY9434" fmla="*/ 1070461 h 6858000"/>
              <a:gd name="connsiteX9435" fmla="*/ 7895843 w 12192000"/>
              <a:gd name="connsiteY9435" fmla="*/ 1059868 h 6858000"/>
              <a:gd name="connsiteX9436" fmla="*/ 7883088 w 12192000"/>
              <a:gd name="connsiteY9436" fmla="*/ 1054571 h 6858000"/>
              <a:gd name="connsiteX9437" fmla="*/ 7874585 w 12192000"/>
              <a:gd name="connsiteY9437" fmla="*/ 1049274 h 6858000"/>
              <a:gd name="connsiteX9438" fmla="*/ 7878837 w 12192000"/>
              <a:gd name="connsiteY9438" fmla="*/ 1033385 h 6858000"/>
              <a:gd name="connsiteX9439" fmla="*/ 7891591 w 12192000"/>
              <a:gd name="connsiteY9439" fmla="*/ 1028088 h 6858000"/>
              <a:gd name="connsiteX9440" fmla="*/ 7921353 w 12192000"/>
              <a:gd name="connsiteY9440" fmla="*/ 985715 h 6858000"/>
              <a:gd name="connsiteX9441" fmla="*/ 7938359 w 12192000"/>
              <a:gd name="connsiteY9441" fmla="*/ 975122 h 6858000"/>
              <a:gd name="connsiteX9442" fmla="*/ 7934107 w 12192000"/>
              <a:gd name="connsiteY9442" fmla="*/ 953936 h 6858000"/>
              <a:gd name="connsiteX9443" fmla="*/ 7951114 w 12192000"/>
              <a:gd name="connsiteY9443" fmla="*/ 932750 h 6858000"/>
              <a:gd name="connsiteX9444" fmla="*/ 7972372 w 12192000"/>
              <a:gd name="connsiteY9444" fmla="*/ 932750 h 6858000"/>
              <a:gd name="connsiteX9445" fmla="*/ 7985126 w 12192000"/>
              <a:gd name="connsiteY9445" fmla="*/ 922157 h 6858000"/>
              <a:gd name="connsiteX9446" fmla="*/ 7989378 w 12192000"/>
              <a:gd name="connsiteY9446" fmla="*/ 895674 h 6858000"/>
              <a:gd name="connsiteX9447" fmla="*/ 7993630 w 12192000"/>
              <a:gd name="connsiteY9447" fmla="*/ 890377 h 6858000"/>
              <a:gd name="connsiteX9448" fmla="*/ 8002133 w 12192000"/>
              <a:gd name="connsiteY9448" fmla="*/ 895674 h 6858000"/>
              <a:gd name="connsiteX9449" fmla="*/ 8023391 w 12192000"/>
              <a:gd name="connsiteY9449" fmla="*/ 879784 h 6858000"/>
              <a:gd name="connsiteX9450" fmla="*/ 8031894 w 12192000"/>
              <a:gd name="connsiteY9450" fmla="*/ 853301 h 6858000"/>
              <a:gd name="connsiteX9451" fmla="*/ 8070158 w 12192000"/>
              <a:gd name="connsiteY9451" fmla="*/ 837411 h 6858000"/>
              <a:gd name="connsiteX9452" fmla="*/ 8082913 w 12192000"/>
              <a:gd name="connsiteY9452" fmla="*/ 805632 h 6858000"/>
              <a:gd name="connsiteX9453" fmla="*/ 8129680 w 12192000"/>
              <a:gd name="connsiteY9453" fmla="*/ 789742 h 6858000"/>
              <a:gd name="connsiteX9454" fmla="*/ 8133932 w 12192000"/>
              <a:gd name="connsiteY9454" fmla="*/ 763260 h 6858000"/>
              <a:gd name="connsiteX9455" fmla="*/ 8146687 w 12192000"/>
              <a:gd name="connsiteY9455" fmla="*/ 757963 h 6858000"/>
              <a:gd name="connsiteX9456" fmla="*/ 8155190 w 12192000"/>
              <a:gd name="connsiteY9456" fmla="*/ 742073 h 6858000"/>
              <a:gd name="connsiteX9457" fmla="*/ 8184951 w 12192000"/>
              <a:gd name="connsiteY9457" fmla="*/ 731480 h 6858000"/>
              <a:gd name="connsiteX9458" fmla="*/ 8177777 w 12192000"/>
              <a:gd name="connsiteY9458" fmla="*/ 749356 h 6858000"/>
              <a:gd name="connsiteX9459" fmla="*/ 8174067 w 12192000"/>
              <a:gd name="connsiteY9459" fmla="*/ 758598 h 6858000"/>
              <a:gd name="connsiteX9460" fmla="*/ 8169008 w 12192000"/>
              <a:gd name="connsiteY9460" fmla="*/ 759949 h 6858000"/>
              <a:gd name="connsiteX9461" fmla="*/ 8167945 w 12192000"/>
              <a:gd name="connsiteY9461" fmla="*/ 773853 h 6858000"/>
              <a:gd name="connsiteX9462" fmla="*/ 8174067 w 12192000"/>
              <a:gd name="connsiteY9462" fmla="*/ 758598 h 6858000"/>
              <a:gd name="connsiteX9463" fmla="*/ 8176448 w 12192000"/>
              <a:gd name="connsiteY9463" fmla="*/ 757963 h 6858000"/>
              <a:gd name="connsiteX9464" fmla="*/ 8201957 w 12192000"/>
              <a:gd name="connsiteY9464" fmla="*/ 736777 h 6858000"/>
              <a:gd name="connsiteX9465" fmla="*/ 8223215 w 12192000"/>
              <a:gd name="connsiteY9465" fmla="*/ 742073 h 6858000"/>
              <a:gd name="connsiteX9466" fmla="*/ 8227467 w 12192000"/>
              <a:gd name="connsiteY9466" fmla="*/ 757963 h 6858000"/>
              <a:gd name="connsiteX9467" fmla="*/ 8231718 w 12192000"/>
              <a:gd name="connsiteY9467" fmla="*/ 752666 h 6858000"/>
              <a:gd name="connsiteX9468" fmla="*/ 8231718 w 12192000"/>
              <a:gd name="connsiteY9468" fmla="*/ 747370 h 6858000"/>
              <a:gd name="connsiteX9469" fmla="*/ 8231718 w 12192000"/>
              <a:gd name="connsiteY9469" fmla="*/ 726183 h 6858000"/>
              <a:gd name="connsiteX9470" fmla="*/ 8231718 w 12192000"/>
              <a:gd name="connsiteY9470" fmla="*/ 704997 h 6858000"/>
              <a:gd name="connsiteX9471" fmla="*/ 8223215 w 12192000"/>
              <a:gd name="connsiteY9471" fmla="*/ 694404 h 6858000"/>
              <a:gd name="connsiteX9472" fmla="*/ 8214712 w 12192000"/>
              <a:gd name="connsiteY9472" fmla="*/ 694404 h 6858000"/>
              <a:gd name="connsiteX9473" fmla="*/ 8184951 w 12192000"/>
              <a:gd name="connsiteY9473" fmla="*/ 683811 h 6858000"/>
              <a:gd name="connsiteX9474" fmla="*/ 8201957 w 12192000"/>
              <a:gd name="connsiteY9474" fmla="*/ 662625 h 6858000"/>
              <a:gd name="connsiteX9475" fmla="*/ 8189203 w 12192000"/>
              <a:gd name="connsiteY9475" fmla="*/ 646735 h 6858000"/>
              <a:gd name="connsiteX9476" fmla="*/ 8193454 w 12192000"/>
              <a:gd name="connsiteY9476" fmla="*/ 641438 h 6858000"/>
              <a:gd name="connsiteX9477" fmla="*/ 8201957 w 12192000"/>
              <a:gd name="connsiteY9477" fmla="*/ 646735 h 6858000"/>
              <a:gd name="connsiteX9478" fmla="*/ 8210460 w 12192000"/>
              <a:gd name="connsiteY9478" fmla="*/ 630845 h 6858000"/>
              <a:gd name="connsiteX9479" fmla="*/ 8225877 w 12192000"/>
              <a:gd name="connsiteY9479" fmla="*/ 640477 h 6858000"/>
              <a:gd name="connsiteX9480" fmla="*/ 8223215 w 12192000"/>
              <a:gd name="connsiteY9480" fmla="*/ 641438 h 6858000"/>
              <a:gd name="connsiteX9481" fmla="*/ 8214712 w 12192000"/>
              <a:gd name="connsiteY9481" fmla="*/ 657328 h 6858000"/>
              <a:gd name="connsiteX9482" fmla="*/ 8248725 w 12192000"/>
              <a:gd name="connsiteY9482" fmla="*/ 636142 h 6858000"/>
              <a:gd name="connsiteX9483" fmla="*/ 8227467 w 12192000"/>
              <a:gd name="connsiteY9483" fmla="*/ 625549 h 6858000"/>
              <a:gd name="connsiteX9484" fmla="*/ 8241192 w 12192000"/>
              <a:gd name="connsiteY9484" fmla="*/ 622569 h 6858000"/>
              <a:gd name="connsiteX9485" fmla="*/ 8241816 w 12192000"/>
              <a:gd name="connsiteY9485" fmla="*/ 624059 h 6858000"/>
              <a:gd name="connsiteX9486" fmla="*/ 8245005 w 12192000"/>
              <a:gd name="connsiteY9486" fmla="*/ 621742 h 6858000"/>
              <a:gd name="connsiteX9487" fmla="*/ 8241192 w 12192000"/>
              <a:gd name="connsiteY9487" fmla="*/ 622569 h 6858000"/>
              <a:gd name="connsiteX9488" fmla="*/ 8240222 w 12192000"/>
              <a:gd name="connsiteY9488" fmla="*/ 620252 h 6858000"/>
              <a:gd name="connsiteX9489" fmla="*/ 8257228 w 12192000"/>
              <a:gd name="connsiteY9489" fmla="*/ 599066 h 6858000"/>
              <a:gd name="connsiteX9490" fmla="*/ 8265731 w 12192000"/>
              <a:gd name="connsiteY9490" fmla="*/ 604362 h 6858000"/>
              <a:gd name="connsiteX9491" fmla="*/ 8269983 w 12192000"/>
              <a:gd name="connsiteY9491" fmla="*/ 599066 h 6858000"/>
              <a:gd name="connsiteX9492" fmla="*/ 8286989 w 12192000"/>
              <a:gd name="connsiteY9492" fmla="*/ 593769 h 6858000"/>
              <a:gd name="connsiteX9493" fmla="*/ 8274234 w 12192000"/>
              <a:gd name="connsiteY9493" fmla="*/ 572583 h 6858000"/>
              <a:gd name="connsiteX9494" fmla="*/ 8274234 w 12192000"/>
              <a:gd name="connsiteY9494" fmla="*/ 546100 h 6858000"/>
              <a:gd name="connsiteX9495" fmla="*/ 0 w 12192000"/>
              <a:gd name="connsiteY9495" fmla="*/ 0 h 6858000"/>
              <a:gd name="connsiteX9496" fmla="*/ 12192000 w 12192000"/>
              <a:gd name="connsiteY9496" fmla="*/ 0 h 6858000"/>
              <a:gd name="connsiteX9497" fmla="*/ 12192000 w 12192000"/>
              <a:gd name="connsiteY9497" fmla="*/ 6858000 h 6858000"/>
              <a:gd name="connsiteX9498" fmla="*/ 0 w 12192000"/>
              <a:gd name="connsiteY94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8-1" y="connsiteY2018-2"/>
              </a:cxn>
              <a:cxn ang="0">
                <a:pos x="connsiteX2018-1" y="connsiteY2018-2"/>
              </a:cxn>
              <a:cxn ang="0">
                <a:pos x="connsiteX2018-1" y="connsiteY2018-2"/>
              </a:cxn>
              <a:cxn ang="0">
                <a:pos x="connsiteX2018-1" y="connsiteY2018-2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</a:cxnLst>
            <a:rect l="l" t="t" r="r" b="b"/>
            <a:pathLst>
              <a:path w="12192000" h="6858000">
                <a:moveTo>
                  <a:pt x="9414191" y="6186121"/>
                </a:moveTo>
                <a:cubicBezTo>
                  <a:pt x="9414723" y="6187114"/>
                  <a:pt x="9415254" y="6190093"/>
                  <a:pt x="9413660" y="6188438"/>
                </a:cubicBezTo>
                <a:lnTo>
                  <a:pt x="9413046" y="6187458"/>
                </a:lnTo>
                <a:lnTo>
                  <a:pt x="9413660" y="6186948"/>
                </a:lnTo>
                <a:cubicBezTo>
                  <a:pt x="9413660" y="6185624"/>
                  <a:pt x="9413926" y="6185624"/>
                  <a:pt x="9414191" y="6186121"/>
                </a:cubicBezTo>
                <a:close/>
                <a:moveTo>
                  <a:pt x="6162392" y="5752216"/>
                </a:moveTo>
                <a:cubicBezTo>
                  <a:pt x="6169566" y="5752050"/>
                  <a:pt x="6175146" y="5758174"/>
                  <a:pt x="6161063" y="5764630"/>
                </a:cubicBezTo>
                <a:lnTo>
                  <a:pt x="6155884" y="5765877"/>
                </a:lnTo>
                <a:lnTo>
                  <a:pt x="6153224" y="5759250"/>
                </a:lnTo>
                <a:cubicBezTo>
                  <a:pt x="6152693" y="5757926"/>
                  <a:pt x="6152693" y="5757926"/>
                  <a:pt x="6152693" y="5757926"/>
                </a:cubicBezTo>
                <a:cubicBezTo>
                  <a:pt x="6154819" y="5753954"/>
                  <a:pt x="6158804" y="5752299"/>
                  <a:pt x="6162392" y="5752216"/>
                </a:cubicBezTo>
                <a:close/>
                <a:moveTo>
                  <a:pt x="6177671" y="5738726"/>
                </a:moveTo>
                <a:cubicBezTo>
                  <a:pt x="6178468" y="5738395"/>
                  <a:pt x="6178601" y="5738560"/>
                  <a:pt x="6176940" y="5739802"/>
                </a:cubicBezTo>
                <a:lnTo>
                  <a:pt x="6175126" y="5740990"/>
                </a:lnTo>
                <a:close/>
                <a:moveTo>
                  <a:pt x="6520832" y="5734241"/>
                </a:moveTo>
                <a:lnTo>
                  <a:pt x="6519423" y="5738628"/>
                </a:lnTo>
                <a:lnTo>
                  <a:pt x="6516348" y="5739224"/>
                </a:lnTo>
                <a:lnTo>
                  <a:pt x="6513081" y="5734588"/>
                </a:lnTo>
                <a:close/>
                <a:moveTo>
                  <a:pt x="6087284" y="5717387"/>
                </a:moveTo>
                <a:lnTo>
                  <a:pt x="6087856" y="5717540"/>
                </a:lnTo>
                <a:cubicBezTo>
                  <a:pt x="6088919" y="5717871"/>
                  <a:pt x="6089185" y="5718036"/>
                  <a:pt x="6087591" y="5717788"/>
                </a:cubicBezTo>
                <a:lnTo>
                  <a:pt x="6086611" y="5717596"/>
                </a:lnTo>
                <a:close/>
                <a:moveTo>
                  <a:pt x="6076164" y="5715553"/>
                </a:moveTo>
                <a:lnTo>
                  <a:pt x="6086611" y="5717596"/>
                </a:lnTo>
                <a:lnTo>
                  <a:pt x="6076164" y="5720850"/>
                </a:lnTo>
                <a:cubicBezTo>
                  <a:pt x="6076164" y="5720850"/>
                  <a:pt x="6076164" y="5720850"/>
                  <a:pt x="6076164" y="5715553"/>
                </a:cubicBezTo>
                <a:close/>
                <a:moveTo>
                  <a:pt x="6686267" y="5708767"/>
                </a:moveTo>
                <a:lnTo>
                  <a:pt x="6686586" y="5709115"/>
                </a:lnTo>
                <a:lnTo>
                  <a:pt x="6684141" y="5710257"/>
                </a:lnTo>
                <a:cubicBezTo>
                  <a:pt x="6684141" y="5710257"/>
                  <a:pt x="6684141" y="5710257"/>
                  <a:pt x="6682547" y="5710257"/>
                </a:cubicBezTo>
                <a:lnTo>
                  <a:pt x="6679889" y="5710257"/>
                </a:lnTo>
                <a:close/>
                <a:moveTo>
                  <a:pt x="6683844" y="5661602"/>
                </a:moveTo>
                <a:lnTo>
                  <a:pt x="6682547" y="5669871"/>
                </a:lnTo>
                <a:lnTo>
                  <a:pt x="6679722" y="5671970"/>
                </a:lnTo>
                <a:lnTo>
                  <a:pt x="6671253" y="5672188"/>
                </a:lnTo>
                <a:lnTo>
                  <a:pt x="6669880" y="5672699"/>
                </a:lnTo>
                <a:lnTo>
                  <a:pt x="6666479" y="5670522"/>
                </a:lnTo>
                <a:lnTo>
                  <a:pt x="6663058" y="5666781"/>
                </a:lnTo>
                <a:lnTo>
                  <a:pt x="6683211" y="5661760"/>
                </a:lnTo>
                <a:close/>
                <a:moveTo>
                  <a:pt x="6630199" y="5654312"/>
                </a:moveTo>
                <a:cubicBezTo>
                  <a:pt x="6634982" y="5649346"/>
                  <a:pt x="6637373" y="5665236"/>
                  <a:pt x="6637373" y="5657291"/>
                </a:cubicBezTo>
                <a:cubicBezTo>
                  <a:pt x="6637373" y="5657291"/>
                  <a:pt x="6637373" y="5657291"/>
                  <a:pt x="6641625" y="5662588"/>
                </a:cubicBezTo>
                <a:cubicBezTo>
                  <a:pt x="6658631" y="5667884"/>
                  <a:pt x="6654380" y="5657291"/>
                  <a:pt x="6654380" y="5657291"/>
                </a:cubicBezTo>
                <a:lnTo>
                  <a:pt x="6663058" y="5666781"/>
                </a:lnTo>
                <a:lnTo>
                  <a:pt x="6658631" y="5667884"/>
                </a:lnTo>
                <a:cubicBezTo>
                  <a:pt x="6658631" y="5667884"/>
                  <a:pt x="6658631" y="5667884"/>
                  <a:pt x="6624619" y="5667884"/>
                </a:cubicBezTo>
                <a:cubicBezTo>
                  <a:pt x="6626745" y="5659939"/>
                  <a:pt x="6628605" y="5655967"/>
                  <a:pt x="6630199" y="5654312"/>
                </a:cubicBezTo>
                <a:close/>
                <a:moveTo>
                  <a:pt x="7109898" y="5618808"/>
                </a:moveTo>
                <a:lnTo>
                  <a:pt x="7112643" y="5623846"/>
                </a:lnTo>
                <a:lnTo>
                  <a:pt x="7111957" y="5624188"/>
                </a:lnTo>
                <a:cubicBezTo>
                  <a:pt x="7109300" y="5625512"/>
                  <a:pt x="7109300" y="5625512"/>
                  <a:pt x="7109300" y="5625512"/>
                </a:cubicBezTo>
                <a:cubicBezTo>
                  <a:pt x="7112488" y="5625512"/>
                  <a:pt x="7108503" y="5616574"/>
                  <a:pt x="7109898" y="5618808"/>
                </a:cubicBezTo>
                <a:close/>
                <a:moveTo>
                  <a:pt x="7375251" y="5561164"/>
                </a:moveTo>
                <a:lnTo>
                  <a:pt x="7377149" y="5561953"/>
                </a:lnTo>
                <a:cubicBezTo>
                  <a:pt x="7394156" y="5567249"/>
                  <a:pt x="7394156" y="5567249"/>
                  <a:pt x="7394156" y="5567249"/>
                </a:cubicBezTo>
                <a:cubicBezTo>
                  <a:pt x="7395219" y="5569898"/>
                  <a:pt x="7392562" y="5572215"/>
                  <a:pt x="7388842" y="5573374"/>
                </a:cubicBezTo>
                <a:lnTo>
                  <a:pt x="7388153" y="5573325"/>
                </a:lnTo>
                <a:lnTo>
                  <a:pt x="7387779" y="5573208"/>
                </a:lnTo>
                <a:cubicBezTo>
                  <a:pt x="7385653" y="5572546"/>
                  <a:pt x="7385653" y="5572546"/>
                  <a:pt x="7385653" y="5572546"/>
                </a:cubicBezTo>
                <a:lnTo>
                  <a:pt x="7385778" y="5573157"/>
                </a:lnTo>
                <a:lnTo>
                  <a:pt x="7377150" y="5572546"/>
                </a:lnTo>
                <a:close/>
                <a:moveTo>
                  <a:pt x="7457398" y="5552684"/>
                </a:moveTo>
                <a:cubicBezTo>
                  <a:pt x="7460188" y="5549704"/>
                  <a:pt x="7460288" y="5550449"/>
                  <a:pt x="7450298" y="5562181"/>
                </a:cubicBezTo>
                <a:lnTo>
                  <a:pt x="7450298" y="5562181"/>
                </a:lnTo>
                <a:lnTo>
                  <a:pt x="7450423" y="5561456"/>
                </a:lnTo>
                <a:cubicBezTo>
                  <a:pt x="7452482" y="5558311"/>
                  <a:pt x="7455538" y="5554670"/>
                  <a:pt x="7457398" y="5552684"/>
                </a:cubicBezTo>
                <a:close/>
                <a:moveTo>
                  <a:pt x="10161938" y="5535470"/>
                </a:moveTo>
                <a:cubicBezTo>
                  <a:pt x="10161938" y="5535470"/>
                  <a:pt x="10161938" y="5535470"/>
                  <a:pt x="10163001" y="5536794"/>
                </a:cubicBezTo>
                <a:lnTo>
                  <a:pt x="10163864" y="5537869"/>
                </a:lnTo>
                <a:lnTo>
                  <a:pt x="10162396" y="5536592"/>
                </a:lnTo>
                <a:lnTo>
                  <a:pt x="10161725" y="5535803"/>
                </a:lnTo>
                <a:close/>
                <a:moveTo>
                  <a:pt x="10160809" y="5534725"/>
                </a:moveTo>
                <a:lnTo>
                  <a:pt x="10161725" y="5535803"/>
                </a:lnTo>
                <a:lnTo>
                  <a:pt x="10161640" y="5535935"/>
                </a:lnTo>
                <a:lnTo>
                  <a:pt x="10160344" y="5534808"/>
                </a:lnTo>
                <a:cubicBezTo>
                  <a:pt x="10159547" y="5533815"/>
                  <a:pt x="10159414" y="5533318"/>
                  <a:pt x="10160809" y="5534725"/>
                </a:cubicBezTo>
                <a:close/>
                <a:moveTo>
                  <a:pt x="7398407" y="5530173"/>
                </a:moveTo>
                <a:cubicBezTo>
                  <a:pt x="7398407" y="5535470"/>
                  <a:pt x="7394156" y="5535470"/>
                  <a:pt x="7402659" y="5540767"/>
                </a:cubicBezTo>
                <a:cubicBezTo>
                  <a:pt x="7404785" y="5543415"/>
                  <a:pt x="7395219" y="5548712"/>
                  <a:pt x="7390967" y="5547387"/>
                </a:cubicBezTo>
                <a:lnTo>
                  <a:pt x="7390722" y="5539911"/>
                </a:lnTo>
                <a:close/>
                <a:moveTo>
                  <a:pt x="5975189" y="5524132"/>
                </a:moveTo>
                <a:cubicBezTo>
                  <a:pt x="5976252" y="5525291"/>
                  <a:pt x="5977315" y="5528767"/>
                  <a:pt x="5974126" y="5528601"/>
                </a:cubicBezTo>
                <a:lnTo>
                  <a:pt x="5971697" y="5527537"/>
                </a:lnTo>
                <a:lnTo>
                  <a:pt x="5974127" y="5524877"/>
                </a:lnTo>
                <a:cubicBezTo>
                  <a:pt x="5974127" y="5523553"/>
                  <a:pt x="5974658" y="5523553"/>
                  <a:pt x="5975189" y="5524132"/>
                </a:cubicBezTo>
                <a:close/>
                <a:moveTo>
                  <a:pt x="6040915" y="5521097"/>
                </a:moveTo>
                <a:lnTo>
                  <a:pt x="6043860" y="5523208"/>
                </a:lnTo>
                <a:lnTo>
                  <a:pt x="6042165" y="5524113"/>
                </a:lnTo>
                <a:lnTo>
                  <a:pt x="6038533" y="5521468"/>
                </a:lnTo>
                <a:close/>
                <a:moveTo>
                  <a:pt x="6076936" y="5507785"/>
                </a:moveTo>
                <a:lnTo>
                  <a:pt x="6076164" y="5508987"/>
                </a:lnTo>
                <a:lnTo>
                  <a:pt x="6076631" y="5507825"/>
                </a:lnTo>
                <a:close/>
                <a:moveTo>
                  <a:pt x="6078106" y="5504744"/>
                </a:moveTo>
                <a:lnTo>
                  <a:pt x="6078957" y="5504873"/>
                </a:lnTo>
                <a:lnTo>
                  <a:pt x="6079291" y="5507029"/>
                </a:lnTo>
                <a:lnTo>
                  <a:pt x="6079154" y="5507498"/>
                </a:lnTo>
                <a:lnTo>
                  <a:pt x="6076936" y="5507785"/>
                </a:lnTo>
                <a:lnTo>
                  <a:pt x="6078024" y="5506091"/>
                </a:lnTo>
                <a:close/>
                <a:moveTo>
                  <a:pt x="6076629" y="5504518"/>
                </a:moveTo>
                <a:lnTo>
                  <a:pt x="6077881" y="5504709"/>
                </a:lnTo>
                <a:lnTo>
                  <a:pt x="6076696" y="5507663"/>
                </a:lnTo>
                <a:lnTo>
                  <a:pt x="6076631" y="5507825"/>
                </a:lnTo>
                <a:lnTo>
                  <a:pt x="6076281" y="5507870"/>
                </a:lnTo>
                <a:close/>
                <a:moveTo>
                  <a:pt x="6078148" y="5504044"/>
                </a:moveTo>
                <a:lnTo>
                  <a:pt x="6078106" y="5504744"/>
                </a:lnTo>
                <a:lnTo>
                  <a:pt x="6077881" y="5504709"/>
                </a:lnTo>
                <a:close/>
                <a:moveTo>
                  <a:pt x="6078290" y="5501704"/>
                </a:moveTo>
                <a:cubicBezTo>
                  <a:pt x="6078290" y="5500711"/>
                  <a:pt x="6078290" y="5500546"/>
                  <a:pt x="6078556" y="5502284"/>
                </a:cubicBezTo>
                <a:lnTo>
                  <a:pt x="6078639" y="5502821"/>
                </a:lnTo>
                <a:lnTo>
                  <a:pt x="6078148" y="5504044"/>
                </a:lnTo>
                <a:close/>
                <a:moveTo>
                  <a:pt x="6194956" y="5489686"/>
                </a:moveTo>
                <a:lnTo>
                  <a:pt x="6198973" y="5490480"/>
                </a:lnTo>
                <a:lnTo>
                  <a:pt x="6195806" y="5492270"/>
                </a:lnTo>
                <a:cubicBezTo>
                  <a:pt x="6194544" y="5492766"/>
                  <a:pt x="6194411" y="5492435"/>
                  <a:pt x="6194677" y="5491773"/>
                </a:cubicBezTo>
                <a:close/>
                <a:moveTo>
                  <a:pt x="6155426" y="5488179"/>
                </a:moveTo>
                <a:lnTo>
                  <a:pt x="6155188" y="5489067"/>
                </a:lnTo>
                <a:lnTo>
                  <a:pt x="6154287" y="5488463"/>
                </a:lnTo>
                <a:close/>
                <a:moveTo>
                  <a:pt x="6195208" y="5487801"/>
                </a:moveTo>
                <a:lnTo>
                  <a:pt x="6194956" y="5489686"/>
                </a:lnTo>
                <a:lnTo>
                  <a:pt x="6194489" y="5489594"/>
                </a:lnTo>
                <a:lnTo>
                  <a:pt x="6194677" y="5489125"/>
                </a:lnTo>
                <a:cubicBezTo>
                  <a:pt x="6195208" y="5487801"/>
                  <a:pt x="6195208" y="5487801"/>
                  <a:pt x="6195208" y="5487801"/>
                </a:cubicBezTo>
                <a:close/>
                <a:moveTo>
                  <a:pt x="6098485" y="5484490"/>
                </a:moveTo>
                <a:cubicBezTo>
                  <a:pt x="6100079" y="5484159"/>
                  <a:pt x="6100345" y="5484325"/>
                  <a:pt x="6097289" y="5485566"/>
                </a:cubicBezTo>
                <a:lnTo>
                  <a:pt x="6090041" y="5488150"/>
                </a:lnTo>
                <a:lnTo>
                  <a:pt x="6088919" y="5487801"/>
                </a:lnTo>
                <a:cubicBezTo>
                  <a:pt x="6086793" y="5487801"/>
                  <a:pt x="6095296" y="5485153"/>
                  <a:pt x="6098485" y="5484490"/>
                </a:cubicBezTo>
                <a:close/>
                <a:moveTo>
                  <a:pt x="6230168" y="5483973"/>
                </a:moveTo>
                <a:lnTo>
                  <a:pt x="6233008" y="5488380"/>
                </a:lnTo>
                <a:cubicBezTo>
                  <a:pt x="6232011" y="5489621"/>
                  <a:pt x="6229487" y="5490118"/>
                  <a:pt x="6227627" y="5489787"/>
                </a:cubicBezTo>
                <a:lnTo>
                  <a:pt x="6226232" y="5486228"/>
                </a:lnTo>
                <a:lnTo>
                  <a:pt x="6226232" y="5486228"/>
                </a:lnTo>
                <a:close/>
                <a:moveTo>
                  <a:pt x="6156944" y="5482504"/>
                </a:moveTo>
                <a:cubicBezTo>
                  <a:pt x="6156944" y="5482504"/>
                  <a:pt x="6156944" y="5482504"/>
                  <a:pt x="6157476" y="5483828"/>
                </a:cubicBezTo>
                <a:lnTo>
                  <a:pt x="6158716" y="5486918"/>
                </a:lnTo>
                <a:lnTo>
                  <a:pt x="6156944" y="5487801"/>
                </a:lnTo>
                <a:lnTo>
                  <a:pt x="6155426" y="5488179"/>
                </a:lnTo>
                <a:close/>
                <a:moveTo>
                  <a:pt x="6391201" y="5480335"/>
                </a:moveTo>
                <a:lnTo>
                  <a:pt x="6392907" y="5480518"/>
                </a:lnTo>
                <a:lnTo>
                  <a:pt x="6392713" y="5480865"/>
                </a:lnTo>
                <a:close/>
                <a:moveTo>
                  <a:pt x="6841450" y="5477208"/>
                </a:moveTo>
                <a:lnTo>
                  <a:pt x="6849094" y="5477684"/>
                </a:lnTo>
                <a:lnTo>
                  <a:pt x="6842048" y="5486808"/>
                </a:lnTo>
                <a:cubicBezTo>
                  <a:pt x="6839324" y="5490118"/>
                  <a:pt x="6837198" y="5491773"/>
                  <a:pt x="6837198" y="5487801"/>
                </a:cubicBezTo>
                <a:cubicBezTo>
                  <a:pt x="6837198" y="5487801"/>
                  <a:pt x="6837198" y="5487801"/>
                  <a:pt x="6841450" y="5477208"/>
                </a:cubicBezTo>
                <a:close/>
                <a:moveTo>
                  <a:pt x="6382278" y="5477208"/>
                </a:moveTo>
                <a:lnTo>
                  <a:pt x="6391201" y="5480335"/>
                </a:lnTo>
                <a:lnTo>
                  <a:pt x="6384404" y="5479608"/>
                </a:lnTo>
                <a:cubicBezTo>
                  <a:pt x="6381747" y="5479194"/>
                  <a:pt x="6380152" y="5478532"/>
                  <a:pt x="6382278" y="5477208"/>
                </a:cubicBezTo>
                <a:close/>
                <a:moveTo>
                  <a:pt x="6003887" y="5477208"/>
                </a:moveTo>
                <a:cubicBezTo>
                  <a:pt x="6003887" y="5477208"/>
                  <a:pt x="6003887" y="5477208"/>
                  <a:pt x="6012390" y="5477208"/>
                </a:cubicBezTo>
                <a:cubicBezTo>
                  <a:pt x="5991132" y="5482504"/>
                  <a:pt x="6008139" y="5477208"/>
                  <a:pt x="6003887" y="5482504"/>
                </a:cubicBezTo>
                <a:cubicBezTo>
                  <a:pt x="6003887" y="5482504"/>
                  <a:pt x="6003887" y="5482504"/>
                  <a:pt x="6003887" y="5498394"/>
                </a:cubicBezTo>
                <a:cubicBezTo>
                  <a:pt x="6003887" y="5498394"/>
                  <a:pt x="6003887" y="5498394"/>
                  <a:pt x="5982629" y="5498394"/>
                </a:cubicBezTo>
                <a:cubicBezTo>
                  <a:pt x="5982629" y="5498394"/>
                  <a:pt x="5982629" y="5498394"/>
                  <a:pt x="6012390" y="5514284"/>
                </a:cubicBezTo>
                <a:cubicBezTo>
                  <a:pt x="6012390" y="5514284"/>
                  <a:pt x="6012390" y="5514284"/>
                  <a:pt x="6016642" y="5503691"/>
                </a:cubicBezTo>
                <a:lnTo>
                  <a:pt x="6035589" y="5517278"/>
                </a:lnTo>
                <a:lnTo>
                  <a:pt x="6034578" y="5518587"/>
                </a:lnTo>
                <a:lnTo>
                  <a:pt x="6038533" y="5521468"/>
                </a:lnTo>
                <a:lnTo>
                  <a:pt x="6016642" y="5524877"/>
                </a:lnTo>
                <a:cubicBezTo>
                  <a:pt x="6016642" y="5524877"/>
                  <a:pt x="6016642" y="5524877"/>
                  <a:pt x="6020893" y="5519580"/>
                </a:cubicBezTo>
                <a:cubicBezTo>
                  <a:pt x="6008139" y="5530173"/>
                  <a:pt x="6012390" y="5508987"/>
                  <a:pt x="6003887" y="5514284"/>
                </a:cubicBezTo>
                <a:cubicBezTo>
                  <a:pt x="5974127" y="5556656"/>
                  <a:pt x="5986881" y="5503691"/>
                  <a:pt x="5974127" y="5519580"/>
                </a:cubicBezTo>
                <a:cubicBezTo>
                  <a:pt x="5974127" y="5519580"/>
                  <a:pt x="5974127" y="5519580"/>
                  <a:pt x="5978378" y="5514284"/>
                </a:cubicBezTo>
                <a:cubicBezTo>
                  <a:pt x="5978378" y="5514284"/>
                  <a:pt x="5978378" y="5514284"/>
                  <a:pt x="5974127" y="5514284"/>
                </a:cubicBezTo>
                <a:cubicBezTo>
                  <a:pt x="5974127" y="5514284"/>
                  <a:pt x="5974127" y="5514284"/>
                  <a:pt x="5965623" y="5524877"/>
                </a:cubicBezTo>
                <a:lnTo>
                  <a:pt x="5971697" y="5527537"/>
                </a:lnTo>
                <a:lnTo>
                  <a:pt x="5963165" y="5536877"/>
                </a:lnTo>
                <a:cubicBezTo>
                  <a:pt x="5960973" y="5538615"/>
                  <a:pt x="5960043" y="5538449"/>
                  <a:pt x="5959777" y="5537456"/>
                </a:cubicBezTo>
                <a:lnTo>
                  <a:pt x="5960326" y="5533429"/>
                </a:lnTo>
                <a:lnTo>
                  <a:pt x="5961106" y="5531001"/>
                </a:lnTo>
                <a:cubicBezTo>
                  <a:pt x="5961371" y="5530173"/>
                  <a:pt x="5961371" y="5530173"/>
                  <a:pt x="5961371" y="5530173"/>
                </a:cubicBezTo>
                <a:cubicBezTo>
                  <a:pt x="5961371" y="5530173"/>
                  <a:pt x="5960840" y="5531497"/>
                  <a:pt x="5960375" y="5533070"/>
                </a:cubicBezTo>
                <a:lnTo>
                  <a:pt x="5960326" y="5533429"/>
                </a:lnTo>
                <a:lnTo>
                  <a:pt x="5959246" y="5536794"/>
                </a:lnTo>
                <a:lnTo>
                  <a:pt x="5957021" y="5543723"/>
                </a:lnTo>
                <a:lnTo>
                  <a:pt x="5955525" y="5544739"/>
                </a:lnTo>
                <a:lnTo>
                  <a:pt x="5955789" y="5547558"/>
                </a:lnTo>
                <a:lnTo>
                  <a:pt x="5954197" y="5552518"/>
                </a:lnTo>
                <a:lnTo>
                  <a:pt x="5950650" y="5563565"/>
                </a:lnTo>
                <a:lnTo>
                  <a:pt x="5949679" y="5564601"/>
                </a:lnTo>
                <a:lnTo>
                  <a:pt x="5950257" y="5564789"/>
                </a:lnTo>
                <a:lnTo>
                  <a:pt x="5944365" y="5583139"/>
                </a:lnTo>
                <a:cubicBezTo>
                  <a:pt x="5944365" y="5583139"/>
                  <a:pt x="5944365" y="5583139"/>
                  <a:pt x="5931610" y="5577843"/>
                </a:cubicBezTo>
                <a:cubicBezTo>
                  <a:pt x="5931610" y="5577843"/>
                  <a:pt x="5931610" y="5577843"/>
                  <a:pt x="5910352" y="5599029"/>
                </a:cubicBezTo>
                <a:cubicBezTo>
                  <a:pt x="5910352" y="5599029"/>
                  <a:pt x="5910352" y="5599029"/>
                  <a:pt x="5914604" y="5604325"/>
                </a:cubicBezTo>
                <a:cubicBezTo>
                  <a:pt x="5914604" y="5604325"/>
                  <a:pt x="5914604" y="5604325"/>
                  <a:pt x="5906101" y="5609622"/>
                </a:cubicBezTo>
                <a:cubicBezTo>
                  <a:pt x="5906101" y="5609622"/>
                  <a:pt x="5906101" y="5609622"/>
                  <a:pt x="5901849" y="5599029"/>
                </a:cubicBezTo>
                <a:cubicBezTo>
                  <a:pt x="5901849" y="5599029"/>
                  <a:pt x="5901849" y="5599029"/>
                  <a:pt x="5889094" y="5588436"/>
                </a:cubicBezTo>
                <a:cubicBezTo>
                  <a:pt x="5889094" y="5588436"/>
                  <a:pt x="5889094" y="5588436"/>
                  <a:pt x="5897597" y="5583139"/>
                </a:cubicBezTo>
                <a:cubicBezTo>
                  <a:pt x="5897597" y="5583139"/>
                  <a:pt x="5897597" y="5583139"/>
                  <a:pt x="5893346" y="5572546"/>
                </a:cubicBezTo>
                <a:cubicBezTo>
                  <a:pt x="5893346" y="5572546"/>
                  <a:pt x="5893346" y="5572546"/>
                  <a:pt x="5897597" y="5567249"/>
                </a:cubicBezTo>
                <a:cubicBezTo>
                  <a:pt x="5897597" y="5567249"/>
                  <a:pt x="5897597" y="5567249"/>
                  <a:pt x="5880591" y="5567249"/>
                </a:cubicBezTo>
                <a:cubicBezTo>
                  <a:pt x="5880591" y="5567249"/>
                  <a:pt x="5880591" y="5567249"/>
                  <a:pt x="5872088" y="5577843"/>
                </a:cubicBezTo>
                <a:cubicBezTo>
                  <a:pt x="5872088" y="5577843"/>
                  <a:pt x="5872088" y="5577843"/>
                  <a:pt x="5867836" y="5572546"/>
                </a:cubicBezTo>
                <a:cubicBezTo>
                  <a:pt x="5867836" y="5572546"/>
                  <a:pt x="5867836" y="5572546"/>
                  <a:pt x="5863585" y="5561953"/>
                </a:cubicBezTo>
                <a:cubicBezTo>
                  <a:pt x="5863585" y="5561953"/>
                  <a:pt x="5863585" y="5561953"/>
                  <a:pt x="5876339" y="5546063"/>
                </a:cubicBezTo>
                <a:cubicBezTo>
                  <a:pt x="5876339" y="5546063"/>
                  <a:pt x="5876339" y="5546063"/>
                  <a:pt x="5880591" y="5535470"/>
                </a:cubicBezTo>
                <a:cubicBezTo>
                  <a:pt x="5880591" y="5535470"/>
                  <a:pt x="5880591" y="5535470"/>
                  <a:pt x="5897597" y="5524877"/>
                </a:cubicBezTo>
                <a:cubicBezTo>
                  <a:pt x="5897597" y="5524877"/>
                  <a:pt x="5897597" y="5524877"/>
                  <a:pt x="5914604" y="5535470"/>
                </a:cubicBezTo>
                <a:cubicBezTo>
                  <a:pt x="5914604" y="5535470"/>
                  <a:pt x="5914604" y="5535470"/>
                  <a:pt x="5901849" y="5540767"/>
                </a:cubicBezTo>
                <a:cubicBezTo>
                  <a:pt x="5901849" y="5540767"/>
                  <a:pt x="5901849" y="5540767"/>
                  <a:pt x="5918855" y="5546063"/>
                </a:cubicBezTo>
                <a:cubicBezTo>
                  <a:pt x="5918855" y="5546063"/>
                  <a:pt x="5918855" y="5546063"/>
                  <a:pt x="5957120" y="5530173"/>
                </a:cubicBezTo>
                <a:cubicBezTo>
                  <a:pt x="5957120" y="5530173"/>
                  <a:pt x="5957120" y="5530173"/>
                  <a:pt x="5944365" y="5519580"/>
                </a:cubicBezTo>
                <a:cubicBezTo>
                  <a:pt x="5944365" y="5519580"/>
                  <a:pt x="5944365" y="5519580"/>
                  <a:pt x="5952868" y="5514284"/>
                </a:cubicBezTo>
                <a:cubicBezTo>
                  <a:pt x="5952868" y="5514284"/>
                  <a:pt x="5952868" y="5514284"/>
                  <a:pt x="5954994" y="5513622"/>
                </a:cubicBezTo>
                <a:lnTo>
                  <a:pt x="5962025" y="5511432"/>
                </a:lnTo>
                <a:lnTo>
                  <a:pt x="5962434" y="5512960"/>
                </a:lnTo>
                <a:cubicBezTo>
                  <a:pt x="5962434" y="5514284"/>
                  <a:pt x="5963497" y="5514284"/>
                  <a:pt x="5969874" y="5508987"/>
                </a:cubicBezTo>
                <a:lnTo>
                  <a:pt x="5962025" y="5511432"/>
                </a:lnTo>
                <a:lnTo>
                  <a:pt x="5961371" y="5508987"/>
                </a:lnTo>
                <a:cubicBezTo>
                  <a:pt x="5961371" y="5508987"/>
                  <a:pt x="5961371" y="5508987"/>
                  <a:pt x="5969874" y="5498394"/>
                </a:cubicBezTo>
                <a:cubicBezTo>
                  <a:pt x="5901849" y="5508987"/>
                  <a:pt x="5974127" y="5487801"/>
                  <a:pt x="5935862" y="5493097"/>
                </a:cubicBezTo>
                <a:cubicBezTo>
                  <a:pt x="5935862" y="5493097"/>
                  <a:pt x="5935862" y="5493097"/>
                  <a:pt x="5952868" y="5487801"/>
                </a:cubicBezTo>
                <a:cubicBezTo>
                  <a:pt x="5952868" y="5487801"/>
                  <a:pt x="5952868" y="5487801"/>
                  <a:pt x="5986881" y="5493097"/>
                </a:cubicBezTo>
                <a:cubicBezTo>
                  <a:pt x="5986881" y="5493097"/>
                  <a:pt x="5986881" y="5493097"/>
                  <a:pt x="6003887" y="5477208"/>
                </a:cubicBezTo>
                <a:close/>
                <a:moveTo>
                  <a:pt x="6853183" y="5474146"/>
                </a:moveTo>
                <a:cubicBezTo>
                  <a:pt x="6853723" y="5474477"/>
                  <a:pt x="6853839" y="5475884"/>
                  <a:pt x="6853341" y="5478863"/>
                </a:cubicBezTo>
                <a:lnTo>
                  <a:pt x="6851112" y="5487801"/>
                </a:lnTo>
                <a:lnTo>
                  <a:pt x="6849953" y="5487801"/>
                </a:lnTo>
                <a:cubicBezTo>
                  <a:pt x="6849953" y="5482504"/>
                  <a:pt x="6849953" y="5482504"/>
                  <a:pt x="6849953" y="5482504"/>
                </a:cubicBezTo>
                <a:cubicBezTo>
                  <a:pt x="6849953" y="5482504"/>
                  <a:pt x="6852079" y="5479856"/>
                  <a:pt x="6852079" y="5477870"/>
                </a:cubicBezTo>
                <a:lnTo>
                  <a:pt x="6849094" y="5477684"/>
                </a:lnTo>
                <a:lnTo>
                  <a:pt x="6850484" y="5475884"/>
                </a:lnTo>
                <a:cubicBezTo>
                  <a:pt x="6851680" y="5474560"/>
                  <a:pt x="6852643" y="5473815"/>
                  <a:pt x="6853183" y="5474146"/>
                </a:cubicBezTo>
                <a:close/>
                <a:moveTo>
                  <a:pt x="6357300" y="5471249"/>
                </a:moveTo>
                <a:cubicBezTo>
                  <a:pt x="6358098" y="5470918"/>
                  <a:pt x="6358496" y="5471084"/>
                  <a:pt x="6357898" y="5472656"/>
                </a:cubicBezTo>
                <a:lnTo>
                  <a:pt x="6355961" y="5476201"/>
                </a:lnTo>
                <a:lnTo>
                  <a:pt x="6354112" y="5473897"/>
                </a:lnTo>
                <a:cubicBezTo>
                  <a:pt x="6352517" y="5471911"/>
                  <a:pt x="6352517" y="5471911"/>
                  <a:pt x="6352517" y="5471911"/>
                </a:cubicBezTo>
                <a:cubicBezTo>
                  <a:pt x="6352517" y="5474559"/>
                  <a:pt x="6355706" y="5471911"/>
                  <a:pt x="6357300" y="5471249"/>
                </a:cubicBezTo>
                <a:close/>
                <a:moveTo>
                  <a:pt x="7833217" y="5470570"/>
                </a:moveTo>
                <a:lnTo>
                  <a:pt x="7835021" y="5470778"/>
                </a:lnTo>
                <a:lnTo>
                  <a:pt x="7833664" y="5476546"/>
                </a:lnTo>
                <a:cubicBezTo>
                  <a:pt x="7833398" y="5480187"/>
                  <a:pt x="7833531" y="5482339"/>
                  <a:pt x="7833465" y="5478615"/>
                </a:cubicBezTo>
                <a:close/>
                <a:moveTo>
                  <a:pt x="6900972" y="5466615"/>
                </a:moveTo>
                <a:lnTo>
                  <a:pt x="6882689" y="5471170"/>
                </a:lnTo>
                <a:lnTo>
                  <a:pt x="6883368" y="5469180"/>
                </a:lnTo>
                <a:cubicBezTo>
                  <a:pt x="6886091" y="5467608"/>
                  <a:pt x="6891406" y="5466615"/>
                  <a:pt x="6900972" y="5466615"/>
                </a:cubicBezTo>
                <a:close/>
                <a:moveTo>
                  <a:pt x="7839568" y="5464908"/>
                </a:moveTo>
                <a:cubicBezTo>
                  <a:pt x="7840971" y="5465787"/>
                  <a:pt x="7842698" y="5467939"/>
                  <a:pt x="7844824" y="5471911"/>
                </a:cubicBezTo>
                <a:lnTo>
                  <a:pt x="7835021" y="5470778"/>
                </a:lnTo>
                <a:lnTo>
                  <a:pt x="7836254" y="5465539"/>
                </a:lnTo>
                <a:cubicBezTo>
                  <a:pt x="7837085" y="5464421"/>
                  <a:pt x="7838164" y="5464028"/>
                  <a:pt x="7839568" y="5464908"/>
                </a:cubicBezTo>
                <a:close/>
                <a:moveTo>
                  <a:pt x="8014454" y="5464280"/>
                </a:moveTo>
                <a:lnTo>
                  <a:pt x="8016482" y="5465290"/>
                </a:lnTo>
                <a:cubicBezTo>
                  <a:pt x="8019139" y="5466615"/>
                  <a:pt x="8019139" y="5466615"/>
                  <a:pt x="8019139" y="5466615"/>
                </a:cubicBezTo>
                <a:cubicBezTo>
                  <a:pt x="8022328" y="5466615"/>
                  <a:pt x="8008776" y="5472573"/>
                  <a:pt x="8014356" y="5464380"/>
                </a:cubicBezTo>
                <a:close/>
                <a:moveTo>
                  <a:pt x="6807769" y="5457759"/>
                </a:moveTo>
                <a:cubicBezTo>
                  <a:pt x="6809297" y="5457677"/>
                  <a:pt x="6810625" y="5458670"/>
                  <a:pt x="6811688" y="5461318"/>
                </a:cubicBezTo>
                <a:cubicBezTo>
                  <a:pt x="6811688" y="5461318"/>
                  <a:pt x="6813814" y="5458670"/>
                  <a:pt x="6815409" y="5458008"/>
                </a:cubicBezTo>
                <a:lnTo>
                  <a:pt x="6815775" y="5458245"/>
                </a:lnTo>
                <a:lnTo>
                  <a:pt x="6816215" y="5464784"/>
                </a:lnTo>
                <a:lnTo>
                  <a:pt x="6815940" y="5466615"/>
                </a:lnTo>
                <a:lnTo>
                  <a:pt x="6816338" y="5466615"/>
                </a:lnTo>
                <a:lnTo>
                  <a:pt x="6816472" y="5468601"/>
                </a:lnTo>
                <a:cubicBezTo>
                  <a:pt x="6816870" y="5475056"/>
                  <a:pt x="6815176" y="5478159"/>
                  <a:pt x="6802646" y="5469252"/>
                </a:cubicBezTo>
                <a:lnTo>
                  <a:pt x="6797665" y="5465250"/>
                </a:lnTo>
                <a:lnTo>
                  <a:pt x="6802654" y="5460656"/>
                </a:lnTo>
                <a:cubicBezTo>
                  <a:pt x="6804514" y="5459001"/>
                  <a:pt x="6806241" y="5457842"/>
                  <a:pt x="6807769" y="5457759"/>
                </a:cubicBezTo>
                <a:close/>
                <a:moveTo>
                  <a:pt x="6811688" y="5440132"/>
                </a:moveTo>
                <a:cubicBezTo>
                  <a:pt x="6811688" y="5440132"/>
                  <a:pt x="6811688" y="5440132"/>
                  <a:pt x="6837198" y="5440132"/>
                </a:cubicBezTo>
                <a:cubicBezTo>
                  <a:pt x="6837198" y="5440132"/>
                  <a:pt x="6837198" y="5440132"/>
                  <a:pt x="6828695" y="5450725"/>
                </a:cubicBezTo>
                <a:cubicBezTo>
                  <a:pt x="6828695" y="5466615"/>
                  <a:pt x="6815940" y="5456021"/>
                  <a:pt x="6824443" y="5466615"/>
                </a:cubicBezTo>
                <a:lnTo>
                  <a:pt x="6816338" y="5466615"/>
                </a:lnTo>
                <a:lnTo>
                  <a:pt x="6816215" y="5464784"/>
                </a:lnTo>
                <a:lnTo>
                  <a:pt x="6817069" y="5459084"/>
                </a:lnTo>
                <a:lnTo>
                  <a:pt x="6815775" y="5458245"/>
                </a:lnTo>
                <a:lnTo>
                  <a:pt x="6815475" y="5453787"/>
                </a:lnTo>
                <a:cubicBezTo>
                  <a:pt x="6815940" y="5449070"/>
                  <a:pt x="6818066" y="5445428"/>
                  <a:pt x="6824443" y="5445428"/>
                </a:cubicBezTo>
                <a:cubicBezTo>
                  <a:pt x="6769173" y="5477208"/>
                  <a:pt x="6815940" y="5445428"/>
                  <a:pt x="6803185" y="5445428"/>
                </a:cubicBezTo>
                <a:cubicBezTo>
                  <a:pt x="6803185" y="5445428"/>
                  <a:pt x="6803185" y="5445428"/>
                  <a:pt x="6811688" y="5440132"/>
                </a:cubicBezTo>
                <a:close/>
                <a:moveTo>
                  <a:pt x="6528529" y="5432264"/>
                </a:moveTo>
                <a:lnTo>
                  <a:pt x="6529830" y="5434018"/>
                </a:lnTo>
                <a:cubicBezTo>
                  <a:pt x="6531100" y="5436015"/>
                  <a:pt x="6531383" y="5436863"/>
                  <a:pt x="6531150" y="5436904"/>
                </a:cubicBezTo>
                <a:close/>
                <a:moveTo>
                  <a:pt x="6720801" y="5423125"/>
                </a:moveTo>
                <a:lnTo>
                  <a:pt x="6721994" y="5423956"/>
                </a:lnTo>
                <a:lnTo>
                  <a:pt x="6721250" y="5424962"/>
                </a:lnTo>
                <a:lnTo>
                  <a:pt x="6714965" y="5428877"/>
                </a:lnTo>
                <a:cubicBezTo>
                  <a:pt x="6713902" y="5429539"/>
                  <a:pt x="6713902" y="5429539"/>
                  <a:pt x="6713902" y="5429539"/>
                </a:cubicBezTo>
                <a:cubicBezTo>
                  <a:pt x="6712839" y="5430863"/>
                  <a:pt x="6714168" y="5429539"/>
                  <a:pt x="6716161" y="5427553"/>
                </a:cubicBezTo>
                <a:close/>
                <a:moveTo>
                  <a:pt x="8309805" y="5413912"/>
                </a:moveTo>
                <a:lnTo>
                  <a:pt x="8311436" y="5416959"/>
                </a:lnTo>
                <a:cubicBezTo>
                  <a:pt x="8312499" y="5418945"/>
                  <a:pt x="8312499" y="5418945"/>
                  <a:pt x="8312499" y="5418945"/>
                </a:cubicBezTo>
                <a:lnTo>
                  <a:pt x="8310373" y="5418945"/>
                </a:lnTo>
                <a:cubicBezTo>
                  <a:pt x="8308247" y="5418945"/>
                  <a:pt x="8308247" y="5418945"/>
                  <a:pt x="8308247" y="5418945"/>
                </a:cubicBezTo>
                <a:lnTo>
                  <a:pt x="8307615" y="5420520"/>
                </a:lnTo>
                <a:lnTo>
                  <a:pt x="8303464" y="5420932"/>
                </a:lnTo>
                <a:cubicBezTo>
                  <a:pt x="8301604" y="5420601"/>
                  <a:pt x="8301205" y="5419442"/>
                  <a:pt x="8304726" y="5416711"/>
                </a:cubicBezTo>
                <a:close/>
                <a:moveTo>
                  <a:pt x="6428549" y="5409589"/>
                </a:moveTo>
                <a:lnTo>
                  <a:pt x="6428514" y="5409676"/>
                </a:lnTo>
                <a:cubicBezTo>
                  <a:pt x="6427983" y="5411001"/>
                  <a:pt x="6426920" y="5413649"/>
                  <a:pt x="6424794" y="5418945"/>
                </a:cubicBezTo>
                <a:cubicBezTo>
                  <a:pt x="6424794" y="5418945"/>
                  <a:pt x="6424794" y="5418945"/>
                  <a:pt x="6395033" y="5418945"/>
                </a:cubicBezTo>
                <a:cubicBezTo>
                  <a:pt x="6395033" y="5418945"/>
                  <a:pt x="6395033" y="5418945"/>
                  <a:pt x="6395033" y="5413649"/>
                </a:cubicBezTo>
                <a:close/>
                <a:moveTo>
                  <a:pt x="6429046" y="5408352"/>
                </a:moveTo>
                <a:lnTo>
                  <a:pt x="6434318" y="5408352"/>
                </a:lnTo>
                <a:lnTo>
                  <a:pt x="6433297" y="5409014"/>
                </a:lnTo>
                <a:lnTo>
                  <a:pt x="6428549" y="5409589"/>
                </a:lnTo>
                <a:close/>
                <a:moveTo>
                  <a:pt x="6813244" y="5408145"/>
                </a:moveTo>
                <a:lnTo>
                  <a:pt x="6814403" y="5410511"/>
                </a:lnTo>
                <a:lnTo>
                  <a:pt x="6813904" y="5412153"/>
                </a:lnTo>
                <a:lnTo>
                  <a:pt x="6812220" y="5410918"/>
                </a:lnTo>
                <a:close/>
                <a:moveTo>
                  <a:pt x="5774301" y="5371276"/>
                </a:moveTo>
                <a:lnTo>
                  <a:pt x="5775861" y="5371276"/>
                </a:lnTo>
                <a:lnTo>
                  <a:pt x="5775338" y="5371491"/>
                </a:lnTo>
                <a:close/>
                <a:moveTo>
                  <a:pt x="5782805" y="5368421"/>
                </a:moveTo>
                <a:lnTo>
                  <a:pt x="5782805" y="5371276"/>
                </a:lnTo>
                <a:lnTo>
                  <a:pt x="5775861" y="5371276"/>
                </a:lnTo>
                <a:close/>
                <a:moveTo>
                  <a:pt x="8525078" y="5360683"/>
                </a:moveTo>
                <a:lnTo>
                  <a:pt x="8521702" y="5362786"/>
                </a:lnTo>
                <a:lnTo>
                  <a:pt x="8521358" y="5362669"/>
                </a:lnTo>
                <a:cubicBezTo>
                  <a:pt x="8522952" y="5362007"/>
                  <a:pt x="8527203" y="5360683"/>
                  <a:pt x="8525078" y="5360683"/>
                </a:cubicBezTo>
                <a:close/>
                <a:moveTo>
                  <a:pt x="5948616" y="5355387"/>
                </a:moveTo>
                <a:cubicBezTo>
                  <a:pt x="5945428" y="5355387"/>
                  <a:pt x="5958980" y="5355387"/>
                  <a:pt x="5953400" y="5359856"/>
                </a:cubicBezTo>
                <a:lnTo>
                  <a:pt x="5952527" y="5360258"/>
                </a:lnTo>
                <a:lnTo>
                  <a:pt x="5951805" y="5359359"/>
                </a:lnTo>
                <a:cubicBezTo>
                  <a:pt x="5948616" y="5355387"/>
                  <a:pt x="5948616" y="5355387"/>
                  <a:pt x="5948616" y="5355387"/>
                </a:cubicBezTo>
                <a:close/>
                <a:moveTo>
                  <a:pt x="6982339" y="5352647"/>
                </a:moveTo>
                <a:lnTo>
                  <a:pt x="6953718" y="5360187"/>
                </a:lnTo>
                <a:cubicBezTo>
                  <a:pt x="6931796" y="5365649"/>
                  <a:pt x="6934453" y="5363993"/>
                  <a:pt x="6945613" y="5359359"/>
                </a:cubicBezTo>
                <a:lnTo>
                  <a:pt x="6949158" y="5357814"/>
                </a:lnTo>
                <a:close/>
                <a:moveTo>
                  <a:pt x="10317653" y="5352076"/>
                </a:moveTo>
                <a:cubicBezTo>
                  <a:pt x="10318982" y="5351083"/>
                  <a:pt x="10320443" y="5351249"/>
                  <a:pt x="10321573" y="5353980"/>
                </a:cubicBezTo>
                <a:lnTo>
                  <a:pt x="10321659" y="5354754"/>
                </a:lnTo>
                <a:lnTo>
                  <a:pt x="10318716" y="5357373"/>
                </a:lnTo>
                <a:cubicBezTo>
                  <a:pt x="10314996" y="5360683"/>
                  <a:pt x="10314996" y="5360683"/>
                  <a:pt x="10314996" y="5360683"/>
                </a:cubicBezTo>
                <a:cubicBezTo>
                  <a:pt x="10312870" y="5360683"/>
                  <a:pt x="10314996" y="5354062"/>
                  <a:pt x="10317653" y="5352076"/>
                </a:cubicBezTo>
                <a:close/>
                <a:moveTo>
                  <a:pt x="7057793" y="5332369"/>
                </a:moveTo>
                <a:lnTo>
                  <a:pt x="7066784" y="5334200"/>
                </a:lnTo>
                <a:cubicBezTo>
                  <a:pt x="7066784" y="5334200"/>
                  <a:pt x="7066784" y="5334200"/>
                  <a:pt x="7049777" y="5344793"/>
                </a:cubicBezTo>
                <a:cubicBezTo>
                  <a:pt x="7049777" y="5344793"/>
                  <a:pt x="7049777" y="5344793"/>
                  <a:pt x="7032771" y="5344793"/>
                </a:cubicBezTo>
                <a:cubicBezTo>
                  <a:pt x="7032771" y="5344793"/>
                  <a:pt x="7032771" y="5344793"/>
                  <a:pt x="6989724" y="5351497"/>
                </a:cubicBezTo>
                <a:lnTo>
                  <a:pt x="6982339" y="5352647"/>
                </a:lnTo>
                <a:lnTo>
                  <a:pt x="7007046" y="5346138"/>
                </a:lnTo>
                <a:cubicBezTo>
                  <a:pt x="7019676" y="5342735"/>
                  <a:pt x="7034345" y="5338757"/>
                  <a:pt x="7051303" y="5334141"/>
                </a:cubicBezTo>
                <a:close/>
                <a:moveTo>
                  <a:pt x="6834873" y="5294062"/>
                </a:moveTo>
                <a:lnTo>
                  <a:pt x="6839690" y="5296145"/>
                </a:lnTo>
                <a:lnTo>
                  <a:pt x="6839257" y="5297207"/>
                </a:lnTo>
                <a:cubicBezTo>
                  <a:pt x="6835404" y="5297373"/>
                  <a:pt x="6829160" y="5292573"/>
                  <a:pt x="6834873" y="5294062"/>
                </a:cubicBezTo>
                <a:close/>
                <a:moveTo>
                  <a:pt x="7181851" y="5292169"/>
                </a:moveTo>
                <a:lnTo>
                  <a:pt x="7182833" y="5293393"/>
                </a:lnTo>
                <a:lnTo>
                  <a:pt x="7180514" y="5295800"/>
                </a:lnTo>
                <a:cubicBezTo>
                  <a:pt x="7179451" y="5297124"/>
                  <a:pt x="7179185" y="5297456"/>
                  <a:pt x="7180514" y="5294807"/>
                </a:cubicBezTo>
                <a:close/>
                <a:moveTo>
                  <a:pt x="7185297" y="5290835"/>
                </a:moveTo>
                <a:cubicBezTo>
                  <a:pt x="7187157" y="5289511"/>
                  <a:pt x="7189017" y="5289180"/>
                  <a:pt x="7190080" y="5291828"/>
                </a:cubicBezTo>
                <a:cubicBezTo>
                  <a:pt x="7190080" y="5291828"/>
                  <a:pt x="7190080" y="5291828"/>
                  <a:pt x="7185828" y="5297124"/>
                </a:cubicBezTo>
                <a:cubicBezTo>
                  <a:pt x="7185828" y="5297124"/>
                  <a:pt x="7185828" y="5297124"/>
                  <a:pt x="7184765" y="5295800"/>
                </a:cubicBezTo>
                <a:lnTo>
                  <a:pt x="7182833" y="5293393"/>
                </a:lnTo>
                <a:close/>
                <a:moveTo>
                  <a:pt x="5878458" y="5273281"/>
                </a:moveTo>
                <a:lnTo>
                  <a:pt x="5883382" y="5276683"/>
                </a:lnTo>
                <a:cubicBezTo>
                  <a:pt x="5888032" y="5280076"/>
                  <a:pt x="5887500" y="5280241"/>
                  <a:pt x="5884843" y="5279248"/>
                </a:cubicBezTo>
                <a:lnTo>
                  <a:pt x="5882526" y="5278348"/>
                </a:lnTo>
                <a:close/>
                <a:moveTo>
                  <a:pt x="9123401" y="5271987"/>
                </a:moveTo>
                <a:lnTo>
                  <a:pt x="9121895" y="5273290"/>
                </a:lnTo>
                <a:lnTo>
                  <a:pt x="9121312" y="5272508"/>
                </a:lnTo>
                <a:close/>
                <a:moveTo>
                  <a:pt x="9125150" y="5270476"/>
                </a:moveTo>
                <a:cubicBezTo>
                  <a:pt x="9126412" y="5269648"/>
                  <a:pt x="9127740" y="5269317"/>
                  <a:pt x="9128803" y="5270641"/>
                </a:cubicBezTo>
                <a:cubicBezTo>
                  <a:pt x="9128803" y="5270641"/>
                  <a:pt x="9128803" y="5270641"/>
                  <a:pt x="9126146" y="5271303"/>
                </a:cubicBezTo>
                <a:lnTo>
                  <a:pt x="9123401" y="5271987"/>
                </a:lnTo>
                <a:close/>
                <a:moveTo>
                  <a:pt x="5878133" y="5266917"/>
                </a:moveTo>
                <a:cubicBezTo>
                  <a:pt x="5881123" y="5263690"/>
                  <a:pt x="5876339" y="5274614"/>
                  <a:pt x="5876339" y="5270641"/>
                </a:cubicBezTo>
                <a:cubicBezTo>
                  <a:pt x="5876339" y="5270641"/>
                  <a:pt x="5876339" y="5270641"/>
                  <a:pt x="5877402" y="5271965"/>
                </a:cubicBezTo>
                <a:lnTo>
                  <a:pt x="5878458" y="5273281"/>
                </a:lnTo>
                <a:lnTo>
                  <a:pt x="5875321" y="5271113"/>
                </a:lnTo>
                <a:close/>
                <a:moveTo>
                  <a:pt x="5806189" y="5266007"/>
                </a:moveTo>
                <a:cubicBezTo>
                  <a:pt x="5807252" y="5265676"/>
                  <a:pt x="5807783" y="5266172"/>
                  <a:pt x="5806986" y="5268407"/>
                </a:cubicBezTo>
                <a:lnTo>
                  <a:pt x="5805736" y="5270641"/>
                </a:lnTo>
                <a:lnTo>
                  <a:pt x="5801406" y="5270641"/>
                </a:lnTo>
                <a:cubicBezTo>
                  <a:pt x="5799811" y="5270641"/>
                  <a:pt x="5799811" y="5270641"/>
                  <a:pt x="5799811" y="5270641"/>
                </a:cubicBezTo>
                <a:cubicBezTo>
                  <a:pt x="5799811" y="5270641"/>
                  <a:pt x="5804063" y="5266669"/>
                  <a:pt x="5806189" y="5266007"/>
                </a:cubicBezTo>
                <a:close/>
                <a:moveTo>
                  <a:pt x="5800343" y="5223634"/>
                </a:moveTo>
                <a:cubicBezTo>
                  <a:pt x="5802734" y="5222641"/>
                  <a:pt x="5803664" y="5223138"/>
                  <a:pt x="5800276" y="5226862"/>
                </a:cubicBezTo>
                <a:lnTo>
                  <a:pt x="5791709" y="5234314"/>
                </a:lnTo>
                <a:lnTo>
                  <a:pt x="5791308" y="5233565"/>
                </a:lnTo>
                <a:cubicBezTo>
                  <a:pt x="5784931" y="5233565"/>
                  <a:pt x="5795560" y="5225621"/>
                  <a:pt x="5800343" y="5223634"/>
                </a:cubicBezTo>
                <a:close/>
                <a:moveTo>
                  <a:pt x="7202834" y="5222972"/>
                </a:moveTo>
                <a:cubicBezTo>
                  <a:pt x="7199646" y="5226945"/>
                  <a:pt x="7215590" y="5221979"/>
                  <a:pt x="7207618" y="5223717"/>
                </a:cubicBezTo>
                <a:lnTo>
                  <a:pt x="7203556" y="5224771"/>
                </a:lnTo>
                <a:close/>
                <a:moveTo>
                  <a:pt x="5834887" y="5217676"/>
                </a:moveTo>
                <a:cubicBezTo>
                  <a:pt x="5835950" y="5217014"/>
                  <a:pt x="5836215" y="5217014"/>
                  <a:pt x="5834355" y="5218503"/>
                </a:cubicBezTo>
                <a:lnTo>
                  <a:pt x="5833217" y="5219340"/>
                </a:lnTo>
                <a:close/>
                <a:moveTo>
                  <a:pt x="8754664" y="5106448"/>
                </a:moveTo>
                <a:cubicBezTo>
                  <a:pt x="8753601" y="5106448"/>
                  <a:pt x="8758384" y="5106448"/>
                  <a:pt x="8764163" y="5106779"/>
                </a:cubicBezTo>
                <a:lnTo>
                  <a:pt x="8774948" y="5108393"/>
                </a:lnTo>
                <a:lnTo>
                  <a:pt x="8764927" y="5117109"/>
                </a:lnTo>
                <a:lnTo>
                  <a:pt x="8757969" y="5118803"/>
                </a:lnTo>
                <a:lnTo>
                  <a:pt x="8755195" y="5108434"/>
                </a:lnTo>
                <a:cubicBezTo>
                  <a:pt x="8754664" y="5106448"/>
                  <a:pt x="8754664" y="5106448"/>
                  <a:pt x="8754664" y="5106448"/>
                </a:cubicBezTo>
                <a:close/>
                <a:moveTo>
                  <a:pt x="5918538" y="5105504"/>
                </a:moveTo>
                <a:lnTo>
                  <a:pt x="5919918" y="5106448"/>
                </a:lnTo>
                <a:cubicBezTo>
                  <a:pt x="5921513" y="5107772"/>
                  <a:pt x="5921778" y="5108434"/>
                  <a:pt x="5918723" y="5107110"/>
                </a:cubicBezTo>
                <a:lnTo>
                  <a:pt x="5918432" y="5106955"/>
                </a:lnTo>
                <a:close/>
                <a:moveTo>
                  <a:pt x="5884563" y="5102585"/>
                </a:moveTo>
                <a:lnTo>
                  <a:pt x="5886139" y="5102860"/>
                </a:lnTo>
                <a:lnTo>
                  <a:pt x="5880857" y="5107027"/>
                </a:lnTo>
                <a:cubicBezTo>
                  <a:pt x="5873948" y="5112241"/>
                  <a:pt x="5874214" y="5111413"/>
                  <a:pt x="5877402" y="5108434"/>
                </a:cubicBezTo>
                <a:close/>
                <a:moveTo>
                  <a:pt x="5910352" y="5101151"/>
                </a:moveTo>
                <a:cubicBezTo>
                  <a:pt x="5910352" y="5101151"/>
                  <a:pt x="5910352" y="5101151"/>
                  <a:pt x="5918855" y="5101151"/>
                </a:cubicBezTo>
                <a:lnTo>
                  <a:pt x="5918538" y="5105504"/>
                </a:lnTo>
                <a:lnTo>
                  <a:pt x="5913143" y="5101813"/>
                </a:lnTo>
                <a:cubicBezTo>
                  <a:pt x="5910884" y="5100489"/>
                  <a:pt x="5909290" y="5099827"/>
                  <a:pt x="5910352" y="5101151"/>
                </a:cubicBezTo>
                <a:close/>
                <a:moveTo>
                  <a:pt x="5889436" y="5100260"/>
                </a:moveTo>
                <a:lnTo>
                  <a:pt x="5886304" y="5102889"/>
                </a:lnTo>
                <a:lnTo>
                  <a:pt x="5886139" y="5102860"/>
                </a:lnTo>
                <a:close/>
                <a:moveTo>
                  <a:pt x="5901983" y="5098192"/>
                </a:moveTo>
                <a:lnTo>
                  <a:pt x="5918432" y="5106955"/>
                </a:lnTo>
                <a:lnTo>
                  <a:pt x="5918324" y="5108434"/>
                </a:lnTo>
                <a:cubicBezTo>
                  <a:pt x="5916730" y="5109096"/>
                  <a:pt x="5914604" y="5109096"/>
                  <a:pt x="5914604" y="5111744"/>
                </a:cubicBezTo>
                <a:cubicBezTo>
                  <a:pt x="5914604" y="5111744"/>
                  <a:pt x="5914604" y="5111744"/>
                  <a:pt x="5901849" y="5117041"/>
                </a:cubicBezTo>
                <a:cubicBezTo>
                  <a:pt x="5902381" y="5110420"/>
                  <a:pt x="5902580" y="5105455"/>
                  <a:pt x="5902497" y="5101803"/>
                </a:cubicBezTo>
                <a:close/>
                <a:moveTo>
                  <a:pt x="5895933" y="5095135"/>
                </a:moveTo>
                <a:lnTo>
                  <a:pt x="5889436" y="5100260"/>
                </a:lnTo>
                <a:lnTo>
                  <a:pt x="5895472" y="5095192"/>
                </a:lnTo>
                <a:close/>
                <a:moveTo>
                  <a:pt x="5901451" y="5094448"/>
                </a:moveTo>
                <a:lnTo>
                  <a:pt x="5901983" y="5098192"/>
                </a:lnTo>
                <a:lnTo>
                  <a:pt x="5897597" y="5095855"/>
                </a:lnTo>
                <a:lnTo>
                  <a:pt x="5897409" y="5094951"/>
                </a:lnTo>
                <a:close/>
                <a:moveTo>
                  <a:pt x="5897232" y="5094107"/>
                </a:moveTo>
                <a:lnTo>
                  <a:pt x="5897409" y="5094951"/>
                </a:lnTo>
                <a:lnTo>
                  <a:pt x="5895933" y="5095135"/>
                </a:lnTo>
                <a:lnTo>
                  <a:pt x="5897132" y="5094189"/>
                </a:lnTo>
                <a:close/>
                <a:moveTo>
                  <a:pt x="5824376" y="5077611"/>
                </a:moveTo>
                <a:lnTo>
                  <a:pt x="5825852" y="5077979"/>
                </a:lnTo>
                <a:lnTo>
                  <a:pt x="5824944" y="5079028"/>
                </a:lnTo>
                <a:close/>
                <a:moveTo>
                  <a:pt x="5812566" y="5074668"/>
                </a:moveTo>
                <a:lnTo>
                  <a:pt x="5818363" y="5076113"/>
                </a:lnTo>
                <a:lnTo>
                  <a:pt x="5817349" y="5078641"/>
                </a:lnTo>
                <a:cubicBezTo>
                  <a:pt x="5816817" y="5079965"/>
                  <a:pt x="5816817" y="5079965"/>
                  <a:pt x="5816817" y="5079965"/>
                </a:cubicBezTo>
                <a:cubicBezTo>
                  <a:pt x="5812566" y="5074668"/>
                  <a:pt x="5812566" y="5074668"/>
                  <a:pt x="5812566" y="5074668"/>
                </a:cubicBezTo>
                <a:close/>
                <a:moveTo>
                  <a:pt x="5821069" y="5069372"/>
                </a:moveTo>
                <a:cubicBezTo>
                  <a:pt x="5821069" y="5069372"/>
                  <a:pt x="5821069" y="5069372"/>
                  <a:pt x="5821600" y="5070696"/>
                </a:cubicBezTo>
                <a:lnTo>
                  <a:pt x="5824376" y="5077611"/>
                </a:lnTo>
                <a:lnTo>
                  <a:pt x="5818363" y="5076113"/>
                </a:lnTo>
                <a:close/>
                <a:moveTo>
                  <a:pt x="9006038" y="5053482"/>
                </a:moveTo>
                <a:cubicBezTo>
                  <a:pt x="9005507" y="5052158"/>
                  <a:pt x="9005507" y="5053482"/>
                  <a:pt x="9009758" y="5064075"/>
                </a:cubicBezTo>
                <a:lnTo>
                  <a:pt x="9005507" y="5058779"/>
                </a:lnTo>
                <a:lnTo>
                  <a:pt x="9005507" y="5058779"/>
                </a:lnTo>
                <a:cubicBezTo>
                  <a:pt x="9007633" y="5058779"/>
                  <a:pt x="9006570" y="5054806"/>
                  <a:pt x="9006038" y="5053482"/>
                </a:cubicBezTo>
                <a:close/>
                <a:moveTo>
                  <a:pt x="8986375" y="5052820"/>
                </a:moveTo>
                <a:cubicBezTo>
                  <a:pt x="8989033" y="5053151"/>
                  <a:pt x="8990627" y="5053979"/>
                  <a:pt x="8987837" y="5055055"/>
                </a:cubicBezTo>
                <a:lnTo>
                  <a:pt x="8981250" y="5056042"/>
                </a:lnTo>
                <a:lnTo>
                  <a:pt x="8978536" y="5053565"/>
                </a:lnTo>
                <a:cubicBezTo>
                  <a:pt x="8979998" y="5052655"/>
                  <a:pt x="8983718" y="5052489"/>
                  <a:pt x="8986375" y="5052820"/>
                </a:cubicBezTo>
                <a:close/>
                <a:moveTo>
                  <a:pt x="5804063" y="5032296"/>
                </a:moveTo>
                <a:lnTo>
                  <a:pt x="5807251" y="5033620"/>
                </a:lnTo>
                <a:lnTo>
                  <a:pt x="5807251" y="5033620"/>
                </a:lnTo>
                <a:lnTo>
                  <a:pt x="5805657" y="5032958"/>
                </a:lnTo>
                <a:lnTo>
                  <a:pt x="5804063" y="5032296"/>
                </a:lnTo>
                <a:close/>
                <a:moveTo>
                  <a:pt x="5859333" y="4979330"/>
                </a:moveTo>
                <a:cubicBezTo>
                  <a:pt x="5838075" y="5016406"/>
                  <a:pt x="5855082" y="4984627"/>
                  <a:pt x="5846579" y="4984627"/>
                </a:cubicBezTo>
                <a:cubicBezTo>
                  <a:pt x="5846579" y="4984627"/>
                  <a:pt x="5846579" y="4984627"/>
                  <a:pt x="5846579" y="4983965"/>
                </a:cubicBezTo>
                <a:lnTo>
                  <a:pt x="5846579" y="4981119"/>
                </a:lnTo>
                <a:close/>
                <a:moveTo>
                  <a:pt x="5846579" y="4979330"/>
                </a:moveTo>
                <a:lnTo>
                  <a:pt x="5846579" y="4981119"/>
                </a:lnTo>
                <a:lnTo>
                  <a:pt x="5846081" y="4981189"/>
                </a:lnTo>
                <a:close/>
                <a:moveTo>
                  <a:pt x="5946571" y="4969692"/>
                </a:moveTo>
                <a:lnTo>
                  <a:pt x="5947022" y="4970971"/>
                </a:lnTo>
                <a:cubicBezTo>
                  <a:pt x="5943834" y="4973454"/>
                  <a:pt x="5934268" y="4971633"/>
                  <a:pt x="5939582" y="4970144"/>
                </a:cubicBezTo>
                <a:close/>
                <a:moveTo>
                  <a:pt x="9406883" y="4947468"/>
                </a:moveTo>
                <a:cubicBezTo>
                  <a:pt x="9408743" y="4949289"/>
                  <a:pt x="9411135" y="4953427"/>
                  <a:pt x="9408743" y="4951275"/>
                </a:cubicBezTo>
                <a:lnTo>
                  <a:pt x="9405493" y="4947535"/>
                </a:lnTo>
                <a:close/>
                <a:moveTo>
                  <a:pt x="5892559" y="4944201"/>
                </a:moveTo>
                <a:lnTo>
                  <a:pt x="5892268" y="4946879"/>
                </a:lnTo>
                <a:lnTo>
                  <a:pt x="5890053" y="4945499"/>
                </a:lnTo>
                <a:close/>
                <a:moveTo>
                  <a:pt x="5777640" y="4876419"/>
                </a:moveTo>
                <a:lnTo>
                  <a:pt x="5778022" y="4877371"/>
                </a:lnTo>
                <a:cubicBezTo>
                  <a:pt x="5778553" y="4878695"/>
                  <a:pt x="5778553" y="4878695"/>
                  <a:pt x="5778553" y="4878695"/>
                </a:cubicBezTo>
                <a:lnTo>
                  <a:pt x="5779310" y="4878503"/>
                </a:lnTo>
                <a:lnTo>
                  <a:pt x="5778035" y="4879277"/>
                </a:lnTo>
                <a:lnTo>
                  <a:pt x="5774301" y="4878695"/>
                </a:lnTo>
                <a:cubicBezTo>
                  <a:pt x="5773239" y="4878695"/>
                  <a:pt x="5774833" y="4877702"/>
                  <a:pt x="5777092" y="4876626"/>
                </a:cubicBezTo>
                <a:close/>
                <a:moveTo>
                  <a:pt x="5886969" y="4869426"/>
                </a:moveTo>
                <a:cubicBezTo>
                  <a:pt x="5888031" y="4869426"/>
                  <a:pt x="5888563" y="4870419"/>
                  <a:pt x="5887766" y="4873398"/>
                </a:cubicBezTo>
                <a:lnTo>
                  <a:pt x="5885693" y="4877989"/>
                </a:lnTo>
                <a:lnTo>
                  <a:pt x="5884843" y="4878695"/>
                </a:lnTo>
                <a:lnTo>
                  <a:pt x="5880591" y="4873399"/>
                </a:lnTo>
                <a:lnTo>
                  <a:pt x="5880591" y="4873399"/>
                </a:lnTo>
                <a:cubicBezTo>
                  <a:pt x="5880591" y="4873399"/>
                  <a:pt x="5884843" y="4869426"/>
                  <a:pt x="5886969" y="4869426"/>
                </a:cubicBezTo>
                <a:close/>
                <a:moveTo>
                  <a:pt x="5876339" y="4868102"/>
                </a:moveTo>
                <a:cubicBezTo>
                  <a:pt x="5876339" y="4868102"/>
                  <a:pt x="5876339" y="4868102"/>
                  <a:pt x="5877402" y="4869426"/>
                </a:cubicBezTo>
                <a:lnTo>
                  <a:pt x="5880591" y="4873399"/>
                </a:lnTo>
                <a:lnTo>
                  <a:pt x="5878997" y="4874723"/>
                </a:lnTo>
                <a:cubicBezTo>
                  <a:pt x="5877403" y="4876047"/>
                  <a:pt x="5874214" y="4878695"/>
                  <a:pt x="5867836" y="4883992"/>
                </a:cubicBezTo>
                <a:cubicBezTo>
                  <a:pt x="5867836" y="4883992"/>
                  <a:pt x="5867836" y="4883992"/>
                  <a:pt x="5855082" y="4873399"/>
                </a:cubicBezTo>
                <a:cubicBezTo>
                  <a:pt x="5855082" y="4873399"/>
                  <a:pt x="5855082" y="4873399"/>
                  <a:pt x="5876339" y="4868102"/>
                </a:cubicBezTo>
                <a:close/>
                <a:moveTo>
                  <a:pt x="5828248" y="4766252"/>
                </a:moveTo>
                <a:lnTo>
                  <a:pt x="5830104" y="4768129"/>
                </a:lnTo>
                <a:lnTo>
                  <a:pt x="5827833" y="4769032"/>
                </a:lnTo>
                <a:lnTo>
                  <a:pt x="5826383" y="4768129"/>
                </a:lnTo>
                <a:cubicBezTo>
                  <a:pt x="5825320" y="4767467"/>
                  <a:pt x="5825320" y="4767467"/>
                  <a:pt x="5825320" y="4767467"/>
                </a:cubicBezTo>
                <a:close/>
                <a:moveTo>
                  <a:pt x="5816817" y="4746281"/>
                </a:moveTo>
                <a:cubicBezTo>
                  <a:pt x="5816817" y="4746281"/>
                  <a:pt x="5816817" y="4746281"/>
                  <a:pt x="5838075" y="4756874"/>
                </a:cubicBezTo>
                <a:cubicBezTo>
                  <a:pt x="5835950" y="4759522"/>
                  <a:pt x="5834887" y="4762171"/>
                  <a:pt x="5833292" y="4764157"/>
                </a:cubicBezTo>
                <a:lnTo>
                  <a:pt x="5828248" y="4766252"/>
                </a:lnTo>
                <a:lnTo>
                  <a:pt x="5818080" y="4755964"/>
                </a:lnTo>
                <a:cubicBezTo>
                  <a:pt x="5814426" y="4751578"/>
                  <a:pt x="5812566" y="4747605"/>
                  <a:pt x="5816817" y="4746281"/>
                </a:cubicBezTo>
                <a:close/>
                <a:moveTo>
                  <a:pt x="5825320" y="4523825"/>
                </a:moveTo>
                <a:lnTo>
                  <a:pt x="5829572" y="4525149"/>
                </a:lnTo>
                <a:lnTo>
                  <a:pt x="5825453" y="4527467"/>
                </a:lnTo>
                <a:cubicBezTo>
                  <a:pt x="5824523" y="4527467"/>
                  <a:pt x="5824258" y="4526474"/>
                  <a:pt x="5825320" y="4523825"/>
                </a:cubicBezTo>
                <a:close/>
                <a:moveTo>
                  <a:pt x="5785994" y="4439742"/>
                </a:moveTo>
                <a:cubicBezTo>
                  <a:pt x="5787057" y="4439411"/>
                  <a:pt x="5787322" y="4439907"/>
                  <a:pt x="5785728" y="4442142"/>
                </a:cubicBezTo>
                <a:lnTo>
                  <a:pt x="5781011" y="4447437"/>
                </a:lnTo>
                <a:lnTo>
                  <a:pt x="5780148" y="4446362"/>
                </a:lnTo>
                <a:cubicBezTo>
                  <a:pt x="5778553" y="4444376"/>
                  <a:pt x="5778553" y="4444376"/>
                  <a:pt x="5778553" y="4444376"/>
                </a:cubicBezTo>
                <a:cubicBezTo>
                  <a:pt x="5778553" y="4444376"/>
                  <a:pt x="5783868" y="4440404"/>
                  <a:pt x="5785994" y="4439742"/>
                </a:cubicBezTo>
                <a:close/>
                <a:moveTo>
                  <a:pt x="11298835" y="4386564"/>
                </a:moveTo>
                <a:lnTo>
                  <a:pt x="11298574" y="4387707"/>
                </a:lnTo>
                <a:cubicBezTo>
                  <a:pt x="11296182" y="4396459"/>
                  <a:pt x="11294986" y="4395714"/>
                  <a:pt x="11294986" y="4392735"/>
                </a:cubicBezTo>
                <a:lnTo>
                  <a:pt x="11296331" y="4387010"/>
                </a:lnTo>
                <a:lnTo>
                  <a:pt x="11297644" y="4386776"/>
                </a:lnTo>
                <a:close/>
                <a:moveTo>
                  <a:pt x="11298957" y="4386031"/>
                </a:moveTo>
                <a:lnTo>
                  <a:pt x="11301364" y="4386114"/>
                </a:lnTo>
                <a:lnTo>
                  <a:pt x="11298835" y="4386564"/>
                </a:lnTo>
                <a:close/>
                <a:moveTo>
                  <a:pt x="11437221" y="4334753"/>
                </a:moveTo>
                <a:lnTo>
                  <a:pt x="11440072" y="4337121"/>
                </a:lnTo>
                <a:cubicBezTo>
                  <a:pt x="11441666" y="4338445"/>
                  <a:pt x="11441666" y="4338445"/>
                  <a:pt x="11441666" y="4338445"/>
                </a:cubicBezTo>
                <a:cubicBezTo>
                  <a:pt x="11452295" y="4343742"/>
                  <a:pt x="11437415" y="4349038"/>
                  <a:pt x="11430506" y="4347714"/>
                </a:cubicBezTo>
                <a:lnTo>
                  <a:pt x="11430358" y="4341939"/>
                </a:lnTo>
                <a:lnTo>
                  <a:pt x="11434473" y="4336813"/>
                </a:lnTo>
                <a:close/>
                <a:moveTo>
                  <a:pt x="4779430" y="4322555"/>
                </a:moveTo>
                <a:cubicBezTo>
                  <a:pt x="4785808" y="4319907"/>
                  <a:pt x="4783682" y="4326528"/>
                  <a:pt x="4778899" y="4328514"/>
                </a:cubicBezTo>
                <a:lnTo>
                  <a:pt x="4776083" y="4327768"/>
                </a:lnTo>
                <a:lnTo>
                  <a:pt x="4777305" y="4325866"/>
                </a:lnTo>
                <a:cubicBezTo>
                  <a:pt x="4779430" y="4322555"/>
                  <a:pt x="4779430" y="4322555"/>
                  <a:pt x="4779430" y="4322555"/>
                </a:cubicBezTo>
                <a:close/>
                <a:moveTo>
                  <a:pt x="11190822" y="4296072"/>
                </a:moveTo>
                <a:cubicBezTo>
                  <a:pt x="11190822" y="4296072"/>
                  <a:pt x="11190822" y="4296072"/>
                  <a:pt x="11191885" y="4296734"/>
                </a:cubicBezTo>
                <a:lnTo>
                  <a:pt x="11192504" y="4297120"/>
                </a:lnTo>
                <a:lnTo>
                  <a:pt x="11192030" y="4297208"/>
                </a:lnTo>
                <a:close/>
                <a:moveTo>
                  <a:pt x="11202182" y="4295328"/>
                </a:moveTo>
                <a:cubicBezTo>
                  <a:pt x="11206899" y="4294914"/>
                  <a:pt x="11206500" y="4295741"/>
                  <a:pt x="11204109" y="4296734"/>
                </a:cubicBezTo>
                <a:lnTo>
                  <a:pt x="11195277" y="4298847"/>
                </a:lnTo>
                <a:lnTo>
                  <a:pt x="11192504" y="4297120"/>
                </a:lnTo>
                <a:close/>
                <a:moveTo>
                  <a:pt x="11546494" y="4282665"/>
                </a:moveTo>
                <a:cubicBezTo>
                  <a:pt x="11549018" y="4283162"/>
                  <a:pt x="11552207" y="4285479"/>
                  <a:pt x="11556459" y="4290776"/>
                </a:cubicBezTo>
                <a:lnTo>
                  <a:pt x="11544753" y="4283485"/>
                </a:lnTo>
                <a:close/>
                <a:moveTo>
                  <a:pt x="11818444" y="4258996"/>
                </a:moveTo>
                <a:lnTo>
                  <a:pt x="11821120" y="4258996"/>
                </a:lnTo>
                <a:cubicBezTo>
                  <a:pt x="11824309" y="4258996"/>
                  <a:pt x="11824309" y="4258996"/>
                  <a:pt x="11824309" y="4258996"/>
                </a:cubicBezTo>
                <a:cubicBezTo>
                  <a:pt x="11833875" y="4262969"/>
                  <a:pt x="11809960" y="4266941"/>
                  <a:pt x="11817134" y="4259741"/>
                </a:cubicBezTo>
                <a:close/>
                <a:moveTo>
                  <a:pt x="11332719" y="4251714"/>
                </a:moveTo>
                <a:cubicBezTo>
                  <a:pt x="11334048" y="4251383"/>
                  <a:pt x="11334712" y="4251879"/>
                  <a:pt x="11332919" y="4253783"/>
                </a:cubicBezTo>
                <a:lnTo>
                  <a:pt x="11329503" y="4256250"/>
                </a:lnTo>
                <a:lnTo>
                  <a:pt x="11328534" y="4254610"/>
                </a:lnTo>
                <a:cubicBezTo>
                  <a:pt x="11329398" y="4253203"/>
                  <a:pt x="11331391" y="4252045"/>
                  <a:pt x="11332719" y="4251714"/>
                </a:cubicBezTo>
                <a:close/>
                <a:moveTo>
                  <a:pt x="4775179" y="4227217"/>
                </a:moveTo>
                <a:cubicBezTo>
                  <a:pt x="4774116" y="4229865"/>
                  <a:pt x="4773053" y="4231852"/>
                  <a:pt x="4771990" y="4232845"/>
                </a:cubicBezTo>
                <a:lnTo>
                  <a:pt x="4771803" y="4232825"/>
                </a:lnTo>
                <a:lnTo>
                  <a:pt x="4773585" y="4229866"/>
                </a:lnTo>
                <a:cubicBezTo>
                  <a:pt x="4775179" y="4227217"/>
                  <a:pt x="4775179" y="4227217"/>
                  <a:pt x="4775179" y="4227217"/>
                </a:cubicBezTo>
                <a:close/>
                <a:moveTo>
                  <a:pt x="4683139" y="4131423"/>
                </a:moveTo>
                <a:cubicBezTo>
                  <a:pt x="4683105" y="4131713"/>
                  <a:pt x="4682043" y="4133037"/>
                  <a:pt x="4679518" y="4135851"/>
                </a:cubicBezTo>
                <a:lnTo>
                  <a:pt x="4674647" y="4141106"/>
                </a:lnTo>
                <a:lnTo>
                  <a:pt x="4664637" y="4145782"/>
                </a:lnTo>
                <a:cubicBezTo>
                  <a:pt x="4660386" y="4147768"/>
                  <a:pt x="4660386" y="4147768"/>
                  <a:pt x="4660386" y="4147768"/>
                </a:cubicBezTo>
                <a:cubicBezTo>
                  <a:pt x="4657729" y="4154389"/>
                  <a:pt x="4683305" y="4129975"/>
                  <a:pt x="4683139" y="4131423"/>
                </a:cubicBezTo>
                <a:close/>
                <a:moveTo>
                  <a:pt x="11820058" y="4084209"/>
                </a:moveTo>
                <a:lnTo>
                  <a:pt x="11821451" y="4085656"/>
                </a:lnTo>
                <a:lnTo>
                  <a:pt x="11821149" y="4085851"/>
                </a:lnTo>
                <a:close/>
                <a:moveTo>
                  <a:pt x="11824840" y="4083465"/>
                </a:moveTo>
                <a:cubicBezTo>
                  <a:pt x="11827498" y="4082058"/>
                  <a:pt x="11827498" y="4082554"/>
                  <a:pt x="11826435" y="4083547"/>
                </a:cubicBezTo>
                <a:lnTo>
                  <a:pt x="11822096" y="4086325"/>
                </a:lnTo>
                <a:lnTo>
                  <a:pt x="11821451" y="4085656"/>
                </a:lnTo>
                <a:close/>
                <a:moveTo>
                  <a:pt x="11584709" y="3997908"/>
                </a:moveTo>
                <a:lnTo>
                  <a:pt x="11584086" y="3998885"/>
                </a:lnTo>
                <a:cubicBezTo>
                  <a:pt x="11582417" y="4001037"/>
                  <a:pt x="11581138" y="4002113"/>
                  <a:pt x="11580042" y="4002444"/>
                </a:cubicBezTo>
                <a:lnTo>
                  <a:pt x="11575468" y="3999187"/>
                </a:lnTo>
                <a:close/>
                <a:moveTo>
                  <a:pt x="11535201" y="3988871"/>
                </a:moveTo>
                <a:cubicBezTo>
                  <a:pt x="11535201" y="3988871"/>
                  <a:pt x="11535201" y="3988871"/>
                  <a:pt x="11539452" y="3994168"/>
                </a:cubicBezTo>
                <a:cubicBezTo>
                  <a:pt x="11539452" y="3994168"/>
                  <a:pt x="11539452" y="3994168"/>
                  <a:pt x="11535201" y="3999464"/>
                </a:cubicBezTo>
                <a:cubicBezTo>
                  <a:pt x="11560710" y="3986223"/>
                  <a:pt x="11569214" y="3992844"/>
                  <a:pt x="11573997" y="3998140"/>
                </a:cubicBezTo>
                <a:lnTo>
                  <a:pt x="11575468" y="3999187"/>
                </a:lnTo>
                <a:lnTo>
                  <a:pt x="11573466" y="3999464"/>
                </a:lnTo>
                <a:cubicBezTo>
                  <a:pt x="11573466" y="3999464"/>
                  <a:pt x="11573466" y="3999464"/>
                  <a:pt x="11590472" y="4010057"/>
                </a:cubicBezTo>
                <a:cubicBezTo>
                  <a:pt x="11594724" y="4025947"/>
                  <a:pt x="11581968" y="4015354"/>
                  <a:pt x="11577717" y="4015354"/>
                </a:cubicBezTo>
                <a:cubicBezTo>
                  <a:pt x="11577717" y="4015354"/>
                  <a:pt x="11577717" y="4015354"/>
                  <a:pt x="11581968" y="4025947"/>
                </a:cubicBezTo>
                <a:cubicBezTo>
                  <a:pt x="11581968" y="4025947"/>
                  <a:pt x="11581968" y="4025947"/>
                  <a:pt x="11577717" y="4031244"/>
                </a:cubicBezTo>
                <a:cubicBezTo>
                  <a:pt x="11577717" y="4031244"/>
                  <a:pt x="11577717" y="4031244"/>
                  <a:pt x="11573466" y="4031244"/>
                </a:cubicBezTo>
                <a:cubicBezTo>
                  <a:pt x="11573466" y="4031244"/>
                  <a:pt x="11573466" y="4031244"/>
                  <a:pt x="11488434" y="4025947"/>
                </a:cubicBezTo>
                <a:cubicBezTo>
                  <a:pt x="11488434" y="4025947"/>
                  <a:pt x="11488434" y="4025947"/>
                  <a:pt x="11479930" y="4031244"/>
                </a:cubicBezTo>
                <a:cubicBezTo>
                  <a:pt x="11479930" y="4031244"/>
                  <a:pt x="11479930" y="4031244"/>
                  <a:pt x="11471427" y="4025947"/>
                </a:cubicBezTo>
                <a:cubicBezTo>
                  <a:pt x="11471427" y="4025947"/>
                  <a:pt x="11471427" y="4025947"/>
                  <a:pt x="11471427" y="4015354"/>
                </a:cubicBezTo>
                <a:cubicBezTo>
                  <a:pt x="11513943" y="3988871"/>
                  <a:pt x="11479930" y="4010057"/>
                  <a:pt x="11484182" y="4010057"/>
                </a:cubicBezTo>
                <a:cubicBezTo>
                  <a:pt x="11484182" y="4010057"/>
                  <a:pt x="11484182" y="4010057"/>
                  <a:pt x="11535201" y="3988871"/>
                </a:cubicBezTo>
                <a:close/>
                <a:moveTo>
                  <a:pt x="4649122" y="3977074"/>
                </a:moveTo>
                <a:lnTo>
                  <a:pt x="4651484" y="3979023"/>
                </a:lnTo>
                <a:cubicBezTo>
                  <a:pt x="4652414" y="3980595"/>
                  <a:pt x="4651883" y="3982250"/>
                  <a:pt x="4647631" y="3983575"/>
                </a:cubicBezTo>
                <a:cubicBezTo>
                  <a:pt x="4647631" y="3983575"/>
                  <a:pt x="4647631" y="3983575"/>
                  <a:pt x="4648694" y="3978940"/>
                </a:cubicBezTo>
                <a:close/>
                <a:moveTo>
                  <a:pt x="4646435" y="3973892"/>
                </a:moveTo>
                <a:lnTo>
                  <a:pt x="4649673" y="3974672"/>
                </a:lnTo>
                <a:lnTo>
                  <a:pt x="4649122" y="3977074"/>
                </a:lnTo>
                <a:lnTo>
                  <a:pt x="4646568" y="3974968"/>
                </a:lnTo>
                <a:cubicBezTo>
                  <a:pt x="4644974" y="3973975"/>
                  <a:pt x="4644177" y="3973478"/>
                  <a:pt x="4646435" y="3973892"/>
                </a:cubicBezTo>
                <a:close/>
                <a:moveTo>
                  <a:pt x="11687571" y="3957495"/>
                </a:moveTo>
                <a:lnTo>
                  <a:pt x="11684163" y="3965085"/>
                </a:lnTo>
                <a:lnTo>
                  <a:pt x="11682783" y="3964655"/>
                </a:lnTo>
                <a:lnTo>
                  <a:pt x="11684737" y="3959161"/>
                </a:lnTo>
                <a:close/>
                <a:moveTo>
                  <a:pt x="11688258" y="3957092"/>
                </a:moveTo>
                <a:lnTo>
                  <a:pt x="11687571" y="3957495"/>
                </a:lnTo>
                <a:lnTo>
                  <a:pt x="11687637" y="3957350"/>
                </a:lnTo>
                <a:close/>
                <a:moveTo>
                  <a:pt x="11774676" y="3875916"/>
                </a:moveTo>
                <a:lnTo>
                  <a:pt x="11774884" y="3876319"/>
                </a:lnTo>
                <a:lnTo>
                  <a:pt x="11774475" y="3876167"/>
                </a:lnTo>
                <a:close/>
                <a:moveTo>
                  <a:pt x="11735026" y="3867050"/>
                </a:moveTo>
                <a:cubicBezTo>
                  <a:pt x="11746186" y="3869036"/>
                  <a:pt x="11754690" y="3870692"/>
                  <a:pt x="11761059" y="3872036"/>
                </a:cubicBezTo>
                <a:lnTo>
                  <a:pt x="11767312" y="3873513"/>
                </a:lnTo>
                <a:lnTo>
                  <a:pt x="11774475" y="3876167"/>
                </a:lnTo>
                <a:lnTo>
                  <a:pt x="11773290" y="3877643"/>
                </a:lnTo>
                <a:cubicBezTo>
                  <a:pt x="11773290" y="3877643"/>
                  <a:pt x="11773290" y="3877643"/>
                  <a:pt x="11752032" y="3877643"/>
                </a:cubicBezTo>
                <a:cubicBezTo>
                  <a:pt x="11752032" y="3877643"/>
                  <a:pt x="11752032" y="3877643"/>
                  <a:pt x="11735026" y="3867050"/>
                </a:cubicBezTo>
                <a:close/>
                <a:moveTo>
                  <a:pt x="4694930" y="3808788"/>
                </a:moveTo>
                <a:cubicBezTo>
                  <a:pt x="4696790" y="3808126"/>
                  <a:pt x="4697189" y="3808126"/>
                  <a:pt x="4693668" y="3809615"/>
                </a:cubicBezTo>
                <a:lnTo>
                  <a:pt x="4687282" y="3812132"/>
                </a:lnTo>
                <a:lnTo>
                  <a:pt x="4687423" y="3811933"/>
                </a:lnTo>
                <a:cubicBezTo>
                  <a:pt x="4689749" y="3810774"/>
                  <a:pt x="4693070" y="3809450"/>
                  <a:pt x="4694930" y="3808788"/>
                </a:cubicBezTo>
                <a:close/>
                <a:moveTo>
                  <a:pt x="4776640" y="3701284"/>
                </a:moveTo>
                <a:lnTo>
                  <a:pt x="4781914" y="3703118"/>
                </a:lnTo>
                <a:lnTo>
                  <a:pt x="4779022" y="3705280"/>
                </a:lnTo>
                <a:lnTo>
                  <a:pt x="4775989" y="3704347"/>
                </a:lnTo>
                <a:close/>
                <a:moveTo>
                  <a:pt x="11840987" y="3605336"/>
                </a:moveTo>
                <a:lnTo>
                  <a:pt x="11837994" y="3606939"/>
                </a:lnTo>
                <a:cubicBezTo>
                  <a:pt x="11835204" y="3608180"/>
                  <a:pt x="11832812" y="3608842"/>
                  <a:pt x="11832812" y="3607518"/>
                </a:cubicBezTo>
                <a:cubicBezTo>
                  <a:pt x="11832812" y="3607518"/>
                  <a:pt x="11832812" y="3607518"/>
                  <a:pt x="11840252" y="3605532"/>
                </a:cubicBezTo>
                <a:close/>
                <a:moveTo>
                  <a:pt x="11841437" y="3605095"/>
                </a:moveTo>
                <a:lnTo>
                  <a:pt x="11841084" y="3605310"/>
                </a:lnTo>
                <a:lnTo>
                  <a:pt x="11840987" y="3605336"/>
                </a:lnTo>
                <a:close/>
                <a:moveTo>
                  <a:pt x="11845567" y="3602884"/>
                </a:moveTo>
                <a:lnTo>
                  <a:pt x="11841437" y="3605095"/>
                </a:lnTo>
                <a:lnTo>
                  <a:pt x="11843574" y="3603794"/>
                </a:lnTo>
                <a:cubicBezTo>
                  <a:pt x="11847161" y="3601725"/>
                  <a:pt x="11847161" y="3601890"/>
                  <a:pt x="11845567" y="3602884"/>
                </a:cubicBezTo>
                <a:close/>
                <a:moveTo>
                  <a:pt x="10704481" y="3579959"/>
                </a:moveTo>
                <a:cubicBezTo>
                  <a:pt x="10707736" y="3579711"/>
                  <a:pt x="10710393" y="3579711"/>
                  <a:pt x="10710393" y="3581035"/>
                </a:cubicBezTo>
                <a:cubicBezTo>
                  <a:pt x="10710393" y="3581035"/>
                  <a:pt x="10710393" y="3581035"/>
                  <a:pt x="10701890" y="3581035"/>
                </a:cubicBezTo>
                <a:lnTo>
                  <a:pt x="10700905" y="3580115"/>
                </a:lnTo>
                <a:close/>
                <a:moveTo>
                  <a:pt x="10676380" y="3575739"/>
                </a:moveTo>
                <a:cubicBezTo>
                  <a:pt x="10676380" y="3575739"/>
                  <a:pt x="10683555" y="3581697"/>
                  <a:pt x="10679968" y="3580208"/>
                </a:cubicBezTo>
                <a:lnTo>
                  <a:pt x="10675045" y="3577401"/>
                </a:lnTo>
                <a:close/>
                <a:moveTo>
                  <a:pt x="10695371" y="3574944"/>
                </a:moveTo>
                <a:lnTo>
                  <a:pt x="10699764" y="3579049"/>
                </a:lnTo>
                <a:lnTo>
                  <a:pt x="10700905" y="3580115"/>
                </a:lnTo>
                <a:lnTo>
                  <a:pt x="10694981" y="3580373"/>
                </a:lnTo>
                <a:cubicBezTo>
                  <a:pt x="10692590" y="3580042"/>
                  <a:pt x="10691660" y="3578883"/>
                  <a:pt x="10694251" y="3575821"/>
                </a:cubicBezTo>
                <a:close/>
                <a:moveTo>
                  <a:pt x="4770927" y="3570442"/>
                </a:moveTo>
                <a:cubicBezTo>
                  <a:pt x="4770927" y="3567794"/>
                  <a:pt x="4779431" y="3571766"/>
                  <a:pt x="4780493" y="3575077"/>
                </a:cubicBezTo>
                <a:lnTo>
                  <a:pt x="4776537" y="3577431"/>
                </a:lnTo>
                <a:lnTo>
                  <a:pt x="4771990" y="3571766"/>
                </a:lnTo>
                <a:cubicBezTo>
                  <a:pt x="4770927" y="3570442"/>
                  <a:pt x="4770927" y="3570442"/>
                  <a:pt x="4770927" y="3570442"/>
                </a:cubicBezTo>
                <a:close/>
                <a:moveTo>
                  <a:pt x="10782139" y="3478166"/>
                </a:moveTo>
                <a:lnTo>
                  <a:pt x="10787460" y="3479061"/>
                </a:lnTo>
                <a:lnTo>
                  <a:pt x="10786922" y="3480400"/>
                </a:lnTo>
                <a:cubicBezTo>
                  <a:pt x="10790111" y="3480400"/>
                  <a:pt x="10776559" y="3477421"/>
                  <a:pt x="10782139" y="3478166"/>
                </a:cubicBezTo>
                <a:close/>
                <a:moveTo>
                  <a:pt x="11035300" y="3449363"/>
                </a:moveTo>
                <a:lnTo>
                  <a:pt x="11044674" y="3453256"/>
                </a:lnTo>
                <a:cubicBezTo>
                  <a:pt x="11046268" y="3453918"/>
                  <a:pt x="11046268" y="3453918"/>
                  <a:pt x="11046268" y="3453918"/>
                </a:cubicBezTo>
                <a:cubicBezTo>
                  <a:pt x="11050520" y="3453918"/>
                  <a:pt x="11050520" y="3453918"/>
                  <a:pt x="11050520" y="3453918"/>
                </a:cubicBezTo>
                <a:cubicBezTo>
                  <a:pt x="11050520" y="3453918"/>
                  <a:pt x="11024213" y="3462856"/>
                  <a:pt x="11032584" y="3451683"/>
                </a:cubicBezTo>
                <a:close/>
                <a:moveTo>
                  <a:pt x="10795425" y="3437366"/>
                </a:moveTo>
                <a:cubicBezTo>
                  <a:pt x="10795957" y="3436373"/>
                  <a:pt x="10795957" y="3436538"/>
                  <a:pt x="10794761" y="3439600"/>
                </a:cubicBezTo>
                <a:lnTo>
                  <a:pt x="10793794" y="3442019"/>
                </a:lnTo>
                <a:lnTo>
                  <a:pt x="10791174" y="3443324"/>
                </a:lnTo>
                <a:cubicBezTo>
                  <a:pt x="10791174" y="3445973"/>
                  <a:pt x="10794362" y="3439352"/>
                  <a:pt x="10795425" y="3437366"/>
                </a:cubicBezTo>
                <a:close/>
                <a:moveTo>
                  <a:pt x="11573466" y="3347986"/>
                </a:moveTo>
                <a:lnTo>
                  <a:pt x="11572529" y="3348643"/>
                </a:lnTo>
                <a:lnTo>
                  <a:pt x="11562305" y="3353283"/>
                </a:lnTo>
                <a:cubicBezTo>
                  <a:pt x="11560312" y="3354276"/>
                  <a:pt x="11559216" y="3354773"/>
                  <a:pt x="11559623" y="3354297"/>
                </a:cubicBezTo>
                <a:lnTo>
                  <a:pt x="11561249" y="3353059"/>
                </a:lnTo>
                <a:lnTo>
                  <a:pt x="11568683" y="3349972"/>
                </a:lnTo>
                <a:cubicBezTo>
                  <a:pt x="11573466" y="3347986"/>
                  <a:pt x="11573466" y="3347986"/>
                  <a:pt x="11573466" y="3347986"/>
                </a:cubicBezTo>
                <a:close/>
                <a:moveTo>
                  <a:pt x="11588089" y="3343786"/>
                </a:moveTo>
                <a:cubicBezTo>
                  <a:pt x="11590007" y="3344097"/>
                  <a:pt x="11591004" y="3345338"/>
                  <a:pt x="11590472" y="3347986"/>
                </a:cubicBezTo>
                <a:cubicBezTo>
                  <a:pt x="11555396" y="3355931"/>
                  <a:pt x="11565759" y="3351959"/>
                  <a:pt x="11571340" y="3349476"/>
                </a:cubicBezTo>
                <a:lnTo>
                  <a:pt x="11572529" y="3348643"/>
                </a:lnTo>
                <a:lnTo>
                  <a:pt x="11580175" y="3345173"/>
                </a:lnTo>
                <a:cubicBezTo>
                  <a:pt x="11583331" y="3344097"/>
                  <a:pt x="11586171" y="3343476"/>
                  <a:pt x="11588089" y="3343786"/>
                </a:cubicBezTo>
                <a:close/>
                <a:moveTo>
                  <a:pt x="11338433" y="3304207"/>
                </a:moveTo>
                <a:cubicBezTo>
                  <a:pt x="11340160" y="3304455"/>
                  <a:pt x="11340160" y="3305283"/>
                  <a:pt x="11339628" y="3306276"/>
                </a:cubicBezTo>
                <a:lnTo>
                  <a:pt x="11339628" y="3307952"/>
                </a:lnTo>
                <a:lnTo>
                  <a:pt x="11323236" y="3318940"/>
                </a:lnTo>
                <a:lnTo>
                  <a:pt x="11322742" y="3312477"/>
                </a:lnTo>
                <a:lnTo>
                  <a:pt x="11324749" y="3309144"/>
                </a:lnTo>
                <a:lnTo>
                  <a:pt x="11329364" y="3305311"/>
                </a:lnTo>
                <a:close/>
                <a:moveTo>
                  <a:pt x="11349825" y="3301662"/>
                </a:moveTo>
                <a:lnTo>
                  <a:pt x="11339628" y="3309230"/>
                </a:lnTo>
                <a:lnTo>
                  <a:pt x="11339628" y="3307952"/>
                </a:lnTo>
                <a:lnTo>
                  <a:pt x="11347068" y="3302965"/>
                </a:lnTo>
                <a:cubicBezTo>
                  <a:pt x="11349725" y="3301310"/>
                  <a:pt x="11350988" y="3300648"/>
                  <a:pt x="11349825" y="3301662"/>
                </a:cubicBezTo>
                <a:close/>
                <a:moveTo>
                  <a:pt x="11292860" y="3284427"/>
                </a:moveTo>
                <a:lnTo>
                  <a:pt x="11289317" y="3297669"/>
                </a:lnTo>
                <a:lnTo>
                  <a:pt x="11287014" y="3296593"/>
                </a:lnTo>
                <a:cubicBezTo>
                  <a:pt x="11287014" y="3294690"/>
                  <a:pt x="11288608" y="3291048"/>
                  <a:pt x="11292860" y="3284427"/>
                </a:cubicBezTo>
                <a:close/>
                <a:moveTo>
                  <a:pt x="11377361" y="3148041"/>
                </a:moveTo>
                <a:cubicBezTo>
                  <a:pt x="11378158" y="3148703"/>
                  <a:pt x="11377759" y="3150358"/>
                  <a:pt x="11374239" y="3152841"/>
                </a:cubicBezTo>
                <a:lnTo>
                  <a:pt x="11373472" y="3153183"/>
                </a:lnTo>
                <a:lnTo>
                  <a:pt x="11373470" y="3153143"/>
                </a:lnTo>
                <a:lnTo>
                  <a:pt x="11375157" y="3148671"/>
                </a:lnTo>
                <a:close/>
                <a:moveTo>
                  <a:pt x="4811782" y="3141089"/>
                </a:moveTo>
                <a:cubicBezTo>
                  <a:pt x="4816233" y="3140096"/>
                  <a:pt x="4821681" y="3140096"/>
                  <a:pt x="4824603" y="3141420"/>
                </a:cubicBezTo>
                <a:lnTo>
                  <a:pt x="4823115" y="3146716"/>
                </a:lnTo>
                <a:lnTo>
                  <a:pt x="4807597" y="3146716"/>
                </a:lnTo>
                <a:cubicBezTo>
                  <a:pt x="4804940" y="3146716"/>
                  <a:pt x="4804940" y="3146716"/>
                  <a:pt x="4804940" y="3146716"/>
                </a:cubicBezTo>
                <a:cubicBezTo>
                  <a:pt x="4803877" y="3144068"/>
                  <a:pt x="4807331" y="3142082"/>
                  <a:pt x="4811782" y="3141089"/>
                </a:cubicBezTo>
                <a:close/>
                <a:moveTo>
                  <a:pt x="11446449" y="3116013"/>
                </a:moveTo>
                <a:lnTo>
                  <a:pt x="11446245" y="3118400"/>
                </a:lnTo>
                <a:lnTo>
                  <a:pt x="11440603" y="3119572"/>
                </a:lnTo>
                <a:cubicBezTo>
                  <a:pt x="11437414" y="3120234"/>
                  <a:pt x="11437414" y="3120234"/>
                  <a:pt x="11437414" y="3120234"/>
                </a:cubicBezTo>
                <a:cubicBezTo>
                  <a:pt x="11441666" y="3116261"/>
                  <a:pt x="11444855" y="3115268"/>
                  <a:pt x="11446449" y="3116013"/>
                </a:cubicBezTo>
                <a:close/>
                <a:moveTo>
                  <a:pt x="11603625" y="3088703"/>
                </a:moveTo>
                <a:cubicBezTo>
                  <a:pt x="11605353" y="3087958"/>
                  <a:pt x="11608010" y="3088123"/>
                  <a:pt x="11609604" y="3089116"/>
                </a:cubicBezTo>
                <a:lnTo>
                  <a:pt x="11609519" y="3090266"/>
                </a:lnTo>
                <a:lnTo>
                  <a:pt x="11608009" y="3091102"/>
                </a:lnTo>
                <a:cubicBezTo>
                  <a:pt x="11603226" y="3093751"/>
                  <a:pt x="11603226" y="3093751"/>
                  <a:pt x="11603226" y="3093751"/>
                </a:cubicBezTo>
                <a:cubicBezTo>
                  <a:pt x="11601100" y="3091103"/>
                  <a:pt x="11601898" y="3089447"/>
                  <a:pt x="11603625" y="3088703"/>
                </a:cubicBezTo>
                <a:close/>
                <a:moveTo>
                  <a:pt x="4952284" y="3054440"/>
                </a:moveTo>
                <a:lnTo>
                  <a:pt x="4952474" y="3054447"/>
                </a:lnTo>
                <a:lnTo>
                  <a:pt x="4952151" y="3054689"/>
                </a:lnTo>
                <a:lnTo>
                  <a:pt x="4950125" y="3056203"/>
                </a:lnTo>
                <a:lnTo>
                  <a:pt x="4950081" y="3056204"/>
                </a:lnTo>
                <a:close/>
                <a:moveTo>
                  <a:pt x="4870648" y="3014302"/>
                </a:moveTo>
                <a:lnTo>
                  <a:pt x="4875623" y="3014302"/>
                </a:lnTo>
                <a:cubicBezTo>
                  <a:pt x="4877217" y="3014302"/>
                  <a:pt x="4877217" y="3014302"/>
                  <a:pt x="4877217" y="3014302"/>
                </a:cubicBezTo>
                <a:cubicBezTo>
                  <a:pt x="4876154" y="3011654"/>
                  <a:pt x="4874294" y="3013309"/>
                  <a:pt x="4872434" y="3016206"/>
                </a:cubicBezTo>
                <a:lnTo>
                  <a:pt x="4869126" y="3022674"/>
                </a:lnTo>
                <a:lnTo>
                  <a:pt x="4867967" y="3022963"/>
                </a:lnTo>
                <a:close/>
                <a:moveTo>
                  <a:pt x="11686406" y="2990704"/>
                </a:moveTo>
                <a:lnTo>
                  <a:pt x="11688142" y="2990954"/>
                </a:lnTo>
                <a:lnTo>
                  <a:pt x="11689732" y="2991069"/>
                </a:lnTo>
                <a:lnTo>
                  <a:pt x="11688789" y="2995764"/>
                </a:lnTo>
                <a:cubicBezTo>
                  <a:pt x="11688258" y="2998413"/>
                  <a:pt x="11688258" y="2998413"/>
                  <a:pt x="11688258" y="2998413"/>
                </a:cubicBezTo>
                <a:close/>
                <a:moveTo>
                  <a:pt x="4711444" y="2990492"/>
                </a:moveTo>
                <a:lnTo>
                  <a:pt x="4714594" y="2992454"/>
                </a:lnTo>
                <a:cubicBezTo>
                  <a:pt x="4715656" y="2993116"/>
                  <a:pt x="4715656" y="2993116"/>
                  <a:pt x="4715656" y="2993116"/>
                </a:cubicBezTo>
                <a:cubicBezTo>
                  <a:pt x="4715656" y="2989144"/>
                  <a:pt x="4706091" y="2994109"/>
                  <a:pt x="4708482" y="2992371"/>
                </a:cubicBezTo>
                <a:close/>
                <a:moveTo>
                  <a:pt x="11671252" y="2985833"/>
                </a:moveTo>
                <a:lnTo>
                  <a:pt x="11683544" y="2987589"/>
                </a:lnTo>
                <a:lnTo>
                  <a:pt x="11684006" y="2987819"/>
                </a:lnTo>
                <a:lnTo>
                  <a:pt x="11684124" y="2987672"/>
                </a:lnTo>
                <a:lnTo>
                  <a:pt x="11685733" y="2987902"/>
                </a:lnTo>
                <a:lnTo>
                  <a:pt x="11686406" y="2990704"/>
                </a:lnTo>
                <a:lnTo>
                  <a:pt x="11672714" y="2988730"/>
                </a:lnTo>
                <a:cubicBezTo>
                  <a:pt x="11666469" y="2987323"/>
                  <a:pt x="11667532" y="2986164"/>
                  <a:pt x="11671252" y="2985833"/>
                </a:cubicBezTo>
                <a:close/>
                <a:moveTo>
                  <a:pt x="4930123" y="2983504"/>
                </a:moveTo>
                <a:lnTo>
                  <a:pt x="4930674" y="2983534"/>
                </a:lnTo>
                <a:lnTo>
                  <a:pt x="4929498" y="2984757"/>
                </a:lnTo>
                <a:cubicBezTo>
                  <a:pt x="4928635" y="2985999"/>
                  <a:pt x="4929033" y="2986164"/>
                  <a:pt x="4929830" y="2985833"/>
                </a:cubicBezTo>
                <a:lnTo>
                  <a:pt x="4931634" y="2983586"/>
                </a:lnTo>
                <a:lnTo>
                  <a:pt x="4935138" y="2983774"/>
                </a:lnTo>
                <a:lnTo>
                  <a:pt x="4934148" y="2987819"/>
                </a:lnTo>
                <a:lnTo>
                  <a:pt x="4922808" y="2986542"/>
                </a:lnTo>
                <a:lnTo>
                  <a:pt x="4929299" y="2983847"/>
                </a:lnTo>
                <a:close/>
                <a:moveTo>
                  <a:pt x="4932488" y="2982523"/>
                </a:moveTo>
                <a:lnTo>
                  <a:pt x="4931634" y="2983586"/>
                </a:lnTo>
                <a:lnTo>
                  <a:pt x="4930674" y="2983534"/>
                </a:lnTo>
                <a:lnTo>
                  <a:pt x="4931087" y="2983104"/>
                </a:lnTo>
                <a:close/>
                <a:moveTo>
                  <a:pt x="11445917" y="2981861"/>
                </a:moveTo>
                <a:lnTo>
                  <a:pt x="11445918" y="2981862"/>
                </a:lnTo>
                <a:lnTo>
                  <a:pt x="11445918" y="2986495"/>
                </a:lnTo>
                <a:cubicBezTo>
                  <a:pt x="11445918" y="2987819"/>
                  <a:pt x="11445918" y="2987819"/>
                  <a:pt x="11445918" y="2987819"/>
                </a:cubicBezTo>
                <a:cubicBezTo>
                  <a:pt x="11445918" y="2991792"/>
                  <a:pt x="11441134" y="2977888"/>
                  <a:pt x="11445917" y="2981861"/>
                </a:cubicBezTo>
                <a:close/>
                <a:moveTo>
                  <a:pt x="11460843" y="2964701"/>
                </a:moveTo>
                <a:lnTo>
                  <a:pt x="11460025" y="2966296"/>
                </a:lnTo>
                <a:lnTo>
                  <a:pt x="11458672" y="2966633"/>
                </a:lnTo>
                <a:close/>
                <a:moveTo>
                  <a:pt x="4953511" y="2962462"/>
                </a:moveTo>
                <a:lnTo>
                  <a:pt x="4953480" y="2963323"/>
                </a:lnTo>
                <a:lnTo>
                  <a:pt x="4948577" y="2967657"/>
                </a:lnTo>
                <a:lnTo>
                  <a:pt x="4947605" y="2967138"/>
                </a:lnTo>
                <a:close/>
                <a:moveTo>
                  <a:pt x="11464518" y="2958026"/>
                </a:moveTo>
                <a:cubicBezTo>
                  <a:pt x="11463721" y="2959681"/>
                  <a:pt x="11462259" y="2962495"/>
                  <a:pt x="11460997" y="2964564"/>
                </a:cubicBezTo>
                <a:lnTo>
                  <a:pt x="11460843" y="2964701"/>
                </a:lnTo>
                <a:lnTo>
                  <a:pt x="11464054" y="2958440"/>
                </a:lnTo>
                <a:cubicBezTo>
                  <a:pt x="11465448" y="2955874"/>
                  <a:pt x="11465315" y="2956371"/>
                  <a:pt x="11464518" y="2958026"/>
                </a:cubicBezTo>
                <a:close/>
                <a:moveTo>
                  <a:pt x="11462392" y="2918964"/>
                </a:moveTo>
                <a:cubicBezTo>
                  <a:pt x="11463190" y="2918302"/>
                  <a:pt x="11463854" y="2918302"/>
                  <a:pt x="11464054" y="2919791"/>
                </a:cubicBezTo>
                <a:lnTo>
                  <a:pt x="11463997" y="2920280"/>
                </a:lnTo>
                <a:lnTo>
                  <a:pt x="11461329" y="2922274"/>
                </a:lnTo>
                <a:cubicBezTo>
                  <a:pt x="11458672" y="2924260"/>
                  <a:pt x="11458672" y="2924260"/>
                  <a:pt x="11458672" y="2924260"/>
                </a:cubicBezTo>
                <a:cubicBezTo>
                  <a:pt x="11458672" y="2924260"/>
                  <a:pt x="11460798" y="2920288"/>
                  <a:pt x="11462392" y="2918964"/>
                </a:cubicBezTo>
                <a:close/>
                <a:moveTo>
                  <a:pt x="11552285" y="2847008"/>
                </a:moveTo>
                <a:lnTo>
                  <a:pt x="11547756" y="2849612"/>
                </a:lnTo>
                <a:cubicBezTo>
                  <a:pt x="11545564" y="2850771"/>
                  <a:pt x="11543704" y="2851433"/>
                  <a:pt x="11543704" y="2850108"/>
                </a:cubicBezTo>
                <a:close/>
                <a:moveTo>
                  <a:pt x="11553802" y="2846136"/>
                </a:moveTo>
                <a:lnTo>
                  <a:pt x="11553626" y="2846524"/>
                </a:lnTo>
                <a:lnTo>
                  <a:pt x="11552285" y="2847008"/>
                </a:lnTo>
                <a:close/>
                <a:moveTo>
                  <a:pt x="11577717" y="2844812"/>
                </a:moveTo>
                <a:lnTo>
                  <a:pt x="11580343" y="2844812"/>
                </a:lnTo>
                <a:lnTo>
                  <a:pt x="11580109" y="2844977"/>
                </a:lnTo>
                <a:cubicBezTo>
                  <a:pt x="11578780" y="2845805"/>
                  <a:pt x="11577717" y="2846136"/>
                  <a:pt x="11577717" y="2844812"/>
                </a:cubicBezTo>
                <a:close/>
                <a:moveTo>
                  <a:pt x="11584094" y="2842164"/>
                </a:moveTo>
                <a:lnTo>
                  <a:pt x="11584096" y="2842166"/>
                </a:lnTo>
                <a:lnTo>
                  <a:pt x="11584892" y="2843322"/>
                </a:lnTo>
                <a:lnTo>
                  <a:pt x="11584007" y="2844812"/>
                </a:lnTo>
                <a:lnTo>
                  <a:pt x="11580343" y="2844812"/>
                </a:lnTo>
                <a:close/>
                <a:moveTo>
                  <a:pt x="5072790" y="2775956"/>
                </a:moveTo>
                <a:lnTo>
                  <a:pt x="5081152" y="2777840"/>
                </a:lnTo>
                <a:lnTo>
                  <a:pt x="5077041" y="2781253"/>
                </a:lnTo>
                <a:cubicBezTo>
                  <a:pt x="5077041" y="2781253"/>
                  <a:pt x="5077041" y="2781253"/>
                  <a:pt x="5072790" y="2775956"/>
                </a:cubicBezTo>
                <a:close/>
                <a:moveTo>
                  <a:pt x="5089796" y="2770660"/>
                </a:moveTo>
                <a:lnTo>
                  <a:pt x="5091114" y="2771481"/>
                </a:lnTo>
                <a:lnTo>
                  <a:pt x="5090328" y="2773308"/>
                </a:lnTo>
                <a:cubicBezTo>
                  <a:pt x="5088999" y="2775957"/>
                  <a:pt x="5087272" y="2777943"/>
                  <a:pt x="5084548" y="2778605"/>
                </a:cubicBezTo>
                <a:lnTo>
                  <a:pt x="5081152" y="2777840"/>
                </a:lnTo>
                <a:lnTo>
                  <a:pt x="5088202" y="2771984"/>
                </a:lnTo>
                <a:cubicBezTo>
                  <a:pt x="5089796" y="2770660"/>
                  <a:pt x="5089796" y="2770660"/>
                  <a:pt x="5089796" y="2770660"/>
                </a:cubicBezTo>
                <a:close/>
                <a:moveTo>
                  <a:pt x="4938865" y="2556149"/>
                </a:moveTo>
                <a:cubicBezTo>
                  <a:pt x="4940459" y="2555487"/>
                  <a:pt x="4940991" y="2555487"/>
                  <a:pt x="4938466" y="2556645"/>
                </a:cubicBezTo>
                <a:lnTo>
                  <a:pt x="4937025" y="2557218"/>
                </a:lnTo>
                <a:close/>
                <a:moveTo>
                  <a:pt x="5032201" y="2553501"/>
                </a:moveTo>
                <a:lnTo>
                  <a:pt x="5036120" y="2553501"/>
                </a:lnTo>
                <a:cubicBezTo>
                  <a:pt x="5038777" y="2553501"/>
                  <a:pt x="5038777" y="2553501"/>
                  <a:pt x="5038777" y="2553501"/>
                </a:cubicBezTo>
                <a:cubicBezTo>
                  <a:pt x="5040903" y="2553501"/>
                  <a:pt x="5034526" y="2554825"/>
                  <a:pt x="5031868" y="2554825"/>
                </a:cubicBezTo>
                <a:close/>
                <a:moveTo>
                  <a:pt x="4979440" y="2511272"/>
                </a:moveTo>
                <a:lnTo>
                  <a:pt x="4986770" y="2511511"/>
                </a:lnTo>
                <a:cubicBezTo>
                  <a:pt x="4995448" y="2515494"/>
                  <a:pt x="4956170" y="2533183"/>
                  <a:pt x="4969623" y="2519321"/>
                </a:cubicBezTo>
                <a:close/>
                <a:moveTo>
                  <a:pt x="5142627" y="2433529"/>
                </a:moveTo>
                <a:lnTo>
                  <a:pt x="5145067" y="2436976"/>
                </a:lnTo>
                <a:cubicBezTo>
                  <a:pt x="5148256" y="2433004"/>
                  <a:pt x="5132312" y="2440949"/>
                  <a:pt x="5138490" y="2436231"/>
                </a:cubicBezTo>
                <a:close/>
                <a:moveTo>
                  <a:pt x="11405544" y="2382945"/>
                </a:moveTo>
                <a:cubicBezTo>
                  <a:pt x="11404897" y="2383245"/>
                  <a:pt x="11402671" y="2384052"/>
                  <a:pt x="11398220" y="2385583"/>
                </a:cubicBezTo>
                <a:lnTo>
                  <a:pt x="11387194" y="2389307"/>
                </a:lnTo>
                <a:lnTo>
                  <a:pt x="11380018" y="2389307"/>
                </a:lnTo>
                <a:cubicBezTo>
                  <a:pt x="11377892" y="2389307"/>
                  <a:pt x="11377892" y="2389307"/>
                  <a:pt x="11377892" y="2389307"/>
                </a:cubicBezTo>
                <a:cubicBezTo>
                  <a:pt x="11372578" y="2392617"/>
                  <a:pt x="11408783" y="2381445"/>
                  <a:pt x="11405544" y="2382945"/>
                </a:cubicBezTo>
                <a:close/>
                <a:moveTo>
                  <a:pt x="5208159" y="2358231"/>
                </a:moveTo>
                <a:lnTo>
                  <a:pt x="5206117" y="2360341"/>
                </a:lnTo>
                <a:cubicBezTo>
                  <a:pt x="5201833" y="2363321"/>
                  <a:pt x="5194957" y="2366962"/>
                  <a:pt x="5202264" y="2361996"/>
                </a:cubicBezTo>
                <a:close/>
                <a:moveTo>
                  <a:pt x="5330468" y="2238772"/>
                </a:moveTo>
                <a:lnTo>
                  <a:pt x="5322438" y="2244644"/>
                </a:lnTo>
                <a:cubicBezTo>
                  <a:pt x="5317787" y="2247624"/>
                  <a:pt x="5316725" y="2247624"/>
                  <a:pt x="5317256" y="2246299"/>
                </a:cubicBezTo>
                <a:lnTo>
                  <a:pt x="5320948" y="2241003"/>
                </a:lnTo>
                <a:lnTo>
                  <a:pt x="5322039" y="2241003"/>
                </a:lnTo>
                <a:cubicBezTo>
                  <a:pt x="5323634" y="2241003"/>
                  <a:pt x="5323634" y="2241003"/>
                  <a:pt x="5323634" y="2241003"/>
                </a:cubicBezTo>
                <a:lnTo>
                  <a:pt x="5323634" y="2240117"/>
                </a:lnTo>
                <a:lnTo>
                  <a:pt x="5326291" y="2241417"/>
                </a:lnTo>
                <a:close/>
                <a:moveTo>
                  <a:pt x="5334317" y="2235956"/>
                </a:moveTo>
                <a:lnTo>
                  <a:pt x="5334262" y="2236369"/>
                </a:lnTo>
                <a:lnTo>
                  <a:pt x="5330468" y="2238772"/>
                </a:lnTo>
                <a:close/>
                <a:moveTo>
                  <a:pt x="5323634" y="2235706"/>
                </a:moveTo>
                <a:cubicBezTo>
                  <a:pt x="5323634" y="2235706"/>
                  <a:pt x="5323634" y="2235706"/>
                  <a:pt x="5323634" y="2236368"/>
                </a:cubicBezTo>
                <a:lnTo>
                  <a:pt x="5323634" y="2240117"/>
                </a:lnTo>
                <a:lnTo>
                  <a:pt x="5321968" y="2239302"/>
                </a:lnTo>
                <a:close/>
                <a:moveTo>
                  <a:pt x="5340640" y="2219817"/>
                </a:moveTo>
                <a:cubicBezTo>
                  <a:pt x="5340640" y="2219817"/>
                  <a:pt x="5340640" y="2219817"/>
                  <a:pt x="5349143" y="2225113"/>
                </a:cubicBezTo>
                <a:lnTo>
                  <a:pt x="5334317" y="2235956"/>
                </a:lnTo>
                <a:lnTo>
                  <a:pt x="5335857" y="2224369"/>
                </a:lnTo>
                <a:cubicBezTo>
                  <a:pt x="5336388" y="2220810"/>
                  <a:pt x="5337451" y="2218493"/>
                  <a:pt x="5340640" y="2219817"/>
                </a:cubicBezTo>
                <a:close/>
                <a:moveTo>
                  <a:pt x="7908598" y="2124478"/>
                </a:moveTo>
                <a:lnTo>
                  <a:pt x="7911712" y="2125206"/>
                </a:lnTo>
                <a:lnTo>
                  <a:pt x="7908731" y="2126713"/>
                </a:lnTo>
                <a:lnTo>
                  <a:pt x="7908675" y="2126674"/>
                </a:lnTo>
                <a:close/>
                <a:moveTo>
                  <a:pt x="5182404" y="2123483"/>
                </a:moveTo>
                <a:lnTo>
                  <a:pt x="5182268" y="2123816"/>
                </a:lnTo>
                <a:cubicBezTo>
                  <a:pt x="5181737" y="2125472"/>
                  <a:pt x="5181471" y="2126299"/>
                  <a:pt x="5181604" y="2124396"/>
                </a:cubicBezTo>
                <a:lnTo>
                  <a:pt x="5181634" y="2124123"/>
                </a:lnTo>
                <a:close/>
                <a:moveTo>
                  <a:pt x="7922010" y="2120000"/>
                </a:moveTo>
                <a:lnTo>
                  <a:pt x="7925604" y="2124478"/>
                </a:lnTo>
                <a:cubicBezTo>
                  <a:pt x="7923478" y="2124478"/>
                  <a:pt x="7920290" y="2125802"/>
                  <a:pt x="7917101" y="2126465"/>
                </a:cubicBezTo>
                <a:lnTo>
                  <a:pt x="7911712" y="2125206"/>
                </a:lnTo>
                <a:lnTo>
                  <a:pt x="7915910" y="2123084"/>
                </a:lnTo>
                <a:lnTo>
                  <a:pt x="7917101" y="2124478"/>
                </a:lnTo>
                <a:cubicBezTo>
                  <a:pt x="7917101" y="2124478"/>
                  <a:pt x="7917101" y="2124478"/>
                  <a:pt x="7917633" y="2123816"/>
                </a:cubicBezTo>
                <a:lnTo>
                  <a:pt x="7919798" y="2121118"/>
                </a:lnTo>
                <a:close/>
                <a:moveTo>
                  <a:pt x="5184527" y="2118271"/>
                </a:moveTo>
                <a:cubicBezTo>
                  <a:pt x="5185457" y="2116865"/>
                  <a:pt x="5186520" y="2116533"/>
                  <a:pt x="5187582" y="2119182"/>
                </a:cubicBezTo>
                <a:cubicBezTo>
                  <a:pt x="5187582" y="2119182"/>
                  <a:pt x="5187582" y="2119182"/>
                  <a:pt x="5185988" y="2120506"/>
                </a:cubicBezTo>
                <a:lnTo>
                  <a:pt x="5182404" y="2123483"/>
                </a:lnTo>
                <a:close/>
                <a:moveTo>
                  <a:pt x="11236477" y="2024853"/>
                </a:moveTo>
                <a:lnTo>
                  <a:pt x="11236663" y="2025038"/>
                </a:lnTo>
                <a:lnTo>
                  <a:pt x="11231028" y="2027643"/>
                </a:lnTo>
                <a:lnTo>
                  <a:pt x="11231877" y="2026988"/>
                </a:lnTo>
                <a:close/>
                <a:moveTo>
                  <a:pt x="11010547" y="2011121"/>
                </a:moveTo>
                <a:lnTo>
                  <a:pt x="11011724" y="2012588"/>
                </a:lnTo>
                <a:cubicBezTo>
                  <a:pt x="11012256" y="2013250"/>
                  <a:pt x="11012256" y="2013250"/>
                  <a:pt x="11012256" y="2013250"/>
                </a:cubicBezTo>
                <a:cubicBezTo>
                  <a:pt x="11015445" y="2013250"/>
                  <a:pt x="11004285" y="2022188"/>
                  <a:pt x="11007473" y="2018485"/>
                </a:cubicBezTo>
                <a:close/>
                <a:moveTo>
                  <a:pt x="8487200" y="1981471"/>
                </a:moveTo>
                <a:lnTo>
                  <a:pt x="8493190" y="1981471"/>
                </a:lnTo>
                <a:cubicBezTo>
                  <a:pt x="8495316" y="1981471"/>
                  <a:pt x="8495316" y="1981471"/>
                  <a:pt x="8495316" y="1981471"/>
                </a:cubicBezTo>
                <a:cubicBezTo>
                  <a:pt x="8497442" y="1984119"/>
                  <a:pt x="8491065" y="1986767"/>
                  <a:pt x="8487876" y="1985443"/>
                </a:cubicBezTo>
                <a:close/>
                <a:moveTo>
                  <a:pt x="5293673" y="1958547"/>
                </a:moveTo>
                <a:lnTo>
                  <a:pt x="5293872" y="1959402"/>
                </a:lnTo>
                <a:lnTo>
                  <a:pt x="5293872" y="1967236"/>
                </a:lnTo>
                <a:cubicBezTo>
                  <a:pt x="5293872" y="1976174"/>
                  <a:pt x="5293872" y="1976174"/>
                  <a:pt x="5293872" y="1976174"/>
                </a:cubicBezTo>
                <a:cubicBezTo>
                  <a:pt x="5293872" y="1962933"/>
                  <a:pt x="5293607" y="1958629"/>
                  <a:pt x="5293673" y="1958547"/>
                </a:cubicBezTo>
                <a:close/>
                <a:moveTo>
                  <a:pt x="7675376" y="1939281"/>
                </a:moveTo>
                <a:lnTo>
                  <a:pt x="7666258" y="1946381"/>
                </a:lnTo>
                <a:cubicBezTo>
                  <a:pt x="7662006" y="1949691"/>
                  <a:pt x="7662006" y="1949691"/>
                  <a:pt x="7662006" y="1949691"/>
                </a:cubicBezTo>
                <a:cubicBezTo>
                  <a:pt x="7662006" y="1947043"/>
                  <a:pt x="7664663" y="1944395"/>
                  <a:pt x="7667719" y="1942409"/>
                </a:cubicBezTo>
                <a:close/>
                <a:moveTo>
                  <a:pt x="7929444" y="1915859"/>
                </a:moveTo>
                <a:lnTo>
                  <a:pt x="7929856" y="1917912"/>
                </a:lnTo>
                <a:cubicBezTo>
                  <a:pt x="7933044" y="1917912"/>
                  <a:pt x="7919493" y="1923871"/>
                  <a:pt x="7923279" y="1920146"/>
                </a:cubicBezTo>
                <a:close/>
                <a:moveTo>
                  <a:pt x="5221561" y="1912658"/>
                </a:moveTo>
                <a:lnTo>
                  <a:pt x="5219935" y="1916588"/>
                </a:lnTo>
                <a:cubicBezTo>
                  <a:pt x="5219204" y="1918243"/>
                  <a:pt x="5218407" y="1919236"/>
                  <a:pt x="5217344" y="1917912"/>
                </a:cubicBezTo>
                <a:cubicBezTo>
                  <a:pt x="5217344" y="1917912"/>
                  <a:pt x="5217344" y="1917912"/>
                  <a:pt x="5218938" y="1915926"/>
                </a:cubicBezTo>
                <a:close/>
                <a:moveTo>
                  <a:pt x="7934107" y="1911641"/>
                </a:moveTo>
                <a:lnTo>
                  <a:pt x="7934107" y="1912615"/>
                </a:lnTo>
                <a:lnTo>
                  <a:pt x="7929444" y="1915859"/>
                </a:lnTo>
                <a:lnTo>
                  <a:pt x="7929324" y="1915264"/>
                </a:lnTo>
                <a:lnTo>
                  <a:pt x="7929159" y="1914440"/>
                </a:lnTo>
                <a:close/>
                <a:moveTo>
                  <a:pt x="5222127" y="1911291"/>
                </a:moveTo>
                <a:lnTo>
                  <a:pt x="5222578" y="1911391"/>
                </a:lnTo>
                <a:lnTo>
                  <a:pt x="5221561" y="1912658"/>
                </a:lnTo>
                <a:close/>
                <a:moveTo>
                  <a:pt x="7927828" y="1907807"/>
                </a:moveTo>
                <a:lnTo>
                  <a:pt x="7928062" y="1908974"/>
                </a:lnTo>
                <a:lnTo>
                  <a:pt x="7929159" y="1914440"/>
                </a:lnTo>
                <a:lnTo>
                  <a:pt x="7928727" y="1914684"/>
                </a:lnTo>
                <a:cubicBezTo>
                  <a:pt x="7924940" y="1915760"/>
                  <a:pt x="7924276" y="1914271"/>
                  <a:pt x="7925073" y="1911953"/>
                </a:cubicBezTo>
                <a:close/>
                <a:moveTo>
                  <a:pt x="8785325" y="1878053"/>
                </a:moveTo>
                <a:lnTo>
                  <a:pt x="8787082" y="1879512"/>
                </a:lnTo>
                <a:cubicBezTo>
                  <a:pt x="8788676" y="1880836"/>
                  <a:pt x="8788676" y="1880836"/>
                  <a:pt x="8788676" y="1880836"/>
                </a:cubicBezTo>
                <a:lnTo>
                  <a:pt x="8780185" y="1887888"/>
                </a:lnTo>
                <a:close/>
                <a:moveTo>
                  <a:pt x="8805682" y="1864946"/>
                </a:moveTo>
                <a:cubicBezTo>
                  <a:pt x="8805682" y="1864946"/>
                  <a:pt x="8805682" y="1864946"/>
                  <a:pt x="8814186" y="1870243"/>
                </a:cubicBezTo>
                <a:cubicBezTo>
                  <a:pt x="8814186" y="1870243"/>
                  <a:pt x="8814186" y="1870243"/>
                  <a:pt x="8814186" y="1880836"/>
                </a:cubicBezTo>
                <a:cubicBezTo>
                  <a:pt x="8814186" y="1880836"/>
                  <a:pt x="8814186" y="1880836"/>
                  <a:pt x="8809934" y="1880836"/>
                </a:cubicBezTo>
                <a:cubicBezTo>
                  <a:pt x="8809934" y="1880836"/>
                  <a:pt x="8809934" y="1880836"/>
                  <a:pt x="8814186" y="1891429"/>
                </a:cubicBezTo>
                <a:lnTo>
                  <a:pt x="8804849" y="1892813"/>
                </a:lnTo>
                <a:lnTo>
                  <a:pt x="8805682" y="1891429"/>
                </a:lnTo>
                <a:cubicBezTo>
                  <a:pt x="8808871" y="1891429"/>
                  <a:pt x="8792928" y="1894408"/>
                  <a:pt x="8799106" y="1893664"/>
                </a:cubicBezTo>
                <a:lnTo>
                  <a:pt x="8804849" y="1892813"/>
                </a:lnTo>
                <a:lnTo>
                  <a:pt x="8804088" y="1894077"/>
                </a:lnTo>
                <a:cubicBezTo>
                  <a:pt x="8802494" y="1896726"/>
                  <a:pt x="8799305" y="1902022"/>
                  <a:pt x="8792928" y="1912615"/>
                </a:cubicBezTo>
                <a:cubicBezTo>
                  <a:pt x="8792928" y="1912615"/>
                  <a:pt x="8792928" y="1912615"/>
                  <a:pt x="8771670" y="1923209"/>
                </a:cubicBezTo>
                <a:cubicBezTo>
                  <a:pt x="8771670" y="1923209"/>
                  <a:pt x="8771670" y="1923209"/>
                  <a:pt x="8763166" y="1954988"/>
                </a:cubicBezTo>
                <a:cubicBezTo>
                  <a:pt x="8763166" y="1954988"/>
                  <a:pt x="8763166" y="1954988"/>
                  <a:pt x="8754664" y="1954988"/>
                </a:cubicBezTo>
                <a:lnTo>
                  <a:pt x="8752141" y="1949691"/>
                </a:lnTo>
                <a:lnTo>
                  <a:pt x="8754664" y="1949691"/>
                </a:lnTo>
                <a:cubicBezTo>
                  <a:pt x="8754664" y="1949691"/>
                  <a:pt x="8749881" y="1943733"/>
                  <a:pt x="8751076" y="1947457"/>
                </a:cubicBezTo>
                <a:lnTo>
                  <a:pt x="8752141" y="1949691"/>
                </a:lnTo>
                <a:lnTo>
                  <a:pt x="8746160" y="1949691"/>
                </a:lnTo>
                <a:cubicBezTo>
                  <a:pt x="8746160" y="1949691"/>
                  <a:pt x="8746160" y="1949691"/>
                  <a:pt x="8737657" y="1960285"/>
                </a:cubicBezTo>
                <a:cubicBezTo>
                  <a:pt x="8737657" y="1960285"/>
                  <a:pt x="8737657" y="1960285"/>
                  <a:pt x="8707896" y="1965581"/>
                </a:cubicBezTo>
                <a:cubicBezTo>
                  <a:pt x="8707896" y="1965581"/>
                  <a:pt x="8707896" y="1965581"/>
                  <a:pt x="8703644" y="1954988"/>
                </a:cubicBezTo>
                <a:cubicBezTo>
                  <a:pt x="8703644" y="1954988"/>
                  <a:pt x="8703644" y="1954988"/>
                  <a:pt x="8729154" y="1933802"/>
                </a:cubicBezTo>
                <a:cubicBezTo>
                  <a:pt x="8729154" y="1933802"/>
                  <a:pt x="8729154" y="1933802"/>
                  <a:pt x="8754664" y="1923209"/>
                </a:cubicBezTo>
                <a:cubicBezTo>
                  <a:pt x="8754664" y="1923209"/>
                  <a:pt x="8754664" y="1923209"/>
                  <a:pt x="8758915" y="1912615"/>
                </a:cubicBezTo>
                <a:cubicBezTo>
                  <a:pt x="8758915" y="1912615"/>
                  <a:pt x="8758915" y="1912615"/>
                  <a:pt x="8754664" y="1896726"/>
                </a:cubicBezTo>
                <a:cubicBezTo>
                  <a:pt x="8775922" y="1854353"/>
                  <a:pt x="8763166" y="1907319"/>
                  <a:pt x="8775922" y="1880836"/>
                </a:cubicBezTo>
                <a:cubicBezTo>
                  <a:pt x="8775922" y="1880836"/>
                  <a:pt x="8775922" y="1880836"/>
                  <a:pt x="8775922" y="1891429"/>
                </a:cubicBezTo>
                <a:cubicBezTo>
                  <a:pt x="8775922" y="1891429"/>
                  <a:pt x="8775922" y="1891429"/>
                  <a:pt x="8777516" y="1890105"/>
                </a:cubicBezTo>
                <a:lnTo>
                  <a:pt x="8780185" y="1887888"/>
                </a:lnTo>
                <a:lnTo>
                  <a:pt x="8779243" y="1889691"/>
                </a:lnTo>
                <a:cubicBezTo>
                  <a:pt x="8770873" y="1907319"/>
                  <a:pt x="8797180" y="1867595"/>
                  <a:pt x="8797180" y="1875539"/>
                </a:cubicBezTo>
                <a:cubicBezTo>
                  <a:pt x="8801431" y="1871567"/>
                  <a:pt x="8804354" y="1869581"/>
                  <a:pt x="8806281" y="1868670"/>
                </a:cubicBezTo>
                <a:lnTo>
                  <a:pt x="8808228" y="1868412"/>
                </a:lnTo>
                <a:lnTo>
                  <a:pt x="8808539" y="1868836"/>
                </a:lnTo>
                <a:cubicBezTo>
                  <a:pt x="8809270" y="1869084"/>
                  <a:pt x="8809668" y="1868588"/>
                  <a:pt x="8809403" y="1868257"/>
                </a:cubicBezTo>
                <a:lnTo>
                  <a:pt x="8808228" y="1868412"/>
                </a:lnTo>
                <a:close/>
                <a:moveTo>
                  <a:pt x="8040167" y="1834598"/>
                </a:moveTo>
                <a:lnTo>
                  <a:pt x="8039334" y="1839788"/>
                </a:lnTo>
                <a:cubicBezTo>
                  <a:pt x="8038271" y="1841112"/>
                  <a:pt x="8036146" y="1841112"/>
                  <a:pt x="8031894" y="1838463"/>
                </a:cubicBezTo>
                <a:close/>
                <a:moveTo>
                  <a:pt x="10739025" y="1811981"/>
                </a:moveTo>
                <a:lnTo>
                  <a:pt x="10740686" y="1811981"/>
                </a:lnTo>
                <a:cubicBezTo>
                  <a:pt x="10744406" y="1811981"/>
                  <a:pt x="10744406" y="1811981"/>
                  <a:pt x="10744406" y="1811981"/>
                </a:cubicBezTo>
                <a:cubicBezTo>
                  <a:pt x="10744406" y="1811981"/>
                  <a:pt x="10737231" y="1817939"/>
                  <a:pt x="10739025" y="1811981"/>
                </a:cubicBezTo>
                <a:close/>
                <a:moveTo>
                  <a:pt x="10624886" y="1806684"/>
                </a:moveTo>
                <a:lnTo>
                  <a:pt x="10625362" y="1806684"/>
                </a:lnTo>
                <a:cubicBezTo>
                  <a:pt x="10625362" y="1809332"/>
                  <a:pt x="10625096" y="1809001"/>
                  <a:pt x="10624897" y="1807594"/>
                </a:cubicBezTo>
                <a:close/>
                <a:moveTo>
                  <a:pt x="10059890" y="1773148"/>
                </a:moveTo>
                <a:lnTo>
                  <a:pt x="10058306" y="1776229"/>
                </a:lnTo>
                <a:lnTo>
                  <a:pt x="10056803" y="1775712"/>
                </a:lnTo>
                <a:close/>
                <a:moveTo>
                  <a:pt x="10064152" y="1769608"/>
                </a:moveTo>
                <a:cubicBezTo>
                  <a:pt x="10064152" y="1769608"/>
                  <a:pt x="10064152" y="1769608"/>
                  <a:pt x="10062558" y="1770932"/>
                </a:cubicBezTo>
                <a:lnTo>
                  <a:pt x="10059890" y="1773148"/>
                </a:lnTo>
                <a:lnTo>
                  <a:pt x="10061030" y="1770932"/>
                </a:lnTo>
                <a:cubicBezTo>
                  <a:pt x="10062026" y="1769277"/>
                  <a:pt x="10063089" y="1768284"/>
                  <a:pt x="10064152" y="1769608"/>
                </a:cubicBezTo>
                <a:close/>
                <a:moveTo>
                  <a:pt x="8954322" y="1733236"/>
                </a:moveTo>
                <a:lnTo>
                  <a:pt x="8955684" y="1737001"/>
                </a:lnTo>
                <a:cubicBezTo>
                  <a:pt x="8957012" y="1741967"/>
                  <a:pt x="8954621" y="1738325"/>
                  <a:pt x="8953824" y="1735346"/>
                </a:cubicBezTo>
                <a:close/>
                <a:moveTo>
                  <a:pt x="8954488" y="1732532"/>
                </a:moveTo>
                <a:lnTo>
                  <a:pt x="8954322" y="1733236"/>
                </a:lnTo>
                <a:lnTo>
                  <a:pt x="8954198" y="1732893"/>
                </a:lnTo>
                <a:close/>
                <a:moveTo>
                  <a:pt x="8011167" y="1732532"/>
                </a:moveTo>
                <a:cubicBezTo>
                  <a:pt x="8010902" y="1731870"/>
                  <a:pt x="8010769" y="1731870"/>
                  <a:pt x="8011234" y="1733360"/>
                </a:cubicBezTo>
                <a:lnTo>
                  <a:pt x="8012184" y="1735900"/>
                </a:lnTo>
                <a:lnTo>
                  <a:pt x="8011168" y="1737167"/>
                </a:lnTo>
                <a:cubicBezTo>
                  <a:pt x="8010636" y="1737829"/>
                  <a:pt x="8010636" y="1737829"/>
                  <a:pt x="8010636" y="1737829"/>
                </a:cubicBezTo>
                <a:cubicBezTo>
                  <a:pt x="8012762" y="1737829"/>
                  <a:pt x="8011699" y="1733856"/>
                  <a:pt x="8011167" y="1732532"/>
                </a:cubicBezTo>
                <a:close/>
                <a:moveTo>
                  <a:pt x="8926322" y="1708035"/>
                </a:moveTo>
                <a:cubicBezTo>
                  <a:pt x="8927119" y="1707704"/>
                  <a:pt x="8927252" y="1707870"/>
                  <a:pt x="8925857" y="1709111"/>
                </a:cubicBezTo>
                <a:lnTo>
                  <a:pt x="8922998" y="1711346"/>
                </a:lnTo>
                <a:lnTo>
                  <a:pt x="8922602" y="1711346"/>
                </a:lnTo>
                <a:cubicBezTo>
                  <a:pt x="8920476" y="1711346"/>
                  <a:pt x="8920476" y="1711346"/>
                  <a:pt x="8920476" y="1711346"/>
                </a:cubicBezTo>
                <a:cubicBezTo>
                  <a:pt x="8920476" y="1711346"/>
                  <a:pt x="8924728" y="1708698"/>
                  <a:pt x="8926322" y="1708035"/>
                </a:cubicBezTo>
                <a:close/>
                <a:moveTo>
                  <a:pt x="8192129" y="1676236"/>
                </a:moveTo>
                <a:lnTo>
                  <a:pt x="8193255" y="1677994"/>
                </a:lnTo>
                <a:cubicBezTo>
                  <a:pt x="8194650" y="1681056"/>
                  <a:pt x="8193720" y="1681222"/>
                  <a:pt x="8191860" y="1680228"/>
                </a:cubicBezTo>
                <a:lnTo>
                  <a:pt x="8189561" y="1678674"/>
                </a:lnTo>
                <a:lnTo>
                  <a:pt x="8189867" y="1677911"/>
                </a:lnTo>
                <a:lnTo>
                  <a:pt x="8190156" y="1677192"/>
                </a:lnTo>
                <a:close/>
                <a:moveTo>
                  <a:pt x="8193454" y="1668973"/>
                </a:moveTo>
                <a:cubicBezTo>
                  <a:pt x="8195580" y="1668973"/>
                  <a:pt x="8195580" y="1672946"/>
                  <a:pt x="8193454" y="1675594"/>
                </a:cubicBezTo>
                <a:lnTo>
                  <a:pt x="8192129" y="1676236"/>
                </a:lnTo>
                <a:lnTo>
                  <a:pt x="8191152" y="1674709"/>
                </a:lnTo>
                <a:lnTo>
                  <a:pt x="8192391" y="1671621"/>
                </a:lnTo>
                <a:cubicBezTo>
                  <a:pt x="8193454" y="1668973"/>
                  <a:pt x="8193454" y="1668973"/>
                  <a:pt x="8193454" y="1668973"/>
                </a:cubicBezTo>
                <a:close/>
                <a:moveTo>
                  <a:pt x="8055784" y="1613056"/>
                </a:moveTo>
                <a:lnTo>
                  <a:pt x="8053816" y="1615263"/>
                </a:lnTo>
                <a:cubicBezTo>
                  <a:pt x="8053152" y="1616008"/>
                  <a:pt x="8053152" y="1616008"/>
                  <a:pt x="8053152" y="1616008"/>
                </a:cubicBezTo>
                <a:cubicBezTo>
                  <a:pt x="8052089" y="1617332"/>
                  <a:pt x="8053418" y="1615676"/>
                  <a:pt x="8055477" y="1613359"/>
                </a:cubicBezTo>
                <a:close/>
                <a:moveTo>
                  <a:pt x="9987373" y="1607907"/>
                </a:moveTo>
                <a:lnTo>
                  <a:pt x="9989749" y="1609387"/>
                </a:lnTo>
                <a:cubicBezTo>
                  <a:pt x="9991875" y="1610711"/>
                  <a:pt x="9991875" y="1610711"/>
                  <a:pt x="9991875" y="1610711"/>
                </a:cubicBezTo>
                <a:cubicBezTo>
                  <a:pt x="9995063" y="1606738"/>
                  <a:pt x="9971946" y="1620642"/>
                  <a:pt x="9981711" y="1612200"/>
                </a:cubicBezTo>
                <a:close/>
                <a:moveTo>
                  <a:pt x="8321002" y="1594821"/>
                </a:moveTo>
                <a:lnTo>
                  <a:pt x="8322971" y="1594821"/>
                </a:lnTo>
                <a:lnTo>
                  <a:pt x="8322795" y="1594987"/>
                </a:lnTo>
                <a:cubicBezTo>
                  <a:pt x="8321799" y="1595814"/>
                  <a:pt x="8321002" y="1596145"/>
                  <a:pt x="8321002" y="1594821"/>
                </a:cubicBezTo>
                <a:close/>
                <a:moveTo>
                  <a:pt x="9040051" y="1592173"/>
                </a:moveTo>
                <a:cubicBezTo>
                  <a:pt x="9040317" y="1592835"/>
                  <a:pt x="9039121" y="1594159"/>
                  <a:pt x="9035202" y="1596311"/>
                </a:cubicBezTo>
                <a:lnTo>
                  <a:pt x="9032790" y="1597347"/>
                </a:lnTo>
                <a:lnTo>
                  <a:pt x="9031016" y="1594821"/>
                </a:lnTo>
                <a:cubicBezTo>
                  <a:pt x="9033142" y="1592173"/>
                  <a:pt x="9039520" y="1590849"/>
                  <a:pt x="9040051" y="1592173"/>
                </a:cubicBezTo>
                <a:close/>
                <a:moveTo>
                  <a:pt x="8325785" y="1592173"/>
                </a:moveTo>
                <a:cubicBezTo>
                  <a:pt x="8326582" y="1591511"/>
                  <a:pt x="8326980" y="1591511"/>
                  <a:pt x="8326383" y="1593332"/>
                </a:cubicBezTo>
                <a:lnTo>
                  <a:pt x="8325719" y="1594821"/>
                </a:lnTo>
                <a:lnTo>
                  <a:pt x="8323659" y="1594821"/>
                </a:lnTo>
                <a:lnTo>
                  <a:pt x="8322971" y="1594821"/>
                </a:lnTo>
                <a:close/>
                <a:moveTo>
                  <a:pt x="10034050" y="1573635"/>
                </a:moveTo>
                <a:lnTo>
                  <a:pt x="10037048" y="1573635"/>
                </a:lnTo>
                <a:cubicBezTo>
                  <a:pt x="10038642" y="1573635"/>
                  <a:pt x="10038642" y="1573635"/>
                  <a:pt x="10038642" y="1573635"/>
                </a:cubicBezTo>
                <a:cubicBezTo>
                  <a:pt x="10038642" y="1569663"/>
                  <a:pt x="10029076" y="1586545"/>
                  <a:pt x="10031468" y="1579594"/>
                </a:cubicBezTo>
                <a:close/>
                <a:moveTo>
                  <a:pt x="10037641" y="1565352"/>
                </a:moveTo>
                <a:lnTo>
                  <a:pt x="10037672" y="1565359"/>
                </a:lnTo>
                <a:lnTo>
                  <a:pt x="10037048" y="1566849"/>
                </a:lnTo>
                <a:lnTo>
                  <a:pt x="10036997" y="1566836"/>
                </a:lnTo>
                <a:close/>
                <a:moveTo>
                  <a:pt x="10259725" y="1557745"/>
                </a:moveTo>
                <a:cubicBezTo>
                  <a:pt x="10260788" y="1561718"/>
                  <a:pt x="10258662" y="1563704"/>
                  <a:pt x="10255938" y="1564200"/>
                </a:cubicBezTo>
                <a:lnTo>
                  <a:pt x="10250467" y="1562358"/>
                </a:lnTo>
                <a:lnTo>
                  <a:pt x="10257068" y="1559069"/>
                </a:lnTo>
                <a:cubicBezTo>
                  <a:pt x="10259725" y="1557745"/>
                  <a:pt x="10259725" y="1557745"/>
                  <a:pt x="10259725" y="1557745"/>
                </a:cubicBezTo>
                <a:close/>
                <a:moveTo>
                  <a:pt x="10157687" y="1441221"/>
                </a:moveTo>
                <a:cubicBezTo>
                  <a:pt x="10159813" y="1441221"/>
                  <a:pt x="10154498" y="1447841"/>
                  <a:pt x="10151841" y="1448503"/>
                </a:cubicBezTo>
                <a:lnTo>
                  <a:pt x="10151178" y="1443924"/>
                </a:lnTo>
                <a:lnTo>
                  <a:pt x="10156093" y="1441883"/>
                </a:lnTo>
                <a:cubicBezTo>
                  <a:pt x="10157687" y="1441221"/>
                  <a:pt x="10157687" y="1441221"/>
                  <a:pt x="10157687" y="1441221"/>
                </a:cubicBezTo>
                <a:close/>
                <a:moveTo>
                  <a:pt x="8177840" y="1428973"/>
                </a:moveTo>
                <a:lnTo>
                  <a:pt x="8177892" y="1430578"/>
                </a:lnTo>
                <a:lnTo>
                  <a:pt x="8177702" y="1430933"/>
                </a:lnTo>
                <a:close/>
                <a:moveTo>
                  <a:pt x="10162337" y="1420034"/>
                </a:moveTo>
                <a:lnTo>
                  <a:pt x="10170442" y="1420034"/>
                </a:lnTo>
                <a:cubicBezTo>
                  <a:pt x="10173631" y="1418710"/>
                  <a:pt x="10170707" y="1420696"/>
                  <a:pt x="10166124" y="1423345"/>
                </a:cubicBezTo>
                <a:lnTo>
                  <a:pt x="10158644" y="1427158"/>
                </a:lnTo>
                <a:lnTo>
                  <a:pt x="10161730" y="1420484"/>
                </a:lnTo>
                <a:close/>
                <a:moveTo>
                  <a:pt x="9409408" y="1420034"/>
                </a:moveTo>
                <a:cubicBezTo>
                  <a:pt x="9426414" y="1420034"/>
                  <a:pt x="9426414" y="1420034"/>
                  <a:pt x="9426414" y="1420034"/>
                </a:cubicBezTo>
                <a:cubicBezTo>
                  <a:pt x="9430666" y="1420034"/>
                  <a:pt x="9414722" y="1429303"/>
                  <a:pt x="9407813" y="1429303"/>
                </a:cubicBezTo>
                <a:lnTo>
                  <a:pt x="9407823" y="1427930"/>
                </a:lnTo>
                <a:lnTo>
                  <a:pt x="9408876" y="1422683"/>
                </a:lnTo>
                <a:cubicBezTo>
                  <a:pt x="9409408" y="1420034"/>
                  <a:pt x="9409408" y="1420034"/>
                  <a:pt x="9409408" y="1420034"/>
                </a:cubicBezTo>
                <a:close/>
                <a:moveTo>
                  <a:pt x="5251356" y="1420034"/>
                </a:moveTo>
                <a:cubicBezTo>
                  <a:pt x="5260923" y="1424007"/>
                  <a:pt x="5241790" y="1439896"/>
                  <a:pt x="5242388" y="1427483"/>
                </a:cubicBezTo>
                <a:lnTo>
                  <a:pt x="5244674" y="1421535"/>
                </a:lnTo>
                <a:close/>
                <a:moveTo>
                  <a:pt x="9447672" y="1377662"/>
                </a:moveTo>
                <a:cubicBezTo>
                  <a:pt x="9445546" y="1377662"/>
                  <a:pt x="9444483" y="1381634"/>
                  <a:pt x="9443420" y="1382958"/>
                </a:cubicBezTo>
                <a:lnTo>
                  <a:pt x="9443420" y="1382958"/>
                </a:lnTo>
                <a:lnTo>
                  <a:pt x="9447140" y="1378324"/>
                </a:lnTo>
                <a:cubicBezTo>
                  <a:pt x="9447672" y="1377662"/>
                  <a:pt x="9447672" y="1377662"/>
                  <a:pt x="9447672" y="1377662"/>
                </a:cubicBezTo>
                <a:close/>
                <a:moveTo>
                  <a:pt x="9456279" y="1372365"/>
                </a:moveTo>
                <a:lnTo>
                  <a:pt x="9458792" y="1372365"/>
                </a:lnTo>
                <a:lnTo>
                  <a:pt x="9456175" y="1375014"/>
                </a:lnTo>
                <a:cubicBezTo>
                  <a:pt x="9455112" y="1376338"/>
                  <a:pt x="9454581" y="1377000"/>
                  <a:pt x="9455113" y="1375345"/>
                </a:cubicBezTo>
                <a:close/>
                <a:moveTo>
                  <a:pt x="9460427" y="1370710"/>
                </a:moveTo>
                <a:cubicBezTo>
                  <a:pt x="9462021" y="1369717"/>
                  <a:pt x="9463615" y="1369717"/>
                  <a:pt x="9464678" y="1372365"/>
                </a:cubicBezTo>
                <a:cubicBezTo>
                  <a:pt x="9464678" y="1372365"/>
                  <a:pt x="9464678" y="1372365"/>
                  <a:pt x="9461489" y="1372365"/>
                </a:cubicBezTo>
                <a:lnTo>
                  <a:pt x="9458792" y="1372365"/>
                </a:lnTo>
                <a:close/>
                <a:moveTo>
                  <a:pt x="9911095" y="1367069"/>
                </a:moveTo>
                <a:cubicBezTo>
                  <a:pt x="9913221" y="1367069"/>
                  <a:pt x="9908969" y="1371041"/>
                  <a:pt x="9906843" y="1371703"/>
                </a:cubicBezTo>
                <a:lnTo>
                  <a:pt x="9906456" y="1369958"/>
                </a:lnTo>
                <a:lnTo>
                  <a:pt x="9910032" y="1367731"/>
                </a:lnTo>
                <a:cubicBezTo>
                  <a:pt x="9911095" y="1367069"/>
                  <a:pt x="9911095" y="1367069"/>
                  <a:pt x="9911095" y="1367069"/>
                </a:cubicBezTo>
                <a:close/>
                <a:moveTo>
                  <a:pt x="5145067" y="1361772"/>
                </a:moveTo>
                <a:cubicBezTo>
                  <a:pt x="5149318" y="1361772"/>
                  <a:pt x="5145067" y="1369717"/>
                  <a:pt x="5140815" y="1371703"/>
                </a:cubicBezTo>
                <a:lnTo>
                  <a:pt x="5138314" y="1370184"/>
                </a:lnTo>
                <a:lnTo>
                  <a:pt x="5144004" y="1363096"/>
                </a:lnTo>
                <a:cubicBezTo>
                  <a:pt x="5145067" y="1361772"/>
                  <a:pt x="5145067" y="1361772"/>
                  <a:pt x="5145067" y="1361772"/>
                </a:cubicBezTo>
                <a:close/>
                <a:moveTo>
                  <a:pt x="5141651" y="1351031"/>
                </a:moveTo>
                <a:lnTo>
                  <a:pt x="5137626" y="1356476"/>
                </a:lnTo>
                <a:cubicBezTo>
                  <a:pt x="5136032" y="1357800"/>
                  <a:pt x="5135235" y="1357800"/>
                  <a:pt x="5137759" y="1354820"/>
                </a:cubicBezTo>
                <a:close/>
                <a:moveTo>
                  <a:pt x="9232185" y="1346428"/>
                </a:moveTo>
                <a:lnTo>
                  <a:pt x="9227652" y="1347207"/>
                </a:lnTo>
                <a:lnTo>
                  <a:pt x="9227778" y="1346894"/>
                </a:lnTo>
                <a:lnTo>
                  <a:pt x="9228183" y="1346544"/>
                </a:lnTo>
                <a:lnTo>
                  <a:pt x="9228192" y="1346537"/>
                </a:lnTo>
                <a:close/>
                <a:moveTo>
                  <a:pt x="7686928" y="1318668"/>
                </a:moveTo>
                <a:lnTo>
                  <a:pt x="7687110" y="1318894"/>
                </a:lnTo>
                <a:lnTo>
                  <a:pt x="7685852" y="1319485"/>
                </a:lnTo>
                <a:close/>
                <a:moveTo>
                  <a:pt x="9048023" y="1314103"/>
                </a:moveTo>
                <a:cubicBezTo>
                  <a:pt x="9056526" y="1322048"/>
                  <a:pt x="9044834" y="1323372"/>
                  <a:pt x="9040051" y="1319400"/>
                </a:cubicBezTo>
                <a:lnTo>
                  <a:pt x="9040353" y="1317288"/>
                </a:lnTo>
                <a:lnTo>
                  <a:pt x="9046429" y="1314765"/>
                </a:lnTo>
                <a:cubicBezTo>
                  <a:pt x="9048023" y="1314103"/>
                  <a:pt x="9048023" y="1314103"/>
                  <a:pt x="9048023" y="1314103"/>
                </a:cubicBezTo>
                <a:close/>
                <a:moveTo>
                  <a:pt x="8137802" y="1309186"/>
                </a:moveTo>
                <a:lnTo>
                  <a:pt x="8136390" y="1312530"/>
                </a:lnTo>
                <a:cubicBezTo>
                  <a:pt x="8135393" y="1314599"/>
                  <a:pt x="8135260" y="1314434"/>
                  <a:pt x="8135526" y="1313441"/>
                </a:cubicBezTo>
                <a:lnTo>
                  <a:pt x="8136724" y="1310260"/>
                </a:lnTo>
                <a:close/>
                <a:moveTo>
                  <a:pt x="8138183" y="1308806"/>
                </a:moveTo>
                <a:lnTo>
                  <a:pt x="8137802" y="1309186"/>
                </a:lnTo>
                <a:lnTo>
                  <a:pt x="8137901" y="1308951"/>
                </a:lnTo>
                <a:close/>
                <a:moveTo>
                  <a:pt x="5494760" y="1234075"/>
                </a:moveTo>
                <a:lnTo>
                  <a:pt x="5494836" y="1234343"/>
                </a:lnTo>
                <a:lnTo>
                  <a:pt x="5493697" y="1234654"/>
                </a:lnTo>
                <a:lnTo>
                  <a:pt x="5494159" y="1234309"/>
                </a:lnTo>
                <a:close/>
                <a:moveTo>
                  <a:pt x="5510039" y="1230185"/>
                </a:moveTo>
                <a:cubicBezTo>
                  <a:pt x="5516018" y="1228696"/>
                  <a:pt x="5496886" y="1234654"/>
                  <a:pt x="5506451" y="1234654"/>
                </a:cubicBezTo>
                <a:cubicBezTo>
                  <a:pt x="5506451" y="1239951"/>
                  <a:pt x="5506451" y="1250544"/>
                  <a:pt x="5497948" y="1245248"/>
                </a:cubicBezTo>
                <a:lnTo>
                  <a:pt x="5494836" y="1234343"/>
                </a:lnTo>
                <a:close/>
                <a:moveTo>
                  <a:pt x="9437043" y="1221413"/>
                </a:moveTo>
                <a:lnTo>
                  <a:pt x="9439667" y="1225808"/>
                </a:lnTo>
                <a:lnTo>
                  <a:pt x="9437575" y="1227372"/>
                </a:lnTo>
                <a:cubicBezTo>
                  <a:pt x="9434918" y="1229358"/>
                  <a:pt x="9434918" y="1229358"/>
                  <a:pt x="9434918" y="1229358"/>
                </a:cubicBezTo>
                <a:cubicBezTo>
                  <a:pt x="9437043" y="1224061"/>
                  <a:pt x="9435980" y="1220089"/>
                  <a:pt x="9437043" y="1221413"/>
                </a:cubicBezTo>
                <a:close/>
                <a:moveTo>
                  <a:pt x="9894088" y="1208172"/>
                </a:moveTo>
                <a:cubicBezTo>
                  <a:pt x="9898340" y="1213468"/>
                  <a:pt x="9898340" y="1213468"/>
                  <a:pt x="9898340" y="1213468"/>
                </a:cubicBezTo>
                <a:cubicBezTo>
                  <a:pt x="9900466" y="1210820"/>
                  <a:pt x="9897543" y="1211482"/>
                  <a:pt x="9893292" y="1213054"/>
                </a:cubicBezTo>
                <a:lnTo>
                  <a:pt x="9883760" y="1216750"/>
                </a:lnTo>
                <a:lnTo>
                  <a:pt x="9892494" y="1209496"/>
                </a:lnTo>
                <a:cubicBezTo>
                  <a:pt x="9894088" y="1208172"/>
                  <a:pt x="9894088" y="1208172"/>
                  <a:pt x="9894088" y="1208172"/>
                </a:cubicBezTo>
                <a:close/>
                <a:moveTo>
                  <a:pt x="9860377" y="1202500"/>
                </a:moveTo>
                <a:lnTo>
                  <a:pt x="9860363" y="1202769"/>
                </a:lnTo>
                <a:lnTo>
                  <a:pt x="9860076" y="1202875"/>
                </a:lnTo>
                <a:close/>
                <a:moveTo>
                  <a:pt x="9150352" y="1200929"/>
                </a:moveTo>
                <a:lnTo>
                  <a:pt x="9150859" y="1201302"/>
                </a:lnTo>
                <a:cubicBezTo>
                  <a:pt x="9148733" y="1203454"/>
                  <a:pt x="9139166" y="1204613"/>
                  <a:pt x="9143418" y="1202792"/>
                </a:cubicBezTo>
                <a:close/>
                <a:moveTo>
                  <a:pt x="9398164" y="1197578"/>
                </a:moveTo>
                <a:lnTo>
                  <a:pt x="9398788" y="1197578"/>
                </a:lnTo>
                <a:lnTo>
                  <a:pt x="9394461" y="1202627"/>
                </a:lnTo>
                <a:cubicBezTo>
                  <a:pt x="9387751" y="1210323"/>
                  <a:pt x="9387884" y="1209827"/>
                  <a:pt x="9390807" y="1206185"/>
                </a:cubicBezTo>
                <a:close/>
                <a:moveTo>
                  <a:pt x="9860674" y="1196916"/>
                </a:moveTo>
                <a:cubicBezTo>
                  <a:pt x="9861006" y="1195592"/>
                  <a:pt x="9861405" y="1196254"/>
                  <a:pt x="9861671" y="1197578"/>
                </a:cubicBezTo>
                <a:lnTo>
                  <a:pt x="9861806" y="1200720"/>
                </a:lnTo>
                <a:lnTo>
                  <a:pt x="9861139" y="1201851"/>
                </a:lnTo>
                <a:lnTo>
                  <a:pt x="9860377" y="1202500"/>
                </a:lnTo>
                <a:close/>
                <a:moveTo>
                  <a:pt x="9400904" y="1195109"/>
                </a:moveTo>
                <a:lnTo>
                  <a:pt x="9400904" y="1197578"/>
                </a:lnTo>
                <a:cubicBezTo>
                  <a:pt x="9400904" y="1197578"/>
                  <a:pt x="9400904" y="1197578"/>
                  <a:pt x="9399310" y="1197578"/>
                </a:cubicBezTo>
                <a:lnTo>
                  <a:pt x="9398788" y="1197578"/>
                </a:lnTo>
                <a:close/>
                <a:moveTo>
                  <a:pt x="5291635" y="1194667"/>
                </a:moveTo>
                <a:lnTo>
                  <a:pt x="5290284" y="1197578"/>
                </a:lnTo>
                <a:lnTo>
                  <a:pt x="5289621" y="1197578"/>
                </a:lnTo>
                <a:cubicBezTo>
                  <a:pt x="5287495" y="1198903"/>
                  <a:pt x="5287229" y="1198240"/>
                  <a:pt x="5287761" y="1196999"/>
                </a:cubicBezTo>
                <a:lnTo>
                  <a:pt x="5288895" y="1195425"/>
                </a:lnTo>
                <a:close/>
                <a:moveTo>
                  <a:pt x="9407753" y="1186985"/>
                </a:moveTo>
                <a:lnTo>
                  <a:pt x="9407867" y="1186985"/>
                </a:lnTo>
                <a:lnTo>
                  <a:pt x="9400904" y="1195109"/>
                </a:lnTo>
                <a:lnTo>
                  <a:pt x="9400904" y="1194373"/>
                </a:lnTo>
                <a:lnTo>
                  <a:pt x="9403894" y="1190875"/>
                </a:lnTo>
                <a:close/>
                <a:moveTo>
                  <a:pt x="9409117" y="1185609"/>
                </a:moveTo>
                <a:cubicBezTo>
                  <a:pt x="9410205" y="1184751"/>
                  <a:pt x="9410471" y="1184999"/>
                  <a:pt x="9409408" y="1186985"/>
                </a:cubicBezTo>
                <a:lnTo>
                  <a:pt x="9407867" y="1186985"/>
                </a:lnTo>
                <a:lnTo>
                  <a:pt x="9408594" y="1186137"/>
                </a:lnTo>
                <a:close/>
                <a:moveTo>
                  <a:pt x="7842167" y="1183675"/>
                </a:moveTo>
                <a:cubicBezTo>
                  <a:pt x="7842432" y="1183344"/>
                  <a:pt x="7842565" y="1183509"/>
                  <a:pt x="7842366" y="1184751"/>
                </a:cubicBezTo>
                <a:lnTo>
                  <a:pt x="7842145" y="1185679"/>
                </a:lnTo>
                <a:lnTo>
                  <a:pt x="7840572" y="1186985"/>
                </a:lnTo>
                <a:cubicBezTo>
                  <a:pt x="7840572" y="1186985"/>
                  <a:pt x="7841635" y="1184337"/>
                  <a:pt x="7842167" y="1183675"/>
                </a:cubicBezTo>
                <a:close/>
                <a:moveTo>
                  <a:pt x="9954674" y="1174406"/>
                </a:moveTo>
                <a:cubicBezTo>
                  <a:pt x="9956268" y="1173413"/>
                  <a:pt x="9956534" y="1173909"/>
                  <a:pt x="9953478" y="1177964"/>
                </a:cubicBezTo>
                <a:lnTo>
                  <a:pt x="9950451" y="1181689"/>
                </a:lnTo>
                <a:lnTo>
                  <a:pt x="9949359" y="1181689"/>
                </a:lnTo>
                <a:lnTo>
                  <a:pt x="9949359" y="1183032"/>
                </a:lnTo>
                <a:lnTo>
                  <a:pt x="9947763" y="1184996"/>
                </a:lnTo>
                <a:lnTo>
                  <a:pt x="9945639" y="1182351"/>
                </a:lnTo>
                <a:cubicBezTo>
                  <a:pt x="9945108" y="1181689"/>
                  <a:pt x="9945108" y="1181689"/>
                  <a:pt x="9945108" y="1181689"/>
                </a:cubicBezTo>
                <a:cubicBezTo>
                  <a:pt x="9942982" y="1184337"/>
                  <a:pt x="9951485" y="1176392"/>
                  <a:pt x="9954674" y="1174406"/>
                </a:cubicBezTo>
                <a:close/>
                <a:moveTo>
                  <a:pt x="10047428" y="1160358"/>
                </a:moveTo>
                <a:lnTo>
                  <a:pt x="10047388" y="1160452"/>
                </a:lnTo>
                <a:lnTo>
                  <a:pt x="10047146" y="1160502"/>
                </a:lnTo>
                <a:close/>
                <a:moveTo>
                  <a:pt x="10049803" y="1155868"/>
                </a:moveTo>
                <a:cubicBezTo>
                  <a:pt x="10049537" y="1156861"/>
                  <a:pt x="10048873" y="1158682"/>
                  <a:pt x="10048275" y="1159923"/>
                </a:cubicBezTo>
                <a:lnTo>
                  <a:pt x="10047428" y="1160358"/>
                </a:lnTo>
                <a:lnTo>
                  <a:pt x="10048939" y="1156778"/>
                </a:lnTo>
                <a:cubicBezTo>
                  <a:pt x="10049936" y="1154709"/>
                  <a:pt x="10050069" y="1154875"/>
                  <a:pt x="10049803" y="1155868"/>
                </a:cubicBezTo>
                <a:close/>
                <a:moveTo>
                  <a:pt x="5115837" y="1153882"/>
                </a:moveTo>
                <a:cubicBezTo>
                  <a:pt x="5116634" y="1153882"/>
                  <a:pt x="5116501" y="1154213"/>
                  <a:pt x="5114043" y="1155206"/>
                </a:cubicBezTo>
                <a:lnTo>
                  <a:pt x="5112392" y="1155761"/>
                </a:lnTo>
                <a:lnTo>
                  <a:pt x="5111054" y="1155206"/>
                </a:lnTo>
                <a:cubicBezTo>
                  <a:pt x="5108928" y="1155206"/>
                  <a:pt x="5114243" y="1153882"/>
                  <a:pt x="5115837" y="1153882"/>
                </a:cubicBezTo>
                <a:close/>
                <a:moveTo>
                  <a:pt x="5419825" y="1147923"/>
                </a:moveTo>
                <a:lnTo>
                  <a:pt x="5418544" y="1149790"/>
                </a:lnTo>
                <a:lnTo>
                  <a:pt x="5412917" y="1149909"/>
                </a:lnTo>
                <a:cubicBezTo>
                  <a:pt x="5417168" y="1147261"/>
                  <a:pt x="5420357" y="1145937"/>
                  <a:pt x="5419825" y="1147923"/>
                </a:cubicBezTo>
                <a:close/>
                <a:moveTo>
                  <a:pt x="9426414" y="1128723"/>
                </a:moveTo>
                <a:cubicBezTo>
                  <a:pt x="9429603" y="1124751"/>
                  <a:pt x="9406485" y="1141633"/>
                  <a:pt x="9416250" y="1132447"/>
                </a:cubicBezTo>
                <a:lnTo>
                  <a:pt x="9417276" y="1131569"/>
                </a:lnTo>
                <a:lnTo>
                  <a:pt x="9424288" y="1129385"/>
                </a:lnTo>
                <a:cubicBezTo>
                  <a:pt x="9426414" y="1128723"/>
                  <a:pt x="9426414" y="1128723"/>
                  <a:pt x="9426414" y="1128723"/>
                </a:cubicBezTo>
                <a:close/>
                <a:moveTo>
                  <a:pt x="5039179" y="1118130"/>
                </a:moveTo>
                <a:lnTo>
                  <a:pt x="5040298" y="1118130"/>
                </a:lnTo>
                <a:lnTo>
                  <a:pt x="5044598" y="1120438"/>
                </a:lnTo>
                <a:lnTo>
                  <a:pt x="5044490" y="1120530"/>
                </a:lnTo>
                <a:close/>
                <a:moveTo>
                  <a:pt x="6236662" y="1102240"/>
                </a:moveTo>
                <a:lnTo>
                  <a:pt x="6235974" y="1105434"/>
                </a:lnTo>
                <a:lnTo>
                  <a:pt x="6233473" y="1106213"/>
                </a:lnTo>
                <a:cubicBezTo>
                  <a:pt x="6229221" y="1107537"/>
                  <a:pt x="6229221" y="1107537"/>
                  <a:pt x="6229221" y="1107537"/>
                </a:cubicBezTo>
                <a:cubicBezTo>
                  <a:pt x="6224970" y="1104888"/>
                  <a:pt x="6233473" y="1100916"/>
                  <a:pt x="6236662" y="1102240"/>
                </a:cubicBezTo>
                <a:close/>
                <a:moveTo>
                  <a:pt x="6471562" y="1096944"/>
                </a:moveTo>
                <a:cubicBezTo>
                  <a:pt x="6475813" y="1096944"/>
                  <a:pt x="6475813" y="1096944"/>
                  <a:pt x="6475813" y="1096944"/>
                </a:cubicBezTo>
                <a:cubicBezTo>
                  <a:pt x="6485379" y="1092971"/>
                  <a:pt x="6437549" y="1112833"/>
                  <a:pt x="6456083" y="1102902"/>
                </a:cubicBezTo>
                <a:lnTo>
                  <a:pt x="6465448" y="1098213"/>
                </a:lnTo>
                <a:lnTo>
                  <a:pt x="6468373" y="1097606"/>
                </a:lnTo>
                <a:cubicBezTo>
                  <a:pt x="6471562" y="1096944"/>
                  <a:pt x="6471562" y="1096944"/>
                  <a:pt x="6471562" y="1096944"/>
                </a:cubicBezTo>
                <a:close/>
                <a:moveTo>
                  <a:pt x="7872933" y="1084137"/>
                </a:moveTo>
                <a:cubicBezTo>
                  <a:pt x="7872974" y="1084654"/>
                  <a:pt x="7872227" y="1086102"/>
                  <a:pt x="7870267" y="1088833"/>
                </a:cubicBezTo>
                <a:lnTo>
                  <a:pt x="7863636" y="1097101"/>
                </a:lnTo>
                <a:lnTo>
                  <a:pt x="7862694" y="1095123"/>
                </a:lnTo>
                <a:cubicBezTo>
                  <a:pt x="7865584" y="1089413"/>
                  <a:pt x="7872808" y="1082585"/>
                  <a:pt x="7872933" y="1084137"/>
                </a:cubicBezTo>
                <a:close/>
                <a:moveTo>
                  <a:pt x="6259999" y="1037414"/>
                </a:moveTo>
                <a:lnTo>
                  <a:pt x="6259605" y="1038898"/>
                </a:lnTo>
                <a:lnTo>
                  <a:pt x="6259574" y="1038997"/>
                </a:lnTo>
                <a:lnTo>
                  <a:pt x="6258982" y="1038681"/>
                </a:lnTo>
                <a:close/>
                <a:moveTo>
                  <a:pt x="6261049" y="1033461"/>
                </a:moveTo>
                <a:lnTo>
                  <a:pt x="6261972" y="1033467"/>
                </a:lnTo>
                <a:cubicBezTo>
                  <a:pt x="6263633" y="1033550"/>
                  <a:pt x="6263500" y="1033716"/>
                  <a:pt x="6262702" y="1034047"/>
                </a:cubicBezTo>
                <a:lnTo>
                  <a:pt x="6259999" y="1037414"/>
                </a:lnTo>
                <a:close/>
                <a:moveTo>
                  <a:pt x="6250479" y="1033385"/>
                </a:moveTo>
                <a:lnTo>
                  <a:pt x="6257164" y="1033433"/>
                </a:lnTo>
                <a:lnTo>
                  <a:pt x="6255329" y="1035950"/>
                </a:lnTo>
                <a:cubicBezTo>
                  <a:pt x="6253402" y="1038350"/>
                  <a:pt x="6251542" y="1040005"/>
                  <a:pt x="6250479" y="1038681"/>
                </a:cubicBezTo>
                <a:cubicBezTo>
                  <a:pt x="6250479" y="1038681"/>
                  <a:pt x="6250479" y="1038681"/>
                  <a:pt x="6250479" y="1033385"/>
                </a:cubicBezTo>
                <a:close/>
                <a:moveTo>
                  <a:pt x="6260577" y="1028750"/>
                </a:moveTo>
                <a:cubicBezTo>
                  <a:pt x="6261905" y="1027095"/>
                  <a:pt x="6262570" y="1026929"/>
                  <a:pt x="6261839" y="1030488"/>
                </a:cubicBezTo>
                <a:lnTo>
                  <a:pt x="6261049" y="1033461"/>
                </a:lnTo>
                <a:lnTo>
                  <a:pt x="6257164" y="1033433"/>
                </a:lnTo>
                <a:close/>
                <a:moveTo>
                  <a:pt x="5361898" y="1017495"/>
                </a:moveTo>
                <a:cubicBezTo>
                  <a:pt x="5359772" y="1022792"/>
                  <a:pt x="5358178" y="1022792"/>
                  <a:pt x="5357248" y="1020805"/>
                </a:cubicBezTo>
                <a:lnTo>
                  <a:pt x="5357044" y="1018167"/>
                </a:lnTo>
                <a:lnTo>
                  <a:pt x="5357115" y="1018157"/>
                </a:lnTo>
                <a:cubicBezTo>
                  <a:pt x="5361898" y="1017495"/>
                  <a:pt x="5361898" y="1017495"/>
                  <a:pt x="5361898" y="1017495"/>
                </a:cubicBezTo>
                <a:close/>
                <a:moveTo>
                  <a:pt x="5653228" y="1005638"/>
                </a:moveTo>
                <a:lnTo>
                  <a:pt x="5655257" y="1006902"/>
                </a:lnTo>
                <a:cubicBezTo>
                  <a:pt x="5661635" y="1006902"/>
                  <a:pt x="5644097" y="1015840"/>
                  <a:pt x="5649278" y="1009136"/>
                </a:cubicBezTo>
                <a:close/>
                <a:moveTo>
                  <a:pt x="8095668" y="1001605"/>
                </a:moveTo>
                <a:cubicBezTo>
                  <a:pt x="8096731" y="1004254"/>
                  <a:pt x="8096199" y="1004916"/>
                  <a:pt x="8095269" y="1004667"/>
                </a:cubicBezTo>
                <a:lnTo>
                  <a:pt x="8093372" y="1003035"/>
                </a:lnTo>
                <a:lnTo>
                  <a:pt x="8094605" y="1002267"/>
                </a:lnTo>
                <a:cubicBezTo>
                  <a:pt x="8095668" y="1001605"/>
                  <a:pt x="8095668" y="1001605"/>
                  <a:pt x="8095668" y="1001605"/>
                </a:cubicBezTo>
                <a:close/>
                <a:moveTo>
                  <a:pt x="7545367" y="986176"/>
                </a:moveTo>
                <a:lnTo>
                  <a:pt x="7544822" y="989440"/>
                </a:lnTo>
                <a:cubicBezTo>
                  <a:pt x="7544290" y="991509"/>
                  <a:pt x="7544024" y="991343"/>
                  <a:pt x="7544024" y="990350"/>
                </a:cubicBezTo>
                <a:lnTo>
                  <a:pt x="7544818" y="986312"/>
                </a:lnTo>
                <a:close/>
                <a:moveTo>
                  <a:pt x="7547213" y="985715"/>
                </a:moveTo>
                <a:lnTo>
                  <a:pt x="7545367" y="986176"/>
                </a:lnTo>
                <a:lnTo>
                  <a:pt x="7545369" y="986162"/>
                </a:lnTo>
                <a:close/>
                <a:moveTo>
                  <a:pt x="7619490" y="948639"/>
                </a:moveTo>
                <a:cubicBezTo>
                  <a:pt x="7616301" y="944667"/>
                  <a:pt x="7610721" y="967509"/>
                  <a:pt x="7613511" y="956833"/>
                </a:cubicBezTo>
                <a:lnTo>
                  <a:pt x="7614942" y="951215"/>
                </a:lnTo>
                <a:close/>
                <a:moveTo>
                  <a:pt x="7487691" y="948639"/>
                </a:moveTo>
                <a:cubicBezTo>
                  <a:pt x="7484502" y="952612"/>
                  <a:pt x="7487957" y="955591"/>
                  <a:pt x="7493005" y="957826"/>
                </a:cubicBezTo>
                <a:lnTo>
                  <a:pt x="7504697" y="961532"/>
                </a:lnTo>
                <a:lnTo>
                  <a:pt x="7504697" y="963491"/>
                </a:lnTo>
                <a:lnTo>
                  <a:pt x="7502040" y="964281"/>
                </a:lnTo>
                <a:lnTo>
                  <a:pt x="7494003" y="964367"/>
                </a:lnTo>
                <a:lnTo>
                  <a:pt x="7491278" y="957577"/>
                </a:lnTo>
                <a:cubicBezTo>
                  <a:pt x="7487691" y="948639"/>
                  <a:pt x="7487691" y="948639"/>
                  <a:pt x="7487691" y="948639"/>
                </a:cubicBezTo>
                <a:close/>
                <a:moveTo>
                  <a:pt x="9387081" y="922770"/>
                </a:moveTo>
                <a:lnTo>
                  <a:pt x="9386024" y="924805"/>
                </a:lnTo>
                <a:lnTo>
                  <a:pt x="9384978" y="923976"/>
                </a:lnTo>
                <a:close/>
                <a:moveTo>
                  <a:pt x="6824443" y="922157"/>
                </a:moveTo>
                <a:cubicBezTo>
                  <a:pt x="6827632" y="922157"/>
                  <a:pt x="6814080" y="934074"/>
                  <a:pt x="6819660" y="926626"/>
                </a:cubicBezTo>
                <a:lnTo>
                  <a:pt x="6823365" y="922425"/>
                </a:lnTo>
                <a:close/>
                <a:moveTo>
                  <a:pt x="9387486" y="921991"/>
                </a:moveTo>
                <a:cubicBezTo>
                  <a:pt x="9387884" y="921164"/>
                  <a:pt x="9388150" y="920833"/>
                  <a:pt x="9388150" y="922157"/>
                </a:cubicBezTo>
                <a:lnTo>
                  <a:pt x="9387081" y="922770"/>
                </a:lnTo>
                <a:close/>
                <a:moveTo>
                  <a:pt x="9569868" y="887202"/>
                </a:moveTo>
                <a:lnTo>
                  <a:pt x="9569243" y="888882"/>
                </a:lnTo>
                <a:lnTo>
                  <a:pt x="9565450" y="891229"/>
                </a:lnTo>
                <a:lnTo>
                  <a:pt x="9565255" y="890543"/>
                </a:lnTo>
                <a:close/>
                <a:moveTo>
                  <a:pt x="7824768" y="875408"/>
                </a:moveTo>
                <a:lnTo>
                  <a:pt x="7825293" y="875812"/>
                </a:lnTo>
                <a:cubicBezTo>
                  <a:pt x="7827154" y="879122"/>
                  <a:pt x="7829545" y="885081"/>
                  <a:pt x="7827153" y="880446"/>
                </a:cubicBezTo>
                <a:close/>
                <a:moveTo>
                  <a:pt x="7576974" y="848005"/>
                </a:moveTo>
                <a:lnTo>
                  <a:pt x="7579801" y="848691"/>
                </a:lnTo>
                <a:lnTo>
                  <a:pt x="7579299" y="848915"/>
                </a:lnTo>
                <a:cubicBezTo>
                  <a:pt x="7578037" y="849329"/>
                  <a:pt x="7576974" y="849329"/>
                  <a:pt x="7576974" y="848005"/>
                </a:cubicBezTo>
                <a:close/>
                <a:moveTo>
                  <a:pt x="7582820" y="847343"/>
                </a:moveTo>
                <a:cubicBezTo>
                  <a:pt x="7583617" y="847012"/>
                  <a:pt x="7583750" y="847177"/>
                  <a:pt x="7582355" y="848749"/>
                </a:cubicBezTo>
                <a:lnTo>
                  <a:pt x="7581911" y="849203"/>
                </a:lnTo>
                <a:lnTo>
                  <a:pt x="7579801" y="848691"/>
                </a:lnTo>
                <a:close/>
                <a:moveTo>
                  <a:pt x="5821691" y="825993"/>
                </a:moveTo>
                <a:lnTo>
                  <a:pt x="5822905" y="828263"/>
                </a:lnTo>
                <a:lnTo>
                  <a:pt x="5822862" y="828474"/>
                </a:lnTo>
                <a:lnTo>
                  <a:pt x="5822764" y="828964"/>
                </a:lnTo>
                <a:close/>
                <a:moveTo>
                  <a:pt x="5897500" y="820695"/>
                </a:moveTo>
                <a:lnTo>
                  <a:pt x="5901849" y="821522"/>
                </a:lnTo>
                <a:cubicBezTo>
                  <a:pt x="5901849" y="817549"/>
                  <a:pt x="5894675" y="828474"/>
                  <a:pt x="5896468" y="823011"/>
                </a:cubicBezTo>
                <a:close/>
                <a:moveTo>
                  <a:pt x="6152781" y="816711"/>
                </a:moveTo>
                <a:lnTo>
                  <a:pt x="6153623" y="821356"/>
                </a:lnTo>
                <a:lnTo>
                  <a:pt x="6150601" y="821436"/>
                </a:lnTo>
                <a:lnTo>
                  <a:pt x="6152161" y="817549"/>
                </a:lnTo>
                <a:lnTo>
                  <a:pt x="6152463" y="816798"/>
                </a:lnTo>
                <a:close/>
                <a:moveTo>
                  <a:pt x="7633307" y="814901"/>
                </a:moveTo>
                <a:lnTo>
                  <a:pt x="7636496" y="814901"/>
                </a:lnTo>
                <a:lnTo>
                  <a:pt x="7636496" y="816225"/>
                </a:lnTo>
                <a:close/>
                <a:moveTo>
                  <a:pt x="7623741" y="810929"/>
                </a:moveTo>
                <a:cubicBezTo>
                  <a:pt x="7623741" y="810929"/>
                  <a:pt x="7623741" y="810929"/>
                  <a:pt x="7625336" y="811591"/>
                </a:cubicBezTo>
                <a:lnTo>
                  <a:pt x="7633307" y="814901"/>
                </a:lnTo>
                <a:lnTo>
                  <a:pt x="7626332" y="814901"/>
                </a:lnTo>
                <a:cubicBezTo>
                  <a:pt x="7622679" y="814570"/>
                  <a:pt x="7620553" y="813577"/>
                  <a:pt x="7623741" y="810929"/>
                </a:cubicBezTo>
                <a:close/>
                <a:moveTo>
                  <a:pt x="6139583" y="810929"/>
                </a:moveTo>
                <a:lnTo>
                  <a:pt x="6140382" y="810929"/>
                </a:lnTo>
                <a:lnTo>
                  <a:pt x="6141144" y="812432"/>
                </a:lnTo>
                <a:lnTo>
                  <a:pt x="6140668" y="812667"/>
                </a:lnTo>
                <a:close/>
                <a:moveTo>
                  <a:pt x="7971625" y="779149"/>
                </a:moveTo>
                <a:lnTo>
                  <a:pt x="7972372" y="779149"/>
                </a:lnTo>
                <a:lnTo>
                  <a:pt x="7970627" y="785669"/>
                </a:lnTo>
                <a:lnTo>
                  <a:pt x="7961211" y="792391"/>
                </a:lnTo>
                <a:lnTo>
                  <a:pt x="7957836" y="794179"/>
                </a:lnTo>
                <a:lnTo>
                  <a:pt x="7958130" y="793448"/>
                </a:lnTo>
                <a:lnTo>
                  <a:pt x="7964998" y="785770"/>
                </a:lnTo>
                <a:close/>
                <a:moveTo>
                  <a:pt x="7983578" y="776424"/>
                </a:moveTo>
                <a:lnTo>
                  <a:pt x="7983532" y="776501"/>
                </a:lnTo>
                <a:cubicBezTo>
                  <a:pt x="7981938" y="779149"/>
                  <a:pt x="7978749" y="784446"/>
                  <a:pt x="7972372" y="795039"/>
                </a:cubicBezTo>
                <a:cubicBezTo>
                  <a:pt x="7972372" y="795039"/>
                  <a:pt x="7972372" y="795039"/>
                  <a:pt x="7968120" y="795039"/>
                </a:cubicBezTo>
                <a:cubicBezTo>
                  <a:pt x="7968120" y="795039"/>
                  <a:pt x="7968120" y="795039"/>
                  <a:pt x="7968652" y="793053"/>
                </a:cubicBezTo>
                <a:lnTo>
                  <a:pt x="7970627" y="785669"/>
                </a:lnTo>
                <a:close/>
                <a:moveTo>
                  <a:pt x="7985126" y="773853"/>
                </a:moveTo>
                <a:lnTo>
                  <a:pt x="7987955" y="773853"/>
                </a:lnTo>
                <a:lnTo>
                  <a:pt x="7985326" y="775177"/>
                </a:lnTo>
                <a:lnTo>
                  <a:pt x="7983578" y="776424"/>
                </a:lnTo>
                <a:close/>
                <a:moveTo>
                  <a:pt x="7995515" y="770046"/>
                </a:moveTo>
                <a:cubicBezTo>
                  <a:pt x="7997881" y="769549"/>
                  <a:pt x="7998944" y="770542"/>
                  <a:pt x="7997881" y="773853"/>
                </a:cubicBezTo>
                <a:cubicBezTo>
                  <a:pt x="7997881" y="773853"/>
                  <a:pt x="7997881" y="773853"/>
                  <a:pt x="7996287" y="773853"/>
                </a:cubicBezTo>
                <a:lnTo>
                  <a:pt x="7987955" y="773853"/>
                </a:lnTo>
                <a:close/>
                <a:moveTo>
                  <a:pt x="7671286" y="735138"/>
                </a:moveTo>
                <a:lnTo>
                  <a:pt x="7671041" y="736115"/>
                </a:lnTo>
                <a:cubicBezTo>
                  <a:pt x="7670243" y="737770"/>
                  <a:pt x="7669579" y="738597"/>
                  <a:pt x="7670443" y="736694"/>
                </a:cubicBezTo>
                <a:close/>
                <a:moveTo>
                  <a:pt x="7556779" y="642100"/>
                </a:moveTo>
                <a:cubicBezTo>
                  <a:pt x="7557842" y="641107"/>
                  <a:pt x="7559171" y="641604"/>
                  <a:pt x="7559968" y="645328"/>
                </a:cubicBezTo>
                <a:lnTo>
                  <a:pt x="7559968" y="652032"/>
                </a:lnTo>
                <a:cubicBezTo>
                  <a:pt x="7553591" y="652032"/>
                  <a:pt x="7554653" y="644087"/>
                  <a:pt x="7556779" y="642100"/>
                </a:cubicBezTo>
                <a:close/>
                <a:moveTo>
                  <a:pt x="9800554" y="641545"/>
                </a:moveTo>
                <a:lnTo>
                  <a:pt x="9800554" y="646073"/>
                </a:lnTo>
                <a:cubicBezTo>
                  <a:pt x="9800554" y="646735"/>
                  <a:pt x="9800554" y="646735"/>
                  <a:pt x="9800554" y="646735"/>
                </a:cubicBezTo>
                <a:cubicBezTo>
                  <a:pt x="9805869" y="642763"/>
                  <a:pt x="9803743" y="643094"/>
                  <a:pt x="9799358" y="644832"/>
                </a:cubicBezTo>
                <a:lnTo>
                  <a:pt x="9796986" y="645883"/>
                </a:lnTo>
                <a:lnTo>
                  <a:pt x="9798960" y="643425"/>
                </a:lnTo>
                <a:lnTo>
                  <a:pt x="9800397" y="641634"/>
                </a:lnTo>
                <a:close/>
                <a:moveTo>
                  <a:pt x="8227799" y="639783"/>
                </a:moveTo>
                <a:cubicBezTo>
                  <a:pt x="8232715" y="641769"/>
                  <a:pt x="8238960" y="647728"/>
                  <a:pt x="8232183" y="644418"/>
                </a:cubicBezTo>
                <a:lnTo>
                  <a:pt x="8225877" y="640477"/>
                </a:lnTo>
                <a:close/>
                <a:moveTo>
                  <a:pt x="9775045" y="596418"/>
                </a:moveTo>
                <a:lnTo>
                  <a:pt x="9777322" y="601687"/>
                </a:lnTo>
                <a:lnTo>
                  <a:pt x="9766010" y="603700"/>
                </a:lnTo>
                <a:cubicBezTo>
                  <a:pt x="9762290" y="604362"/>
                  <a:pt x="9762290" y="604362"/>
                  <a:pt x="9762290" y="604362"/>
                </a:cubicBezTo>
                <a:cubicBezTo>
                  <a:pt x="9760164" y="607011"/>
                  <a:pt x="9769730" y="597742"/>
                  <a:pt x="9775045" y="596418"/>
                </a:cubicBezTo>
                <a:close/>
                <a:moveTo>
                  <a:pt x="8274234" y="546100"/>
                </a:moveTo>
                <a:cubicBezTo>
                  <a:pt x="8274234" y="546100"/>
                  <a:pt x="8274234" y="546100"/>
                  <a:pt x="8235970" y="572583"/>
                </a:cubicBezTo>
                <a:cubicBezTo>
                  <a:pt x="8235970" y="572583"/>
                  <a:pt x="8235970" y="572583"/>
                  <a:pt x="8231718" y="572583"/>
                </a:cubicBezTo>
                <a:cubicBezTo>
                  <a:pt x="8231718" y="572583"/>
                  <a:pt x="8231718" y="572583"/>
                  <a:pt x="8172196" y="614956"/>
                </a:cubicBezTo>
                <a:cubicBezTo>
                  <a:pt x="8172196" y="614956"/>
                  <a:pt x="8172196" y="614956"/>
                  <a:pt x="8167945" y="625549"/>
                </a:cubicBezTo>
                <a:cubicBezTo>
                  <a:pt x="8167945" y="625549"/>
                  <a:pt x="8167945" y="625549"/>
                  <a:pt x="8146687" y="636142"/>
                </a:cubicBezTo>
                <a:cubicBezTo>
                  <a:pt x="8146687" y="636142"/>
                  <a:pt x="8146687" y="636142"/>
                  <a:pt x="8146687" y="652032"/>
                </a:cubicBezTo>
                <a:cubicBezTo>
                  <a:pt x="8095668" y="662625"/>
                  <a:pt x="8125429" y="678514"/>
                  <a:pt x="8108422" y="678514"/>
                </a:cubicBezTo>
                <a:cubicBezTo>
                  <a:pt x="8108422" y="678514"/>
                  <a:pt x="8108422" y="678514"/>
                  <a:pt x="8112674" y="689108"/>
                </a:cubicBezTo>
                <a:cubicBezTo>
                  <a:pt x="8112674" y="689108"/>
                  <a:pt x="8112674" y="689108"/>
                  <a:pt x="8116926" y="694404"/>
                </a:cubicBezTo>
                <a:cubicBezTo>
                  <a:pt x="8116926" y="694404"/>
                  <a:pt x="8116926" y="694404"/>
                  <a:pt x="8091416" y="694404"/>
                </a:cubicBezTo>
                <a:cubicBezTo>
                  <a:pt x="8091416" y="694404"/>
                  <a:pt x="8091416" y="694404"/>
                  <a:pt x="8091416" y="704997"/>
                </a:cubicBezTo>
                <a:cubicBezTo>
                  <a:pt x="8091416" y="699701"/>
                  <a:pt x="8087164" y="704997"/>
                  <a:pt x="8082913" y="704997"/>
                </a:cubicBezTo>
                <a:cubicBezTo>
                  <a:pt x="8048900" y="726183"/>
                  <a:pt x="8082913" y="694404"/>
                  <a:pt x="8061655" y="704997"/>
                </a:cubicBezTo>
                <a:cubicBezTo>
                  <a:pt x="8061655" y="704997"/>
                  <a:pt x="8061655" y="704997"/>
                  <a:pt x="8070158" y="699701"/>
                </a:cubicBezTo>
                <a:cubicBezTo>
                  <a:pt x="8070158" y="699701"/>
                  <a:pt x="8070158" y="699701"/>
                  <a:pt x="8082913" y="683811"/>
                </a:cubicBezTo>
                <a:cubicBezTo>
                  <a:pt x="8082913" y="683811"/>
                  <a:pt x="8082913" y="683811"/>
                  <a:pt x="8078661" y="678514"/>
                </a:cubicBezTo>
                <a:cubicBezTo>
                  <a:pt x="8078661" y="678514"/>
                  <a:pt x="8078661" y="678514"/>
                  <a:pt x="8036145" y="715590"/>
                </a:cubicBezTo>
                <a:cubicBezTo>
                  <a:pt x="8016482" y="734790"/>
                  <a:pt x="8001269" y="749687"/>
                  <a:pt x="7989685" y="761108"/>
                </a:cubicBezTo>
                <a:lnTo>
                  <a:pt x="7971625" y="779149"/>
                </a:lnTo>
                <a:lnTo>
                  <a:pt x="7963868" y="779149"/>
                </a:lnTo>
                <a:cubicBezTo>
                  <a:pt x="7963868" y="779149"/>
                  <a:pt x="7963868" y="779149"/>
                  <a:pt x="7960281" y="788087"/>
                </a:cubicBezTo>
                <a:lnTo>
                  <a:pt x="7958130" y="793448"/>
                </a:lnTo>
                <a:lnTo>
                  <a:pt x="7957151" y="794542"/>
                </a:lnTo>
                <a:lnTo>
                  <a:pt x="7957836" y="794179"/>
                </a:lnTo>
                <a:lnTo>
                  <a:pt x="7955365" y="800336"/>
                </a:lnTo>
                <a:cubicBezTo>
                  <a:pt x="7955365" y="800336"/>
                  <a:pt x="7955365" y="800336"/>
                  <a:pt x="7934107" y="810929"/>
                </a:cubicBezTo>
                <a:cubicBezTo>
                  <a:pt x="7934107" y="810929"/>
                  <a:pt x="7934107" y="810929"/>
                  <a:pt x="7934107" y="821522"/>
                </a:cubicBezTo>
                <a:cubicBezTo>
                  <a:pt x="7934107" y="821522"/>
                  <a:pt x="7934107" y="821522"/>
                  <a:pt x="7938359" y="826818"/>
                </a:cubicBezTo>
                <a:cubicBezTo>
                  <a:pt x="7938359" y="826818"/>
                  <a:pt x="7938359" y="826818"/>
                  <a:pt x="7968120" y="832115"/>
                </a:cubicBezTo>
                <a:cubicBezTo>
                  <a:pt x="7968120" y="832115"/>
                  <a:pt x="7968120" y="832115"/>
                  <a:pt x="7959617" y="842708"/>
                </a:cubicBezTo>
                <a:cubicBezTo>
                  <a:pt x="7959617" y="842708"/>
                  <a:pt x="7959617" y="842708"/>
                  <a:pt x="7976623" y="842708"/>
                </a:cubicBezTo>
                <a:cubicBezTo>
                  <a:pt x="7976623" y="842708"/>
                  <a:pt x="7976623" y="842708"/>
                  <a:pt x="7976623" y="863894"/>
                </a:cubicBezTo>
                <a:cubicBezTo>
                  <a:pt x="7976623" y="863894"/>
                  <a:pt x="7976623" y="863894"/>
                  <a:pt x="7963868" y="879784"/>
                </a:cubicBezTo>
                <a:cubicBezTo>
                  <a:pt x="7963868" y="879784"/>
                  <a:pt x="7963868" y="879784"/>
                  <a:pt x="7955365" y="869191"/>
                </a:cubicBezTo>
                <a:cubicBezTo>
                  <a:pt x="7955365" y="869191"/>
                  <a:pt x="7955365" y="869191"/>
                  <a:pt x="7951114" y="874487"/>
                </a:cubicBezTo>
                <a:cubicBezTo>
                  <a:pt x="7955365" y="842708"/>
                  <a:pt x="7938359" y="874487"/>
                  <a:pt x="7934107" y="863894"/>
                </a:cubicBezTo>
                <a:cubicBezTo>
                  <a:pt x="7934107" y="863894"/>
                  <a:pt x="7934107" y="863894"/>
                  <a:pt x="7917101" y="837411"/>
                </a:cubicBezTo>
                <a:cubicBezTo>
                  <a:pt x="7917101" y="837411"/>
                  <a:pt x="7917101" y="837411"/>
                  <a:pt x="7921353" y="832115"/>
                </a:cubicBezTo>
                <a:cubicBezTo>
                  <a:pt x="7921353" y="832115"/>
                  <a:pt x="7921353" y="832115"/>
                  <a:pt x="7900095" y="842708"/>
                </a:cubicBezTo>
                <a:cubicBezTo>
                  <a:pt x="7900095" y="842708"/>
                  <a:pt x="7900095" y="842708"/>
                  <a:pt x="7883088" y="832115"/>
                </a:cubicBezTo>
                <a:cubicBezTo>
                  <a:pt x="7904346" y="805632"/>
                  <a:pt x="7891591" y="826818"/>
                  <a:pt x="7895843" y="826818"/>
                </a:cubicBezTo>
                <a:cubicBezTo>
                  <a:pt x="7895843" y="826818"/>
                  <a:pt x="7895843" y="826818"/>
                  <a:pt x="7895843" y="805632"/>
                </a:cubicBezTo>
                <a:cubicBezTo>
                  <a:pt x="7887340" y="816225"/>
                  <a:pt x="7891591" y="800336"/>
                  <a:pt x="7883088" y="810929"/>
                </a:cubicBezTo>
                <a:cubicBezTo>
                  <a:pt x="7883088" y="810929"/>
                  <a:pt x="7883088" y="810929"/>
                  <a:pt x="7874585" y="832115"/>
                </a:cubicBezTo>
                <a:cubicBezTo>
                  <a:pt x="7874585" y="832115"/>
                  <a:pt x="7874585" y="832115"/>
                  <a:pt x="7853327" y="837411"/>
                </a:cubicBezTo>
                <a:cubicBezTo>
                  <a:pt x="7853327" y="837411"/>
                  <a:pt x="7853327" y="837411"/>
                  <a:pt x="7832069" y="858598"/>
                </a:cubicBezTo>
                <a:cubicBezTo>
                  <a:pt x="7832069" y="858598"/>
                  <a:pt x="7832069" y="858598"/>
                  <a:pt x="7819314" y="863894"/>
                </a:cubicBezTo>
                <a:lnTo>
                  <a:pt x="7824768" y="875408"/>
                </a:lnTo>
                <a:lnTo>
                  <a:pt x="7823566" y="874487"/>
                </a:lnTo>
                <a:cubicBezTo>
                  <a:pt x="7823566" y="874487"/>
                  <a:pt x="7823566" y="874487"/>
                  <a:pt x="7810811" y="879784"/>
                </a:cubicBezTo>
                <a:cubicBezTo>
                  <a:pt x="7810811" y="879784"/>
                  <a:pt x="7810811" y="879784"/>
                  <a:pt x="7810811" y="885081"/>
                </a:cubicBezTo>
                <a:cubicBezTo>
                  <a:pt x="7810811" y="885081"/>
                  <a:pt x="7810811" y="885081"/>
                  <a:pt x="7793805" y="906267"/>
                </a:cubicBezTo>
                <a:cubicBezTo>
                  <a:pt x="7793805" y="906267"/>
                  <a:pt x="7793805" y="906267"/>
                  <a:pt x="7781050" y="906267"/>
                </a:cubicBezTo>
                <a:cubicBezTo>
                  <a:pt x="7781050" y="906267"/>
                  <a:pt x="7781050" y="906267"/>
                  <a:pt x="7759792" y="895674"/>
                </a:cubicBezTo>
                <a:cubicBezTo>
                  <a:pt x="7759792" y="895674"/>
                  <a:pt x="7759792" y="895674"/>
                  <a:pt x="7751289" y="906267"/>
                </a:cubicBezTo>
                <a:cubicBezTo>
                  <a:pt x="7751289" y="906267"/>
                  <a:pt x="7751289" y="906267"/>
                  <a:pt x="7742786" y="906267"/>
                </a:cubicBezTo>
                <a:cubicBezTo>
                  <a:pt x="7742786" y="906267"/>
                  <a:pt x="7742786" y="906267"/>
                  <a:pt x="7721528" y="927453"/>
                </a:cubicBezTo>
                <a:cubicBezTo>
                  <a:pt x="7721528" y="927453"/>
                  <a:pt x="7721528" y="927453"/>
                  <a:pt x="7704522" y="932750"/>
                </a:cubicBezTo>
                <a:cubicBezTo>
                  <a:pt x="7704522" y="932750"/>
                  <a:pt x="7704522" y="932750"/>
                  <a:pt x="7700270" y="927453"/>
                </a:cubicBezTo>
                <a:cubicBezTo>
                  <a:pt x="7644999" y="927453"/>
                  <a:pt x="7696018" y="916860"/>
                  <a:pt x="7674761" y="916860"/>
                </a:cubicBezTo>
                <a:cubicBezTo>
                  <a:pt x="7674761" y="916860"/>
                  <a:pt x="7674761" y="916860"/>
                  <a:pt x="7679012" y="906267"/>
                </a:cubicBezTo>
                <a:cubicBezTo>
                  <a:pt x="7679012" y="906267"/>
                  <a:pt x="7679012" y="906267"/>
                  <a:pt x="7674761" y="906267"/>
                </a:cubicBezTo>
                <a:cubicBezTo>
                  <a:pt x="7674761" y="906267"/>
                  <a:pt x="7674761" y="906267"/>
                  <a:pt x="7662006" y="906267"/>
                </a:cubicBezTo>
                <a:cubicBezTo>
                  <a:pt x="7662006" y="906267"/>
                  <a:pt x="7662006" y="906267"/>
                  <a:pt x="7666257" y="927453"/>
                </a:cubicBezTo>
                <a:cubicBezTo>
                  <a:pt x="7666257" y="927453"/>
                  <a:pt x="7666257" y="927453"/>
                  <a:pt x="7662006" y="932750"/>
                </a:cubicBezTo>
                <a:cubicBezTo>
                  <a:pt x="7662006" y="932750"/>
                  <a:pt x="7662006" y="932750"/>
                  <a:pt x="7662006" y="927453"/>
                </a:cubicBezTo>
                <a:cubicBezTo>
                  <a:pt x="7662006" y="927453"/>
                  <a:pt x="7662006" y="927453"/>
                  <a:pt x="7644999" y="943343"/>
                </a:cubicBezTo>
                <a:cubicBezTo>
                  <a:pt x="7644999" y="943343"/>
                  <a:pt x="7644999" y="943343"/>
                  <a:pt x="7619490" y="932750"/>
                </a:cubicBezTo>
                <a:cubicBezTo>
                  <a:pt x="7617896" y="939371"/>
                  <a:pt x="7616634" y="944502"/>
                  <a:pt x="7615654" y="948422"/>
                </a:cubicBezTo>
                <a:lnTo>
                  <a:pt x="7614942" y="951215"/>
                </a:lnTo>
                <a:lnTo>
                  <a:pt x="7613644" y="951950"/>
                </a:lnTo>
                <a:cubicBezTo>
                  <a:pt x="7607798" y="955260"/>
                  <a:pt x="7596106" y="961881"/>
                  <a:pt x="7572722" y="975122"/>
                </a:cubicBezTo>
                <a:cubicBezTo>
                  <a:pt x="7572722" y="975122"/>
                  <a:pt x="7572722" y="975122"/>
                  <a:pt x="7547213" y="975122"/>
                </a:cubicBezTo>
                <a:lnTo>
                  <a:pt x="7545369" y="986162"/>
                </a:lnTo>
                <a:lnTo>
                  <a:pt x="7544822" y="986295"/>
                </a:lnTo>
                <a:lnTo>
                  <a:pt x="7544818" y="986312"/>
                </a:lnTo>
                <a:lnTo>
                  <a:pt x="7544556" y="986378"/>
                </a:lnTo>
                <a:cubicBezTo>
                  <a:pt x="7541899" y="987040"/>
                  <a:pt x="7536584" y="988364"/>
                  <a:pt x="7525955" y="991012"/>
                </a:cubicBezTo>
                <a:cubicBezTo>
                  <a:pt x="7525955" y="991012"/>
                  <a:pt x="7525955" y="991012"/>
                  <a:pt x="7517452" y="980419"/>
                </a:cubicBezTo>
                <a:cubicBezTo>
                  <a:pt x="7517452" y="980419"/>
                  <a:pt x="7517452" y="980419"/>
                  <a:pt x="7508949" y="991012"/>
                </a:cubicBezTo>
                <a:cubicBezTo>
                  <a:pt x="7508949" y="991012"/>
                  <a:pt x="7508949" y="991012"/>
                  <a:pt x="7496194" y="996309"/>
                </a:cubicBezTo>
                <a:cubicBezTo>
                  <a:pt x="7496194" y="996309"/>
                  <a:pt x="7496194" y="996309"/>
                  <a:pt x="7483439" y="985715"/>
                </a:cubicBezTo>
                <a:cubicBezTo>
                  <a:pt x="7483439" y="985715"/>
                  <a:pt x="7483439" y="985715"/>
                  <a:pt x="7487691" y="975122"/>
                </a:cubicBezTo>
                <a:cubicBezTo>
                  <a:pt x="7487691" y="975122"/>
                  <a:pt x="7487691" y="975122"/>
                  <a:pt x="7483439" y="975122"/>
                </a:cubicBezTo>
                <a:cubicBezTo>
                  <a:pt x="7457930" y="1006902"/>
                  <a:pt x="7445175" y="1012198"/>
                  <a:pt x="7436672" y="996309"/>
                </a:cubicBezTo>
                <a:cubicBezTo>
                  <a:pt x="7436672" y="996309"/>
                  <a:pt x="7436672" y="996309"/>
                  <a:pt x="7436672" y="991012"/>
                </a:cubicBezTo>
                <a:cubicBezTo>
                  <a:pt x="7457930" y="991012"/>
                  <a:pt x="7453678" y="980419"/>
                  <a:pt x="7449426" y="985715"/>
                </a:cubicBezTo>
                <a:cubicBezTo>
                  <a:pt x="7449426" y="980419"/>
                  <a:pt x="7436672" y="969826"/>
                  <a:pt x="7445175" y="964529"/>
                </a:cubicBezTo>
                <a:cubicBezTo>
                  <a:pt x="7460587" y="964529"/>
                  <a:pt x="7472611" y="964529"/>
                  <a:pt x="7481878" y="964498"/>
                </a:cubicBezTo>
                <a:lnTo>
                  <a:pt x="7494003" y="964367"/>
                </a:lnTo>
                <a:lnTo>
                  <a:pt x="7496194" y="969826"/>
                </a:lnTo>
                <a:cubicBezTo>
                  <a:pt x="7496194" y="969826"/>
                  <a:pt x="7496194" y="969826"/>
                  <a:pt x="7504697" y="975122"/>
                </a:cubicBezTo>
                <a:cubicBezTo>
                  <a:pt x="7504697" y="975122"/>
                  <a:pt x="7504697" y="975122"/>
                  <a:pt x="7504697" y="963950"/>
                </a:cubicBezTo>
                <a:lnTo>
                  <a:pt x="7504697" y="963491"/>
                </a:lnTo>
                <a:lnTo>
                  <a:pt x="7507886" y="962543"/>
                </a:lnTo>
                <a:lnTo>
                  <a:pt x="7504697" y="961532"/>
                </a:lnTo>
                <a:lnTo>
                  <a:pt x="7504697" y="948639"/>
                </a:lnTo>
                <a:cubicBezTo>
                  <a:pt x="7564219" y="975122"/>
                  <a:pt x="7513200" y="948639"/>
                  <a:pt x="7521703" y="964529"/>
                </a:cubicBezTo>
                <a:cubicBezTo>
                  <a:pt x="7521703" y="964529"/>
                  <a:pt x="7521703" y="964529"/>
                  <a:pt x="7530207" y="964529"/>
                </a:cubicBezTo>
                <a:cubicBezTo>
                  <a:pt x="7530207" y="964529"/>
                  <a:pt x="7530207" y="964529"/>
                  <a:pt x="7531801" y="964529"/>
                </a:cubicBezTo>
                <a:lnTo>
                  <a:pt x="7534458" y="964529"/>
                </a:lnTo>
                <a:lnTo>
                  <a:pt x="7542961" y="964529"/>
                </a:lnTo>
                <a:cubicBezTo>
                  <a:pt x="7530207" y="959233"/>
                  <a:pt x="7534458" y="953936"/>
                  <a:pt x="7534458" y="964529"/>
                </a:cubicBezTo>
                <a:cubicBezTo>
                  <a:pt x="7534458" y="964529"/>
                  <a:pt x="7534458" y="964529"/>
                  <a:pt x="7525955" y="948639"/>
                </a:cubicBezTo>
                <a:cubicBezTo>
                  <a:pt x="7525955" y="948639"/>
                  <a:pt x="7525955" y="948639"/>
                  <a:pt x="7530207" y="947977"/>
                </a:cubicBezTo>
                <a:lnTo>
                  <a:pt x="7534928" y="947242"/>
                </a:lnTo>
                <a:lnTo>
                  <a:pt x="7534923" y="947646"/>
                </a:lnTo>
                <a:cubicBezTo>
                  <a:pt x="7537913" y="948308"/>
                  <a:pt x="7545087" y="947315"/>
                  <a:pt x="7559968" y="943343"/>
                </a:cubicBezTo>
                <a:lnTo>
                  <a:pt x="7534928" y="947242"/>
                </a:lnTo>
                <a:lnTo>
                  <a:pt x="7534990" y="942019"/>
                </a:lnTo>
                <a:cubicBezTo>
                  <a:pt x="7538710" y="936722"/>
                  <a:pt x="7545087" y="930102"/>
                  <a:pt x="7525955" y="932750"/>
                </a:cubicBezTo>
                <a:cubicBezTo>
                  <a:pt x="7525955" y="932750"/>
                  <a:pt x="7525955" y="932750"/>
                  <a:pt x="7525955" y="927453"/>
                </a:cubicBezTo>
                <a:cubicBezTo>
                  <a:pt x="7525955" y="927453"/>
                  <a:pt x="7525955" y="927453"/>
                  <a:pt x="7559968" y="911564"/>
                </a:cubicBezTo>
                <a:cubicBezTo>
                  <a:pt x="7551465" y="916860"/>
                  <a:pt x="7559968" y="922157"/>
                  <a:pt x="7559968" y="922157"/>
                </a:cubicBezTo>
                <a:cubicBezTo>
                  <a:pt x="7559968" y="922157"/>
                  <a:pt x="7559968" y="922157"/>
                  <a:pt x="7572722" y="922157"/>
                </a:cubicBezTo>
                <a:cubicBezTo>
                  <a:pt x="7572722" y="922157"/>
                  <a:pt x="7572722" y="922157"/>
                  <a:pt x="7572722" y="906267"/>
                </a:cubicBezTo>
                <a:cubicBezTo>
                  <a:pt x="7572722" y="906267"/>
                  <a:pt x="7572722" y="906267"/>
                  <a:pt x="7606735" y="900970"/>
                </a:cubicBezTo>
                <a:cubicBezTo>
                  <a:pt x="7606735" y="900970"/>
                  <a:pt x="7606735" y="900970"/>
                  <a:pt x="7619490" y="922157"/>
                </a:cubicBezTo>
                <a:cubicBezTo>
                  <a:pt x="7619490" y="922157"/>
                  <a:pt x="7619490" y="922157"/>
                  <a:pt x="7623741" y="916860"/>
                </a:cubicBezTo>
                <a:cubicBezTo>
                  <a:pt x="7623741" y="916860"/>
                  <a:pt x="7623741" y="916860"/>
                  <a:pt x="7615238" y="906267"/>
                </a:cubicBezTo>
                <a:cubicBezTo>
                  <a:pt x="7615238" y="906267"/>
                  <a:pt x="7615238" y="906267"/>
                  <a:pt x="7619490" y="906267"/>
                </a:cubicBezTo>
                <a:lnTo>
                  <a:pt x="7642874" y="906267"/>
                </a:lnTo>
                <a:lnTo>
                  <a:pt x="7643405" y="907591"/>
                </a:lnTo>
                <a:cubicBezTo>
                  <a:pt x="7644999" y="908915"/>
                  <a:pt x="7647125" y="908915"/>
                  <a:pt x="7649251" y="906267"/>
                </a:cubicBezTo>
                <a:lnTo>
                  <a:pt x="7642874" y="906267"/>
                </a:lnTo>
                <a:lnTo>
                  <a:pt x="7640748" y="900970"/>
                </a:lnTo>
                <a:cubicBezTo>
                  <a:pt x="7640748" y="900970"/>
                  <a:pt x="7640748" y="900970"/>
                  <a:pt x="7657754" y="895674"/>
                </a:cubicBezTo>
                <a:cubicBezTo>
                  <a:pt x="7657754" y="895674"/>
                  <a:pt x="7657754" y="895674"/>
                  <a:pt x="7636496" y="885081"/>
                </a:cubicBezTo>
                <a:cubicBezTo>
                  <a:pt x="7636496" y="885081"/>
                  <a:pt x="7636496" y="885081"/>
                  <a:pt x="7585477" y="890377"/>
                </a:cubicBezTo>
                <a:cubicBezTo>
                  <a:pt x="7585477" y="890377"/>
                  <a:pt x="7585477" y="890377"/>
                  <a:pt x="7585477" y="879784"/>
                </a:cubicBezTo>
                <a:cubicBezTo>
                  <a:pt x="7585477" y="879784"/>
                  <a:pt x="7585477" y="879784"/>
                  <a:pt x="7606735" y="858598"/>
                </a:cubicBezTo>
                <a:cubicBezTo>
                  <a:pt x="7606735" y="858598"/>
                  <a:pt x="7606735" y="858598"/>
                  <a:pt x="7572722" y="858598"/>
                </a:cubicBezTo>
                <a:lnTo>
                  <a:pt x="7581911" y="849203"/>
                </a:lnTo>
                <a:lnTo>
                  <a:pt x="7588882" y="850896"/>
                </a:lnTo>
                <a:lnTo>
                  <a:pt x="7585477" y="853301"/>
                </a:lnTo>
                <a:cubicBezTo>
                  <a:pt x="7585477" y="857274"/>
                  <a:pt x="7599826" y="855287"/>
                  <a:pt x="7592652" y="851812"/>
                </a:cubicBezTo>
                <a:lnTo>
                  <a:pt x="7588882" y="850896"/>
                </a:lnTo>
                <a:lnTo>
                  <a:pt x="7603052" y="840887"/>
                </a:lnTo>
                <a:lnTo>
                  <a:pt x="7606204" y="839398"/>
                </a:lnTo>
                <a:cubicBezTo>
                  <a:pt x="7607532" y="838405"/>
                  <a:pt x="7607665" y="837908"/>
                  <a:pt x="7604809" y="839646"/>
                </a:cubicBezTo>
                <a:lnTo>
                  <a:pt x="7603052" y="840887"/>
                </a:lnTo>
                <a:lnTo>
                  <a:pt x="7600424" y="842129"/>
                </a:lnTo>
                <a:cubicBezTo>
                  <a:pt x="7598498" y="842377"/>
                  <a:pt x="7597169" y="841384"/>
                  <a:pt x="7598232" y="837411"/>
                </a:cubicBezTo>
                <a:cubicBezTo>
                  <a:pt x="7598232" y="837411"/>
                  <a:pt x="7598232" y="837411"/>
                  <a:pt x="7615238" y="832115"/>
                </a:cubicBezTo>
                <a:cubicBezTo>
                  <a:pt x="7615238" y="832115"/>
                  <a:pt x="7615238" y="832115"/>
                  <a:pt x="7598232" y="826818"/>
                </a:cubicBezTo>
                <a:cubicBezTo>
                  <a:pt x="7640748" y="816225"/>
                  <a:pt x="7643937" y="814901"/>
                  <a:pt x="7638091" y="814901"/>
                </a:cubicBezTo>
                <a:lnTo>
                  <a:pt x="7636496" y="814901"/>
                </a:lnTo>
                <a:lnTo>
                  <a:pt x="7636496" y="814239"/>
                </a:lnTo>
                <a:cubicBezTo>
                  <a:pt x="7636496" y="812253"/>
                  <a:pt x="7636496" y="808280"/>
                  <a:pt x="7636496" y="800336"/>
                </a:cubicBezTo>
                <a:cubicBezTo>
                  <a:pt x="7636496" y="800336"/>
                  <a:pt x="7636496" y="800336"/>
                  <a:pt x="7606735" y="795039"/>
                </a:cubicBezTo>
                <a:cubicBezTo>
                  <a:pt x="7606735" y="795039"/>
                  <a:pt x="7606735" y="795039"/>
                  <a:pt x="7623741" y="795039"/>
                </a:cubicBezTo>
                <a:cubicBezTo>
                  <a:pt x="7623741" y="795039"/>
                  <a:pt x="7623741" y="795039"/>
                  <a:pt x="7632245" y="773853"/>
                </a:cubicBezTo>
                <a:cubicBezTo>
                  <a:pt x="7632245" y="773853"/>
                  <a:pt x="7632245" y="773853"/>
                  <a:pt x="7649251" y="779149"/>
                </a:cubicBezTo>
                <a:cubicBezTo>
                  <a:pt x="7649251" y="779149"/>
                  <a:pt x="7649251" y="779149"/>
                  <a:pt x="7649251" y="773853"/>
                </a:cubicBezTo>
                <a:cubicBezTo>
                  <a:pt x="7649251" y="773853"/>
                  <a:pt x="7649251" y="773853"/>
                  <a:pt x="7666257" y="757963"/>
                </a:cubicBezTo>
                <a:cubicBezTo>
                  <a:pt x="7666257" y="757963"/>
                  <a:pt x="7666257" y="757963"/>
                  <a:pt x="7662006" y="752666"/>
                </a:cubicBezTo>
                <a:cubicBezTo>
                  <a:pt x="7662006" y="752666"/>
                  <a:pt x="7662006" y="752666"/>
                  <a:pt x="7670509" y="747370"/>
                </a:cubicBezTo>
                <a:cubicBezTo>
                  <a:pt x="7670509" y="747370"/>
                  <a:pt x="7670509" y="747370"/>
                  <a:pt x="7674761" y="747370"/>
                </a:cubicBezTo>
                <a:cubicBezTo>
                  <a:pt x="7687515" y="747370"/>
                  <a:pt x="7674761" y="720887"/>
                  <a:pt x="7696018" y="731480"/>
                </a:cubicBezTo>
                <a:cubicBezTo>
                  <a:pt x="7696018" y="731480"/>
                  <a:pt x="7696018" y="731480"/>
                  <a:pt x="7696018" y="720887"/>
                </a:cubicBezTo>
                <a:cubicBezTo>
                  <a:pt x="7696018" y="731480"/>
                  <a:pt x="7691767" y="720887"/>
                  <a:pt x="7691767" y="726183"/>
                </a:cubicBezTo>
                <a:cubicBezTo>
                  <a:pt x="7691767" y="726183"/>
                  <a:pt x="7691767" y="726183"/>
                  <a:pt x="7683264" y="720887"/>
                </a:cubicBezTo>
                <a:cubicBezTo>
                  <a:pt x="7683264" y="720887"/>
                  <a:pt x="7683264" y="720887"/>
                  <a:pt x="7679012" y="694404"/>
                </a:cubicBezTo>
                <a:lnTo>
                  <a:pt x="7705985" y="687371"/>
                </a:lnTo>
                <a:lnTo>
                  <a:pt x="7707710" y="688445"/>
                </a:lnTo>
                <a:cubicBezTo>
                  <a:pt x="7708773" y="689108"/>
                  <a:pt x="7708773" y="689108"/>
                  <a:pt x="7708773" y="689108"/>
                </a:cubicBezTo>
                <a:cubicBezTo>
                  <a:pt x="7700270" y="694404"/>
                  <a:pt x="7700270" y="694404"/>
                  <a:pt x="7700270" y="694404"/>
                </a:cubicBezTo>
                <a:cubicBezTo>
                  <a:pt x="7697081" y="698377"/>
                  <a:pt x="7724982" y="684473"/>
                  <a:pt x="7710434" y="686211"/>
                </a:cubicBezTo>
                <a:lnTo>
                  <a:pt x="7705985" y="687371"/>
                </a:lnTo>
                <a:lnTo>
                  <a:pt x="7700270" y="683811"/>
                </a:lnTo>
                <a:cubicBezTo>
                  <a:pt x="7700270" y="683811"/>
                  <a:pt x="7700270" y="683811"/>
                  <a:pt x="7725780" y="673218"/>
                </a:cubicBezTo>
                <a:cubicBezTo>
                  <a:pt x="7725780" y="673218"/>
                  <a:pt x="7725780" y="673218"/>
                  <a:pt x="7721528" y="667921"/>
                </a:cubicBezTo>
                <a:cubicBezTo>
                  <a:pt x="7721528" y="667921"/>
                  <a:pt x="7721528" y="667921"/>
                  <a:pt x="7725780" y="652032"/>
                </a:cubicBezTo>
                <a:cubicBezTo>
                  <a:pt x="7725780" y="652032"/>
                  <a:pt x="7725780" y="652032"/>
                  <a:pt x="7738534" y="630845"/>
                </a:cubicBezTo>
                <a:cubicBezTo>
                  <a:pt x="7738534" y="630845"/>
                  <a:pt x="7738534" y="630845"/>
                  <a:pt x="7725780" y="641438"/>
                </a:cubicBezTo>
                <a:cubicBezTo>
                  <a:pt x="7725780" y="641438"/>
                  <a:pt x="7725780" y="641438"/>
                  <a:pt x="7708773" y="652032"/>
                </a:cubicBezTo>
                <a:cubicBezTo>
                  <a:pt x="7708773" y="652032"/>
                  <a:pt x="7708773" y="652032"/>
                  <a:pt x="7704522" y="641438"/>
                </a:cubicBezTo>
                <a:cubicBezTo>
                  <a:pt x="7704522" y="641438"/>
                  <a:pt x="7704522" y="641438"/>
                  <a:pt x="7674761" y="636142"/>
                </a:cubicBezTo>
                <a:cubicBezTo>
                  <a:pt x="7674761" y="636142"/>
                  <a:pt x="7674761" y="636142"/>
                  <a:pt x="7644999" y="652032"/>
                </a:cubicBezTo>
                <a:cubicBezTo>
                  <a:pt x="7644999" y="652032"/>
                  <a:pt x="7644999" y="652032"/>
                  <a:pt x="7644999" y="630845"/>
                </a:cubicBezTo>
                <a:cubicBezTo>
                  <a:pt x="7627993" y="630845"/>
                  <a:pt x="7636496" y="657328"/>
                  <a:pt x="7623741" y="646735"/>
                </a:cubicBezTo>
                <a:cubicBezTo>
                  <a:pt x="7623741" y="646735"/>
                  <a:pt x="7623741" y="646735"/>
                  <a:pt x="7585477" y="641438"/>
                </a:cubicBezTo>
                <a:cubicBezTo>
                  <a:pt x="7585477" y="641438"/>
                  <a:pt x="7585477" y="641438"/>
                  <a:pt x="7581226" y="646735"/>
                </a:cubicBezTo>
                <a:cubicBezTo>
                  <a:pt x="7581226" y="646735"/>
                  <a:pt x="7581226" y="646735"/>
                  <a:pt x="7585477" y="652032"/>
                </a:cubicBezTo>
                <a:cubicBezTo>
                  <a:pt x="7585477" y="652032"/>
                  <a:pt x="7585477" y="652032"/>
                  <a:pt x="7602484" y="652032"/>
                </a:cubicBezTo>
                <a:cubicBezTo>
                  <a:pt x="7602484" y="652032"/>
                  <a:pt x="7602484" y="652032"/>
                  <a:pt x="7602484" y="657328"/>
                </a:cubicBezTo>
                <a:cubicBezTo>
                  <a:pt x="7581226" y="694404"/>
                  <a:pt x="7572722" y="662625"/>
                  <a:pt x="7576974" y="667921"/>
                </a:cubicBezTo>
                <a:cubicBezTo>
                  <a:pt x="7576974" y="667921"/>
                  <a:pt x="7576974" y="667921"/>
                  <a:pt x="7564219" y="673218"/>
                </a:cubicBezTo>
                <a:cubicBezTo>
                  <a:pt x="7564219" y="673218"/>
                  <a:pt x="7564219" y="673218"/>
                  <a:pt x="7576974" y="683811"/>
                </a:cubicBezTo>
                <a:cubicBezTo>
                  <a:pt x="7576974" y="683811"/>
                  <a:pt x="7576974" y="683811"/>
                  <a:pt x="7589729" y="678514"/>
                </a:cubicBezTo>
                <a:cubicBezTo>
                  <a:pt x="7589729" y="678514"/>
                  <a:pt x="7589729" y="678514"/>
                  <a:pt x="7602484" y="678514"/>
                </a:cubicBezTo>
                <a:cubicBezTo>
                  <a:pt x="7602484" y="678514"/>
                  <a:pt x="7602484" y="678514"/>
                  <a:pt x="7615238" y="662625"/>
                </a:cubicBezTo>
                <a:cubicBezTo>
                  <a:pt x="7615238" y="662625"/>
                  <a:pt x="7615238" y="662625"/>
                  <a:pt x="7640748" y="662625"/>
                </a:cubicBezTo>
                <a:cubicBezTo>
                  <a:pt x="7640748" y="662625"/>
                  <a:pt x="7640748" y="662625"/>
                  <a:pt x="7649251" y="673218"/>
                </a:cubicBezTo>
                <a:cubicBezTo>
                  <a:pt x="7649251" y="673218"/>
                  <a:pt x="7649251" y="673218"/>
                  <a:pt x="7649251" y="683811"/>
                </a:cubicBezTo>
                <a:cubicBezTo>
                  <a:pt x="7649251" y="683811"/>
                  <a:pt x="7649251" y="683811"/>
                  <a:pt x="7640748" y="683811"/>
                </a:cubicBezTo>
                <a:cubicBezTo>
                  <a:pt x="7640748" y="683811"/>
                  <a:pt x="7640748" y="683811"/>
                  <a:pt x="7619490" y="667921"/>
                </a:cubicBezTo>
                <a:lnTo>
                  <a:pt x="7615238" y="673218"/>
                </a:lnTo>
                <a:lnTo>
                  <a:pt x="7615238" y="673218"/>
                </a:lnTo>
                <a:cubicBezTo>
                  <a:pt x="7615238" y="673218"/>
                  <a:pt x="7610455" y="679176"/>
                  <a:pt x="7613445" y="675452"/>
                </a:cubicBezTo>
                <a:lnTo>
                  <a:pt x="7615238" y="673218"/>
                </a:lnTo>
                <a:lnTo>
                  <a:pt x="7617298" y="685301"/>
                </a:lnTo>
                <a:cubicBezTo>
                  <a:pt x="7621084" y="690763"/>
                  <a:pt x="7629056" y="679839"/>
                  <a:pt x="7632245" y="683811"/>
                </a:cubicBezTo>
                <a:cubicBezTo>
                  <a:pt x="7632245" y="683811"/>
                  <a:pt x="7632245" y="683811"/>
                  <a:pt x="7640748" y="689108"/>
                </a:cubicBezTo>
                <a:cubicBezTo>
                  <a:pt x="7640748" y="689108"/>
                  <a:pt x="7640748" y="689108"/>
                  <a:pt x="7640748" y="699701"/>
                </a:cubicBezTo>
                <a:cubicBezTo>
                  <a:pt x="7640748" y="699701"/>
                  <a:pt x="7640748" y="699701"/>
                  <a:pt x="7640748" y="710294"/>
                </a:cubicBezTo>
                <a:cubicBezTo>
                  <a:pt x="7640748" y="710294"/>
                  <a:pt x="7640748" y="710294"/>
                  <a:pt x="7657754" y="704997"/>
                </a:cubicBezTo>
                <a:cubicBezTo>
                  <a:pt x="7657754" y="704997"/>
                  <a:pt x="7657754" y="704997"/>
                  <a:pt x="7679012" y="720887"/>
                </a:cubicBezTo>
                <a:lnTo>
                  <a:pt x="7671286" y="735138"/>
                </a:lnTo>
                <a:lnTo>
                  <a:pt x="7672435" y="730570"/>
                </a:lnTo>
                <a:cubicBezTo>
                  <a:pt x="7672103" y="729163"/>
                  <a:pt x="7670509" y="728832"/>
                  <a:pt x="7666257" y="731480"/>
                </a:cubicBezTo>
                <a:cubicBezTo>
                  <a:pt x="7666257" y="731480"/>
                  <a:pt x="7666257" y="731480"/>
                  <a:pt x="7662006" y="726183"/>
                </a:cubicBezTo>
                <a:cubicBezTo>
                  <a:pt x="7662006" y="726183"/>
                  <a:pt x="7662006" y="726183"/>
                  <a:pt x="7666257" y="742073"/>
                </a:cubicBezTo>
                <a:cubicBezTo>
                  <a:pt x="7662006" y="731480"/>
                  <a:pt x="7657754" y="747370"/>
                  <a:pt x="7653503" y="736777"/>
                </a:cubicBezTo>
                <a:cubicBezTo>
                  <a:pt x="7653503" y="736777"/>
                  <a:pt x="7653503" y="736777"/>
                  <a:pt x="7640748" y="763260"/>
                </a:cubicBezTo>
                <a:cubicBezTo>
                  <a:pt x="7640748" y="763260"/>
                  <a:pt x="7640748" y="763260"/>
                  <a:pt x="7632245" y="763260"/>
                </a:cubicBezTo>
                <a:cubicBezTo>
                  <a:pt x="7632245" y="763260"/>
                  <a:pt x="7632245" y="763260"/>
                  <a:pt x="7615238" y="752666"/>
                </a:cubicBezTo>
                <a:cubicBezTo>
                  <a:pt x="7615238" y="752666"/>
                  <a:pt x="7615238" y="752666"/>
                  <a:pt x="7589729" y="763260"/>
                </a:cubicBezTo>
                <a:cubicBezTo>
                  <a:pt x="7589729" y="763260"/>
                  <a:pt x="7589729" y="763260"/>
                  <a:pt x="7585477" y="742073"/>
                </a:cubicBezTo>
                <a:cubicBezTo>
                  <a:pt x="7581226" y="747370"/>
                  <a:pt x="7572722" y="747370"/>
                  <a:pt x="7564219" y="747370"/>
                </a:cubicBezTo>
                <a:cubicBezTo>
                  <a:pt x="7559968" y="768556"/>
                  <a:pt x="7547213" y="763260"/>
                  <a:pt x="7538710" y="757963"/>
                </a:cubicBezTo>
                <a:cubicBezTo>
                  <a:pt x="7538710" y="757963"/>
                  <a:pt x="7538710" y="757963"/>
                  <a:pt x="7534458" y="773853"/>
                </a:cubicBezTo>
                <a:cubicBezTo>
                  <a:pt x="7508949" y="763260"/>
                  <a:pt x="7521703" y="757963"/>
                  <a:pt x="7496194" y="768556"/>
                </a:cubicBezTo>
                <a:cubicBezTo>
                  <a:pt x="7487691" y="795039"/>
                  <a:pt x="7474936" y="763260"/>
                  <a:pt x="7462181" y="779149"/>
                </a:cubicBezTo>
                <a:cubicBezTo>
                  <a:pt x="7462181" y="779149"/>
                  <a:pt x="7462181" y="779149"/>
                  <a:pt x="7462181" y="773853"/>
                </a:cubicBezTo>
                <a:cubicBezTo>
                  <a:pt x="7462181" y="773853"/>
                  <a:pt x="7462181" y="773853"/>
                  <a:pt x="7513200" y="742073"/>
                </a:cubicBezTo>
                <a:cubicBezTo>
                  <a:pt x="7513200" y="742073"/>
                  <a:pt x="7513200" y="742073"/>
                  <a:pt x="7525955" y="715590"/>
                </a:cubicBezTo>
                <a:cubicBezTo>
                  <a:pt x="7525955" y="715590"/>
                  <a:pt x="7525955" y="715590"/>
                  <a:pt x="7530207" y="720887"/>
                </a:cubicBezTo>
                <a:cubicBezTo>
                  <a:pt x="7530207" y="720887"/>
                  <a:pt x="7530207" y="720887"/>
                  <a:pt x="7534458" y="715590"/>
                </a:cubicBezTo>
                <a:cubicBezTo>
                  <a:pt x="7534458" y="715590"/>
                  <a:pt x="7534458" y="715590"/>
                  <a:pt x="7559968" y="715590"/>
                </a:cubicBezTo>
                <a:cubicBezTo>
                  <a:pt x="7559968" y="715590"/>
                  <a:pt x="7559968" y="715590"/>
                  <a:pt x="7568471" y="689108"/>
                </a:cubicBezTo>
                <a:cubicBezTo>
                  <a:pt x="7568471" y="689108"/>
                  <a:pt x="7568471" y="689108"/>
                  <a:pt x="7547213" y="699701"/>
                </a:cubicBezTo>
                <a:cubicBezTo>
                  <a:pt x="7547213" y="699701"/>
                  <a:pt x="7547213" y="699701"/>
                  <a:pt x="7513200" y="699701"/>
                </a:cubicBezTo>
                <a:cubicBezTo>
                  <a:pt x="7513200" y="742073"/>
                  <a:pt x="7504697" y="699701"/>
                  <a:pt x="7496194" y="715590"/>
                </a:cubicBezTo>
                <a:cubicBezTo>
                  <a:pt x="7496194" y="715590"/>
                  <a:pt x="7496194" y="715590"/>
                  <a:pt x="7487691" y="720887"/>
                </a:cubicBezTo>
                <a:cubicBezTo>
                  <a:pt x="7487691" y="720887"/>
                  <a:pt x="7487691" y="720887"/>
                  <a:pt x="7483439" y="715590"/>
                </a:cubicBezTo>
                <a:cubicBezTo>
                  <a:pt x="7466433" y="689108"/>
                  <a:pt x="7474936" y="694404"/>
                  <a:pt x="7466433" y="704997"/>
                </a:cubicBezTo>
                <a:cubicBezTo>
                  <a:pt x="7466433" y="704997"/>
                  <a:pt x="7466433" y="704997"/>
                  <a:pt x="7466433" y="699701"/>
                </a:cubicBezTo>
                <a:cubicBezTo>
                  <a:pt x="7491942" y="678514"/>
                  <a:pt x="7470684" y="694404"/>
                  <a:pt x="7474936" y="694404"/>
                </a:cubicBezTo>
                <a:cubicBezTo>
                  <a:pt x="7551465" y="694404"/>
                  <a:pt x="7487691" y="689108"/>
                  <a:pt x="7496194" y="689108"/>
                </a:cubicBezTo>
                <a:cubicBezTo>
                  <a:pt x="7517452" y="694404"/>
                  <a:pt x="7547213" y="689108"/>
                  <a:pt x="7547213" y="667921"/>
                </a:cubicBezTo>
                <a:cubicBezTo>
                  <a:pt x="7547213" y="667921"/>
                  <a:pt x="7547213" y="667921"/>
                  <a:pt x="7559968" y="667921"/>
                </a:cubicBezTo>
                <a:lnTo>
                  <a:pt x="7559968" y="652032"/>
                </a:lnTo>
                <a:cubicBezTo>
                  <a:pt x="7559968" y="652032"/>
                  <a:pt x="7559968" y="652032"/>
                  <a:pt x="7564219" y="646735"/>
                </a:cubicBezTo>
                <a:cubicBezTo>
                  <a:pt x="7564219" y="646735"/>
                  <a:pt x="7564219" y="646735"/>
                  <a:pt x="7572722" y="652032"/>
                </a:cubicBezTo>
                <a:cubicBezTo>
                  <a:pt x="7572722" y="652032"/>
                  <a:pt x="7572722" y="652032"/>
                  <a:pt x="7572722" y="641438"/>
                </a:cubicBezTo>
                <a:cubicBezTo>
                  <a:pt x="7564219" y="636142"/>
                  <a:pt x="7555716" y="630845"/>
                  <a:pt x="7547213" y="646735"/>
                </a:cubicBezTo>
                <a:cubicBezTo>
                  <a:pt x="7547213" y="646735"/>
                  <a:pt x="7547213" y="646735"/>
                  <a:pt x="7440923" y="636142"/>
                </a:cubicBezTo>
                <a:cubicBezTo>
                  <a:pt x="7440923" y="636142"/>
                  <a:pt x="7440923" y="636142"/>
                  <a:pt x="7428169" y="652032"/>
                </a:cubicBezTo>
                <a:cubicBezTo>
                  <a:pt x="7428169" y="652032"/>
                  <a:pt x="7428169" y="652032"/>
                  <a:pt x="7402659" y="646735"/>
                </a:cubicBezTo>
                <a:cubicBezTo>
                  <a:pt x="7402659" y="646735"/>
                  <a:pt x="7402659" y="646735"/>
                  <a:pt x="7415414" y="625549"/>
                </a:cubicBezTo>
                <a:cubicBezTo>
                  <a:pt x="7415414" y="625549"/>
                  <a:pt x="7415414" y="625549"/>
                  <a:pt x="7445175" y="620252"/>
                </a:cubicBezTo>
                <a:cubicBezTo>
                  <a:pt x="7445175" y="620252"/>
                  <a:pt x="7445175" y="620252"/>
                  <a:pt x="7449426" y="609659"/>
                </a:cubicBezTo>
                <a:cubicBezTo>
                  <a:pt x="7449426" y="609659"/>
                  <a:pt x="7449426" y="609659"/>
                  <a:pt x="7445175" y="614956"/>
                </a:cubicBezTo>
                <a:cubicBezTo>
                  <a:pt x="7445175" y="614956"/>
                  <a:pt x="7445175" y="614956"/>
                  <a:pt x="7436672" y="599066"/>
                </a:cubicBezTo>
                <a:cubicBezTo>
                  <a:pt x="7436672" y="599066"/>
                  <a:pt x="7436672" y="599066"/>
                  <a:pt x="7440923" y="588473"/>
                </a:cubicBezTo>
                <a:cubicBezTo>
                  <a:pt x="7440923" y="588473"/>
                  <a:pt x="7440923" y="588473"/>
                  <a:pt x="7436672" y="572583"/>
                </a:cubicBezTo>
                <a:cubicBezTo>
                  <a:pt x="7428169" y="577880"/>
                  <a:pt x="7415414" y="572583"/>
                  <a:pt x="7402659" y="577880"/>
                </a:cubicBezTo>
                <a:cubicBezTo>
                  <a:pt x="7402659" y="577880"/>
                  <a:pt x="7402659" y="577880"/>
                  <a:pt x="7398407" y="572583"/>
                </a:cubicBezTo>
                <a:cubicBezTo>
                  <a:pt x="7398407" y="572583"/>
                  <a:pt x="7398407" y="572583"/>
                  <a:pt x="7398407" y="567286"/>
                </a:cubicBezTo>
                <a:cubicBezTo>
                  <a:pt x="7398407" y="567286"/>
                  <a:pt x="7398407" y="567286"/>
                  <a:pt x="7381401" y="556693"/>
                </a:cubicBezTo>
                <a:cubicBezTo>
                  <a:pt x="7381401" y="556693"/>
                  <a:pt x="7381401" y="556693"/>
                  <a:pt x="7385653" y="561990"/>
                </a:cubicBezTo>
                <a:cubicBezTo>
                  <a:pt x="7385653" y="561990"/>
                  <a:pt x="7385653" y="561990"/>
                  <a:pt x="7381401" y="572583"/>
                </a:cubicBezTo>
                <a:cubicBezTo>
                  <a:pt x="7381401" y="572583"/>
                  <a:pt x="7381401" y="572583"/>
                  <a:pt x="7300621" y="588473"/>
                </a:cubicBezTo>
                <a:cubicBezTo>
                  <a:pt x="7300621" y="588473"/>
                  <a:pt x="7300621" y="588473"/>
                  <a:pt x="7283615" y="604362"/>
                </a:cubicBezTo>
                <a:cubicBezTo>
                  <a:pt x="7300621" y="630845"/>
                  <a:pt x="7287866" y="599066"/>
                  <a:pt x="7300621" y="604362"/>
                </a:cubicBezTo>
                <a:cubicBezTo>
                  <a:pt x="7300621" y="604362"/>
                  <a:pt x="7300621" y="604362"/>
                  <a:pt x="7321879" y="604362"/>
                </a:cubicBezTo>
                <a:cubicBezTo>
                  <a:pt x="7321879" y="604362"/>
                  <a:pt x="7321879" y="604362"/>
                  <a:pt x="7351640" y="620252"/>
                </a:cubicBezTo>
                <a:cubicBezTo>
                  <a:pt x="7351640" y="620252"/>
                  <a:pt x="7351640" y="620252"/>
                  <a:pt x="7355892" y="625549"/>
                </a:cubicBezTo>
                <a:cubicBezTo>
                  <a:pt x="7355892" y="625549"/>
                  <a:pt x="7355892" y="625549"/>
                  <a:pt x="7343137" y="646735"/>
                </a:cubicBezTo>
                <a:cubicBezTo>
                  <a:pt x="7343137" y="646735"/>
                  <a:pt x="7343137" y="646735"/>
                  <a:pt x="7321879" y="636142"/>
                </a:cubicBezTo>
                <a:cubicBezTo>
                  <a:pt x="7321879" y="636142"/>
                  <a:pt x="7321879" y="636142"/>
                  <a:pt x="7300621" y="646735"/>
                </a:cubicBezTo>
                <a:cubicBezTo>
                  <a:pt x="7300621" y="646735"/>
                  <a:pt x="7300621" y="646735"/>
                  <a:pt x="7309124" y="652032"/>
                </a:cubicBezTo>
                <a:cubicBezTo>
                  <a:pt x="7304872" y="678514"/>
                  <a:pt x="7283615" y="673218"/>
                  <a:pt x="7283615" y="678514"/>
                </a:cubicBezTo>
                <a:cubicBezTo>
                  <a:pt x="7283615" y="678514"/>
                  <a:pt x="7283615" y="678514"/>
                  <a:pt x="7279363" y="667921"/>
                </a:cubicBezTo>
                <a:cubicBezTo>
                  <a:pt x="7279363" y="667921"/>
                  <a:pt x="7279363" y="667921"/>
                  <a:pt x="7275111" y="689108"/>
                </a:cubicBezTo>
                <a:cubicBezTo>
                  <a:pt x="7275111" y="689108"/>
                  <a:pt x="7275111" y="689108"/>
                  <a:pt x="7253853" y="689108"/>
                </a:cubicBezTo>
                <a:cubicBezTo>
                  <a:pt x="7253853" y="689108"/>
                  <a:pt x="7253853" y="689108"/>
                  <a:pt x="7253853" y="704997"/>
                </a:cubicBezTo>
                <a:cubicBezTo>
                  <a:pt x="7253853" y="704997"/>
                  <a:pt x="7253853" y="704997"/>
                  <a:pt x="7232596" y="715590"/>
                </a:cubicBezTo>
                <a:cubicBezTo>
                  <a:pt x="7198583" y="683811"/>
                  <a:pt x="7232596" y="704997"/>
                  <a:pt x="7228344" y="699701"/>
                </a:cubicBezTo>
                <a:cubicBezTo>
                  <a:pt x="7228344" y="699701"/>
                  <a:pt x="7228344" y="699701"/>
                  <a:pt x="7207086" y="689108"/>
                </a:cubicBezTo>
                <a:cubicBezTo>
                  <a:pt x="7207086" y="689108"/>
                  <a:pt x="7207086" y="689108"/>
                  <a:pt x="7190080" y="694404"/>
                </a:cubicBezTo>
                <a:cubicBezTo>
                  <a:pt x="7190080" y="694404"/>
                  <a:pt x="7190080" y="694404"/>
                  <a:pt x="7207086" y="694404"/>
                </a:cubicBezTo>
                <a:cubicBezTo>
                  <a:pt x="7207086" y="694404"/>
                  <a:pt x="7207086" y="694404"/>
                  <a:pt x="7224092" y="710294"/>
                </a:cubicBezTo>
                <a:cubicBezTo>
                  <a:pt x="7198583" y="720887"/>
                  <a:pt x="7194331" y="715590"/>
                  <a:pt x="7202834" y="726183"/>
                </a:cubicBezTo>
                <a:cubicBezTo>
                  <a:pt x="7202834" y="726183"/>
                  <a:pt x="7202834" y="726183"/>
                  <a:pt x="7168822" y="731480"/>
                </a:cubicBezTo>
                <a:cubicBezTo>
                  <a:pt x="7168822" y="731480"/>
                  <a:pt x="7168822" y="731480"/>
                  <a:pt x="7156067" y="747370"/>
                </a:cubicBezTo>
                <a:cubicBezTo>
                  <a:pt x="7156067" y="747370"/>
                  <a:pt x="7156067" y="747370"/>
                  <a:pt x="7143312" y="747370"/>
                </a:cubicBezTo>
                <a:cubicBezTo>
                  <a:pt x="7143312" y="747370"/>
                  <a:pt x="7143312" y="747370"/>
                  <a:pt x="7134809" y="736777"/>
                </a:cubicBezTo>
                <a:cubicBezTo>
                  <a:pt x="7134809" y="736777"/>
                  <a:pt x="7134809" y="736777"/>
                  <a:pt x="7105048" y="757963"/>
                </a:cubicBezTo>
                <a:cubicBezTo>
                  <a:pt x="7105048" y="757963"/>
                  <a:pt x="7105048" y="757963"/>
                  <a:pt x="7092293" y="779149"/>
                </a:cubicBezTo>
                <a:cubicBezTo>
                  <a:pt x="7092293" y="779149"/>
                  <a:pt x="7092293" y="779149"/>
                  <a:pt x="7066784" y="789742"/>
                </a:cubicBezTo>
                <a:cubicBezTo>
                  <a:pt x="7066784" y="789742"/>
                  <a:pt x="7066784" y="789742"/>
                  <a:pt x="7054029" y="810929"/>
                </a:cubicBezTo>
                <a:cubicBezTo>
                  <a:pt x="7054029" y="810929"/>
                  <a:pt x="7054029" y="810929"/>
                  <a:pt x="7037023" y="810929"/>
                </a:cubicBezTo>
                <a:cubicBezTo>
                  <a:pt x="7037023" y="810929"/>
                  <a:pt x="7037023" y="810929"/>
                  <a:pt x="7028519" y="821522"/>
                </a:cubicBezTo>
                <a:cubicBezTo>
                  <a:pt x="7028519" y="821522"/>
                  <a:pt x="7028519" y="821522"/>
                  <a:pt x="6990255" y="826818"/>
                </a:cubicBezTo>
                <a:cubicBezTo>
                  <a:pt x="6990255" y="826818"/>
                  <a:pt x="6990255" y="826818"/>
                  <a:pt x="6986003" y="848005"/>
                </a:cubicBezTo>
                <a:lnTo>
                  <a:pt x="6975970" y="848958"/>
                </a:lnTo>
                <a:lnTo>
                  <a:pt x="6977500" y="848005"/>
                </a:lnTo>
                <a:cubicBezTo>
                  <a:pt x="6977500" y="844032"/>
                  <a:pt x="6963151" y="848998"/>
                  <a:pt x="6970326" y="849494"/>
                </a:cubicBezTo>
                <a:lnTo>
                  <a:pt x="6975970" y="848958"/>
                </a:lnTo>
                <a:lnTo>
                  <a:pt x="6974312" y="849991"/>
                </a:lnTo>
                <a:cubicBezTo>
                  <a:pt x="6971123" y="851977"/>
                  <a:pt x="6964746" y="855949"/>
                  <a:pt x="6951991" y="863894"/>
                </a:cubicBezTo>
                <a:cubicBezTo>
                  <a:pt x="6951991" y="863894"/>
                  <a:pt x="6951991" y="863894"/>
                  <a:pt x="6947739" y="858598"/>
                </a:cubicBezTo>
                <a:cubicBezTo>
                  <a:pt x="6947739" y="858598"/>
                  <a:pt x="6947739" y="858598"/>
                  <a:pt x="6922230" y="863894"/>
                </a:cubicBezTo>
                <a:cubicBezTo>
                  <a:pt x="6922230" y="863894"/>
                  <a:pt x="6922230" y="863894"/>
                  <a:pt x="6905223" y="874487"/>
                </a:cubicBezTo>
                <a:cubicBezTo>
                  <a:pt x="6905223" y="874487"/>
                  <a:pt x="6905223" y="874487"/>
                  <a:pt x="6892469" y="863894"/>
                </a:cubicBezTo>
                <a:cubicBezTo>
                  <a:pt x="6892469" y="863894"/>
                  <a:pt x="6892469" y="863894"/>
                  <a:pt x="6879714" y="874487"/>
                </a:cubicBezTo>
                <a:cubicBezTo>
                  <a:pt x="6879714" y="874487"/>
                  <a:pt x="6879714" y="874487"/>
                  <a:pt x="6875462" y="869191"/>
                </a:cubicBezTo>
                <a:cubicBezTo>
                  <a:pt x="6875462" y="869191"/>
                  <a:pt x="6875462" y="869191"/>
                  <a:pt x="6858456" y="874487"/>
                </a:cubicBezTo>
                <a:cubicBezTo>
                  <a:pt x="6892469" y="869191"/>
                  <a:pt x="6862707" y="900970"/>
                  <a:pt x="6883965" y="885081"/>
                </a:cubicBezTo>
                <a:cubicBezTo>
                  <a:pt x="6883965" y="885081"/>
                  <a:pt x="6883965" y="885081"/>
                  <a:pt x="6879714" y="890377"/>
                </a:cubicBezTo>
                <a:cubicBezTo>
                  <a:pt x="6879714" y="890377"/>
                  <a:pt x="6879714" y="890377"/>
                  <a:pt x="6849953" y="890377"/>
                </a:cubicBezTo>
                <a:cubicBezTo>
                  <a:pt x="6849953" y="890377"/>
                  <a:pt x="6849953" y="890377"/>
                  <a:pt x="6837198" y="916860"/>
                </a:cubicBezTo>
                <a:cubicBezTo>
                  <a:pt x="6837198" y="916860"/>
                  <a:pt x="6837198" y="916860"/>
                  <a:pt x="6832946" y="911564"/>
                </a:cubicBezTo>
                <a:lnTo>
                  <a:pt x="6823365" y="922425"/>
                </a:lnTo>
                <a:lnTo>
                  <a:pt x="6821786" y="922819"/>
                </a:lnTo>
                <a:cubicBezTo>
                  <a:pt x="6819129" y="923481"/>
                  <a:pt x="6813814" y="924805"/>
                  <a:pt x="6803185" y="927453"/>
                </a:cubicBezTo>
                <a:cubicBezTo>
                  <a:pt x="6803185" y="927453"/>
                  <a:pt x="6803185" y="927453"/>
                  <a:pt x="6781927" y="943343"/>
                </a:cubicBezTo>
                <a:cubicBezTo>
                  <a:pt x="6781927" y="943343"/>
                  <a:pt x="6781927" y="943343"/>
                  <a:pt x="6777676" y="932750"/>
                </a:cubicBezTo>
                <a:cubicBezTo>
                  <a:pt x="6777676" y="932750"/>
                  <a:pt x="6777676" y="932750"/>
                  <a:pt x="6764921" y="948639"/>
                </a:cubicBezTo>
                <a:cubicBezTo>
                  <a:pt x="6764921" y="948639"/>
                  <a:pt x="6764921" y="948639"/>
                  <a:pt x="6752166" y="938046"/>
                </a:cubicBezTo>
                <a:cubicBezTo>
                  <a:pt x="6752166" y="938046"/>
                  <a:pt x="6752166" y="938046"/>
                  <a:pt x="6743663" y="943343"/>
                </a:cubicBezTo>
                <a:cubicBezTo>
                  <a:pt x="6743663" y="943343"/>
                  <a:pt x="6743663" y="943343"/>
                  <a:pt x="6743663" y="959233"/>
                </a:cubicBezTo>
                <a:cubicBezTo>
                  <a:pt x="6743663" y="959233"/>
                  <a:pt x="6743663" y="959233"/>
                  <a:pt x="6722405" y="980419"/>
                </a:cubicBezTo>
                <a:cubicBezTo>
                  <a:pt x="6722405" y="980419"/>
                  <a:pt x="6722405" y="980419"/>
                  <a:pt x="6696896" y="985715"/>
                </a:cubicBezTo>
                <a:cubicBezTo>
                  <a:pt x="6696896" y="985715"/>
                  <a:pt x="6696896" y="985715"/>
                  <a:pt x="6679889" y="1006902"/>
                </a:cubicBezTo>
                <a:lnTo>
                  <a:pt x="6666853" y="1000544"/>
                </a:lnTo>
                <a:lnTo>
                  <a:pt x="6668128" y="999353"/>
                </a:lnTo>
                <a:lnTo>
                  <a:pt x="6668530" y="999453"/>
                </a:lnTo>
                <a:cubicBezTo>
                  <a:pt x="6670855" y="999619"/>
                  <a:pt x="6672449" y="998957"/>
                  <a:pt x="6671386" y="996309"/>
                </a:cubicBezTo>
                <a:cubicBezTo>
                  <a:pt x="6671386" y="996309"/>
                  <a:pt x="6671386" y="996309"/>
                  <a:pt x="6669260" y="998295"/>
                </a:cubicBezTo>
                <a:lnTo>
                  <a:pt x="6668128" y="999353"/>
                </a:lnTo>
                <a:lnTo>
                  <a:pt x="6661289" y="997633"/>
                </a:lnTo>
                <a:cubicBezTo>
                  <a:pt x="6659428" y="996971"/>
                  <a:pt x="6658764" y="996640"/>
                  <a:pt x="6661222" y="997798"/>
                </a:cubicBezTo>
                <a:lnTo>
                  <a:pt x="6666853" y="1000544"/>
                </a:lnTo>
                <a:lnTo>
                  <a:pt x="6654380" y="1012198"/>
                </a:lnTo>
                <a:cubicBezTo>
                  <a:pt x="6654380" y="1012198"/>
                  <a:pt x="6654380" y="1012198"/>
                  <a:pt x="6641625" y="1001605"/>
                </a:cubicBezTo>
                <a:cubicBezTo>
                  <a:pt x="6641625" y="1001605"/>
                  <a:pt x="6641625" y="1001605"/>
                  <a:pt x="6620367" y="1017495"/>
                </a:cubicBezTo>
                <a:cubicBezTo>
                  <a:pt x="6620367" y="1017495"/>
                  <a:pt x="6620367" y="1017495"/>
                  <a:pt x="6611864" y="996309"/>
                </a:cubicBezTo>
                <a:cubicBezTo>
                  <a:pt x="6611864" y="996309"/>
                  <a:pt x="6611864" y="996309"/>
                  <a:pt x="6607612" y="1001605"/>
                </a:cubicBezTo>
                <a:cubicBezTo>
                  <a:pt x="6607612" y="1001605"/>
                  <a:pt x="6607612" y="1001605"/>
                  <a:pt x="6594858" y="1043978"/>
                </a:cubicBezTo>
                <a:cubicBezTo>
                  <a:pt x="6594858" y="1043978"/>
                  <a:pt x="6594858" y="1043978"/>
                  <a:pt x="6582103" y="1038681"/>
                </a:cubicBezTo>
                <a:cubicBezTo>
                  <a:pt x="6582103" y="1038681"/>
                  <a:pt x="6582103" y="1038681"/>
                  <a:pt x="6582103" y="1028088"/>
                </a:cubicBezTo>
                <a:cubicBezTo>
                  <a:pt x="6582103" y="1028088"/>
                  <a:pt x="6582103" y="1028088"/>
                  <a:pt x="6582103" y="1017495"/>
                </a:cubicBezTo>
                <a:cubicBezTo>
                  <a:pt x="6586354" y="1001605"/>
                  <a:pt x="6590606" y="1012198"/>
                  <a:pt x="6594858" y="1006902"/>
                </a:cubicBezTo>
                <a:cubicBezTo>
                  <a:pt x="6594858" y="1006902"/>
                  <a:pt x="6594858" y="1006902"/>
                  <a:pt x="6565096" y="1012198"/>
                </a:cubicBezTo>
                <a:cubicBezTo>
                  <a:pt x="6565096" y="1012198"/>
                  <a:pt x="6565096" y="1012198"/>
                  <a:pt x="6556593" y="1012198"/>
                </a:cubicBezTo>
                <a:cubicBezTo>
                  <a:pt x="6552342" y="1028088"/>
                  <a:pt x="6556593" y="1028088"/>
                  <a:pt x="6565096" y="1033385"/>
                </a:cubicBezTo>
                <a:cubicBezTo>
                  <a:pt x="6565096" y="1033385"/>
                  <a:pt x="6565096" y="1033385"/>
                  <a:pt x="6501323" y="1081054"/>
                </a:cubicBezTo>
                <a:cubicBezTo>
                  <a:pt x="6488568" y="1087012"/>
                  <a:pt x="6478803" y="1091647"/>
                  <a:pt x="6471454" y="1095206"/>
                </a:cubicBezTo>
                <a:lnTo>
                  <a:pt x="6465448" y="1098213"/>
                </a:lnTo>
                <a:lnTo>
                  <a:pt x="6446052" y="1102240"/>
                </a:lnTo>
                <a:cubicBezTo>
                  <a:pt x="6446052" y="1102240"/>
                  <a:pt x="6446052" y="1102240"/>
                  <a:pt x="6424794" y="1086350"/>
                </a:cubicBezTo>
                <a:cubicBezTo>
                  <a:pt x="6424794" y="1086350"/>
                  <a:pt x="6424794" y="1086350"/>
                  <a:pt x="6407788" y="1102240"/>
                </a:cubicBezTo>
                <a:cubicBezTo>
                  <a:pt x="6407788" y="1102240"/>
                  <a:pt x="6407788" y="1102240"/>
                  <a:pt x="6420543" y="1112833"/>
                </a:cubicBezTo>
                <a:cubicBezTo>
                  <a:pt x="6382278" y="1128723"/>
                  <a:pt x="6412039" y="1112833"/>
                  <a:pt x="6407788" y="1112833"/>
                </a:cubicBezTo>
                <a:cubicBezTo>
                  <a:pt x="6407788" y="1112833"/>
                  <a:pt x="6407788" y="1112833"/>
                  <a:pt x="6382278" y="1102240"/>
                </a:cubicBezTo>
                <a:cubicBezTo>
                  <a:pt x="6382278" y="1102240"/>
                  <a:pt x="6382278" y="1102240"/>
                  <a:pt x="6382278" y="1096944"/>
                </a:cubicBezTo>
                <a:cubicBezTo>
                  <a:pt x="6382278" y="1096944"/>
                  <a:pt x="6382278" y="1096944"/>
                  <a:pt x="6373775" y="1118130"/>
                </a:cubicBezTo>
                <a:cubicBezTo>
                  <a:pt x="6373775" y="1118130"/>
                  <a:pt x="6373775" y="1118130"/>
                  <a:pt x="6369523" y="1139316"/>
                </a:cubicBezTo>
                <a:cubicBezTo>
                  <a:pt x="6369523" y="1139316"/>
                  <a:pt x="6369523" y="1139316"/>
                  <a:pt x="6339762" y="1139316"/>
                </a:cubicBezTo>
                <a:cubicBezTo>
                  <a:pt x="6365272" y="1160502"/>
                  <a:pt x="6339762" y="1160502"/>
                  <a:pt x="6331259" y="1165799"/>
                </a:cubicBezTo>
                <a:cubicBezTo>
                  <a:pt x="6314253" y="1160502"/>
                  <a:pt x="6314253" y="1186985"/>
                  <a:pt x="6297247" y="1176392"/>
                </a:cubicBezTo>
                <a:cubicBezTo>
                  <a:pt x="6297247" y="1176392"/>
                  <a:pt x="6297247" y="1176392"/>
                  <a:pt x="6284492" y="1176392"/>
                </a:cubicBezTo>
                <a:cubicBezTo>
                  <a:pt x="6284492" y="1176392"/>
                  <a:pt x="6284492" y="1176392"/>
                  <a:pt x="6263234" y="1192282"/>
                </a:cubicBezTo>
                <a:cubicBezTo>
                  <a:pt x="6263234" y="1192282"/>
                  <a:pt x="6263234" y="1192282"/>
                  <a:pt x="6263234" y="1171096"/>
                </a:cubicBezTo>
                <a:cubicBezTo>
                  <a:pt x="6263234" y="1171096"/>
                  <a:pt x="6263234" y="1171096"/>
                  <a:pt x="6250479" y="1171096"/>
                </a:cubicBezTo>
                <a:cubicBezTo>
                  <a:pt x="6250479" y="1171096"/>
                  <a:pt x="6250479" y="1171096"/>
                  <a:pt x="6250479" y="1165799"/>
                </a:cubicBezTo>
                <a:cubicBezTo>
                  <a:pt x="6250479" y="1165799"/>
                  <a:pt x="6250479" y="1165799"/>
                  <a:pt x="6224970" y="1149909"/>
                </a:cubicBezTo>
                <a:cubicBezTo>
                  <a:pt x="6224970" y="1149909"/>
                  <a:pt x="6224970" y="1149909"/>
                  <a:pt x="6224970" y="1139316"/>
                </a:cubicBezTo>
                <a:cubicBezTo>
                  <a:pt x="6224970" y="1139316"/>
                  <a:pt x="6224970" y="1139316"/>
                  <a:pt x="6203712" y="1134020"/>
                </a:cubicBezTo>
                <a:cubicBezTo>
                  <a:pt x="6203712" y="1134020"/>
                  <a:pt x="6203712" y="1134020"/>
                  <a:pt x="6199460" y="1149909"/>
                </a:cubicBezTo>
                <a:cubicBezTo>
                  <a:pt x="6199460" y="1149909"/>
                  <a:pt x="6199460" y="1149909"/>
                  <a:pt x="6186705" y="1149909"/>
                </a:cubicBezTo>
                <a:cubicBezTo>
                  <a:pt x="6186705" y="1149909"/>
                  <a:pt x="6186705" y="1149909"/>
                  <a:pt x="6195208" y="1134020"/>
                </a:cubicBezTo>
                <a:cubicBezTo>
                  <a:pt x="6186705" y="1128723"/>
                  <a:pt x="6178202" y="1144613"/>
                  <a:pt x="6173951" y="1128723"/>
                </a:cubicBezTo>
                <a:cubicBezTo>
                  <a:pt x="6173951" y="1128723"/>
                  <a:pt x="6173951" y="1128723"/>
                  <a:pt x="6195208" y="1118130"/>
                </a:cubicBezTo>
                <a:cubicBezTo>
                  <a:pt x="6195208" y="1118130"/>
                  <a:pt x="6195208" y="1118130"/>
                  <a:pt x="6212215" y="1128723"/>
                </a:cubicBezTo>
                <a:cubicBezTo>
                  <a:pt x="6224970" y="1119454"/>
                  <a:pt x="6231878" y="1113164"/>
                  <a:pt x="6235200" y="1109026"/>
                </a:cubicBezTo>
                <a:lnTo>
                  <a:pt x="6235974" y="1105434"/>
                </a:lnTo>
                <a:lnTo>
                  <a:pt x="6263234" y="1096944"/>
                </a:lnTo>
                <a:cubicBezTo>
                  <a:pt x="6263234" y="1096944"/>
                  <a:pt x="6263234" y="1096944"/>
                  <a:pt x="6263234" y="1070461"/>
                </a:cubicBezTo>
                <a:cubicBezTo>
                  <a:pt x="6263234" y="1070461"/>
                  <a:pt x="6263234" y="1070461"/>
                  <a:pt x="6250479" y="1065164"/>
                </a:cubicBezTo>
                <a:cubicBezTo>
                  <a:pt x="6250479" y="1065164"/>
                  <a:pt x="6250479" y="1065164"/>
                  <a:pt x="6254731" y="1054571"/>
                </a:cubicBezTo>
                <a:lnTo>
                  <a:pt x="6259574" y="1038997"/>
                </a:lnTo>
                <a:lnTo>
                  <a:pt x="6262702" y="1040667"/>
                </a:lnTo>
                <a:cubicBezTo>
                  <a:pt x="6266423" y="1042654"/>
                  <a:pt x="6273863" y="1046626"/>
                  <a:pt x="6288743" y="1054571"/>
                </a:cubicBezTo>
                <a:cubicBezTo>
                  <a:pt x="6288743" y="1054571"/>
                  <a:pt x="6288743" y="1054571"/>
                  <a:pt x="6267485" y="1033385"/>
                </a:cubicBezTo>
                <a:cubicBezTo>
                  <a:pt x="6267485" y="1033385"/>
                  <a:pt x="6267485" y="1033385"/>
                  <a:pt x="6280240" y="1017495"/>
                </a:cubicBezTo>
                <a:cubicBezTo>
                  <a:pt x="6280240" y="1017495"/>
                  <a:pt x="6280240" y="1017495"/>
                  <a:pt x="6254731" y="1006902"/>
                </a:cubicBezTo>
                <a:cubicBezTo>
                  <a:pt x="6254731" y="1006902"/>
                  <a:pt x="6254731" y="1006902"/>
                  <a:pt x="6212215" y="1012198"/>
                </a:cubicBezTo>
                <a:cubicBezTo>
                  <a:pt x="6207963" y="1001605"/>
                  <a:pt x="6216466" y="1012198"/>
                  <a:pt x="6212215" y="1006902"/>
                </a:cubicBezTo>
                <a:cubicBezTo>
                  <a:pt x="6203712" y="991012"/>
                  <a:pt x="6195208" y="1006902"/>
                  <a:pt x="6182454" y="1006902"/>
                </a:cubicBezTo>
                <a:cubicBezTo>
                  <a:pt x="6182454" y="1006902"/>
                  <a:pt x="6182454" y="1006902"/>
                  <a:pt x="6178202" y="1001605"/>
                </a:cubicBezTo>
                <a:cubicBezTo>
                  <a:pt x="6178202" y="1001605"/>
                  <a:pt x="6178202" y="1001605"/>
                  <a:pt x="6182454" y="985715"/>
                </a:cubicBezTo>
                <a:cubicBezTo>
                  <a:pt x="6182454" y="985715"/>
                  <a:pt x="6182454" y="985715"/>
                  <a:pt x="6203712" y="969826"/>
                </a:cubicBezTo>
                <a:cubicBezTo>
                  <a:pt x="6203712" y="969826"/>
                  <a:pt x="6203712" y="969826"/>
                  <a:pt x="6199460" y="969826"/>
                </a:cubicBezTo>
                <a:cubicBezTo>
                  <a:pt x="6199460" y="969826"/>
                  <a:pt x="6199460" y="969826"/>
                  <a:pt x="6169699" y="991012"/>
                </a:cubicBezTo>
                <a:cubicBezTo>
                  <a:pt x="6169699" y="991012"/>
                  <a:pt x="6169699" y="991012"/>
                  <a:pt x="6118680" y="996309"/>
                </a:cubicBezTo>
                <a:cubicBezTo>
                  <a:pt x="6118680" y="996309"/>
                  <a:pt x="6118680" y="996309"/>
                  <a:pt x="6101674" y="1017495"/>
                </a:cubicBezTo>
                <a:cubicBezTo>
                  <a:pt x="6101674" y="1017495"/>
                  <a:pt x="6101674" y="1017495"/>
                  <a:pt x="6071913" y="1028088"/>
                </a:cubicBezTo>
                <a:cubicBezTo>
                  <a:pt x="6084667" y="1012198"/>
                  <a:pt x="6071913" y="1022792"/>
                  <a:pt x="6071913" y="1022792"/>
                </a:cubicBezTo>
                <a:cubicBezTo>
                  <a:pt x="6071913" y="1022792"/>
                  <a:pt x="6093170" y="1012198"/>
                  <a:pt x="6084667" y="1001605"/>
                </a:cubicBezTo>
                <a:cubicBezTo>
                  <a:pt x="6084667" y="1001605"/>
                  <a:pt x="6084667" y="1001605"/>
                  <a:pt x="6067661" y="1001605"/>
                </a:cubicBezTo>
                <a:cubicBezTo>
                  <a:pt x="6063409" y="996309"/>
                  <a:pt x="6067661" y="996309"/>
                  <a:pt x="6071913" y="996309"/>
                </a:cubicBezTo>
                <a:cubicBezTo>
                  <a:pt x="6071913" y="996309"/>
                  <a:pt x="6071913" y="996309"/>
                  <a:pt x="6054906" y="985715"/>
                </a:cubicBezTo>
                <a:cubicBezTo>
                  <a:pt x="6054906" y="985715"/>
                  <a:pt x="6054906" y="985715"/>
                  <a:pt x="6071913" y="964529"/>
                </a:cubicBezTo>
                <a:cubicBezTo>
                  <a:pt x="6071913" y="964529"/>
                  <a:pt x="6071913" y="964529"/>
                  <a:pt x="6093170" y="964529"/>
                </a:cubicBezTo>
                <a:cubicBezTo>
                  <a:pt x="6093170" y="964529"/>
                  <a:pt x="6093170" y="964529"/>
                  <a:pt x="6088919" y="975122"/>
                </a:cubicBezTo>
                <a:cubicBezTo>
                  <a:pt x="6084667" y="991012"/>
                  <a:pt x="6105925" y="969826"/>
                  <a:pt x="6105925" y="964529"/>
                </a:cubicBezTo>
                <a:cubicBezTo>
                  <a:pt x="6105925" y="964529"/>
                  <a:pt x="6105925" y="964529"/>
                  <a:pt x="6118680" y="959233"/>
                </a:cubicBezTo>
                <a:cubicBezTo>
                  <a:pt x="6118680" y="959233"/>
                  <a:pt x="6118680" y="959233"/>
                  <a:pt x="6105925" y="953936"/>
                </a:cubicBezTo>
                <a:cubicBezTo>
                  <a:pt x="6105925" y="953936"/>
                  <a:pt x="6105925" y="953936"/>
                  <a:pt x="6110177" y="948639"/>
                </a:cubicBezTo>
                <a:cubicBezTo>
                  <a:pt x="6110177" y="948639"/>
                  <a:pt x="6110177" y="948639"/>
                  <a:pt x="6135686" y="932750"/>
                </a:cubicBezTo>
                <a:cubicBezTo>
                  <a:pt x="6135686" y="932750"/>
                  <a:pt x="6135686" y="932750"/>
                  <a:pt x="6144189" y="943343"/>
                </a:cubicBezTo>
                <a:cubicBezTo>
                  <a:pt x="6144189" y="943343"/>
                  <a:pt x="6144189" y="943343"/>
                  <a:pt x="6169699" y="916860"/>
                </a:cubicBezTo>
                <a:cubicBezTo>
                  <a:pt x="6169699" y="916860"/>
                  <a:pt x="6169699" y="916860"/>
                  <a:pt x="6156944" y="916860"/>
                </a:cubicBezTo>
                <a:cubicBezTo>
                  <a:pt x="6156944" y="916860"/>
                  <a:pt x="6156944" y="916860"/>
                  <a:pt x="6139938" y="895674"/>
                </a:cubicBezTo>
                <a:cubicBezTo>
                  <a:pt x="6139938" y="895674"/>
                  <a:pt x="6139938" y="895674"/>
                  <a:pt x="6144189" y="890377"/>
                </a:cubicBezTo>
                <a:cubicBezTo>
                  <a:pt x="6144189" y="890377"/>
                  <a:pt x="6144189" y="890377"/>
                  <a:pt x="6139938" y="879784"/>
                </a:cubicBezTo>
                <a:cubicBezTo>
                  <a:pt x="6148441" y="869191"/>
                  <a:pt x="6156944" y="879784"/>
                  <a:pt x="6165447" y="869191"/>
                </a:cubicBezTo>
                <a:cubicBezTo>
                  <a:pt x="6156944" y="842708"/>
                  <a:pt x="6173951" y="853301"/>
                  <a:pt x="6178202" y="853301"/>
                </a:cubicBezTo>
                <a:cubicBezTo>
                  <a:pt x="6178202" y="853301"/>
                  <a:pt x="6178202" y="853301"/>
                  <a:pt x="6152693" y="826818"/>
                </a:cubicBezTo>
                <a:cubicBezTo>
                  <a:pt x="6152693" y="826818"/>
                  <a:pt x="6152693" y="826818"/>
                  <a:pt x="6182454" y="821522"/>
                </a:cubicBezTo>
                <a:cubicBezTo>
                  <a:pt x="6182454" y="821522"/>
                  <a:pt x="6182454" y="821522"/>
                  <a:pt x="6173951" y="805632"/>
                </a:cubicBezTo>
                <a:cubicBezTo>
                  <a:pt x="6173951" y="805632"/>
                  <a:pt x="6173951" y="805632"/>
                  <a:pt x="6173951" y="810929"/>
                </a:cubicBezTo>
                <a:lnTo>
                  <a:pt x="6152781" y="816711"/>
                </a:lnTo>
                <a:lnTo>
                  <a:pt x="6152693" y="816225"/>
                </a:lnTo>
                <a:lnTo>
                  <a:pt x="6152463" y="816798"/>
                </a:lnTo>
                <a:lnTo>
                  <a:pt x="6149105" y="817715"/>
                </a:lnTo>
                <a:cubicBezTo>
                  <a:pt x="6145518" y="819536"/>
                  <a:pt x="6145784" y="820860"/>
                  <a:pt x="6147378" y="821522"/>
                </a:cubicBezTo>
                <a:lnTo>
                  <a:pt x="6150601" y="821436"/>
                </a:lnTo>
                <a:lnTo>
                  <a:pt x="6148441" y="826818"/>
                </a:lnTo>
                <a:lnTo>
                  <a:pt x="6141144" y="812432"/>
                </a:lnTo>
                <a:lnTo>
                  <a:pt x="6144189" y="810929"/>
                </a:lnTo>
                <a:lnTo>
                  <a:pt x="6140382" y="810929"/>
                </a:lnTo>
                <a:lnTo>
                  <a:pt x="6140004" y="810184"/>
                </a:lnTo>
                <a:cubicBezTo>
                  <a:pt x="6138476" y="807784"/>
                  <a:pt x="6138078" y="807949"/>
                  <a:pt x="6138343" y="808942"/>
                </a:cubicBezTo>
                <a:lnTo>
                  <a:pt x="6139583" y="810929"/>
                </a:lnTo>
                <a:lnTo>
                  <a:pt x="6135686" y="810929"/>
                </a:lnTo>
                <a:cubicBezTo>
                  <a:pt x="6135686" y="810929"/>
                  <a:pt x="6135686" y="810929"/>
                  <a:pt x="6122931" y="821522"/>
                </a:cubicBezTo>
                <a:cubicBezTo>
                  <a:pt x="6122931" y="821522"/>
                  <a:pt x="6122931" y="821522"/>
                  <a:pt x="6105925" y="826818"/>
                </a:cubicBezTo>
                <a:cubicBezTo>
                  <a:pt x="6105925" y="826818"/>
                  <a:pt x="6105925" y="826818"/>
                  <a:pt x="6080416" y="821522"/>
                </a:cubicBezTo>
                <a:cubicBezTo>
                  <a:pt x="6080416" y="821522"/>
                  <a:pt x="6080416" y="821522"/>
                  <a:pt x="6088919" y="800336"/>
                </a:cubicBezTo>
                <a:cubicBezTo>
                  <a:pt x="6088919" y="800336"/>
                  <a:pt x="6088919" y="800336"/>
                  <a:pt x="6105925" y="805632"/>
                </a:cubicBezTo>
                <a:cubicBezTo>
                  <a:pt x="6105925" y="805632"/>
                  <a:pt x="6105925" y="805632"/>
                  <a:pt x="6110177" y="795039"/>
                </a:cubicBezTo>
                <a:cubicBezTo>
                  <a:pt x="6110177" y="795039"/>
                  <a:pt x="6110177" y="795039"/>
                  <a:pt x="6097422" y="795039"/>
                </a:cubicBezTo>
                <a:cubicBezTo>
                  <a:pt x="6097422" y="795039"/>
                  <a:pt x="6097422" y="795039"/>
                  <a:pt x="6097422" y="789742"/>
                </a:cubicBezTo>
                <a:cubicBezTo>
                  <a:pt x="6063409" y="795039"/>
                  <a:pt x="6080416" y="773853"/>
                  <a:pt x="6080416" y="768556"/>
                </a:cubicBezTo>
                <a:cubicBezTo>
                  <a:pt x="6080416" y="768556"/>
                  <a:pt x="6080416" y="768556"/>
                  <a:pt x="6105925" y="747370"/>
                </a:cubicBezTo>
                <a:cubicBezTo>
                  <a:pt x="6105925" y="747370"/>
                  <a:pt x="6105925" y="747370"/>
                  <a:pt x="6110177" y="736777"/>
                </a:cubicBezTo>
                <a:cubicBezTo>
                  <a:pt x="6110177" y="736777"/>
                  <a:pt x="6110177" y="736777"/>
                  <a:pt x="6080416" y="752666"/>
                </a:cubicBezTo>
                <a:cubicBezTo>
                  <a:pt x="6080416" y="752666"/>
                  <a:pt x="6080416" y="752666"/>
                  <a:pt x="6076164" y="773853"/>
                </a:cubicBezTo>
                <a:cubicBezTo>
                  <a:pt x="6076164" y="773853"/>
                  <a:pt x="6076164" y="773853"/>
                  <a:pt x="6063409" y="768556"/>
                </a:cubicBezTo>
                <a:cubicBezTo>
                  <a:pt x="6063409" y="768556"/>
                  <a:pt x="6063409" y="768556"/>
                  <a:pt x="6033648" y="773853"/>
                </a:cubicBezTo>
                <a:cubicBezTo>
                  <a:pt x="6033648" y="773853"/>
                  <a:pt x="6033648" y="773853"/>
                  <a:pt x="6042151" y="779149"/>
                </a:cubicBezTo>
                <a:cubicBezTo>
                  <a:pt x="6042151" y="779149"/>
                  <a:pt x="6042151" y="779149"/>
                  <a:pt x="6037900" y="784446"/>
                </a:cubicBezTo>
                <a:cubicBezTo>
                  <a:pt x="6037900" y="784446"/>
                  <a:pt x="6037900" y="784446"/>
                  <a:pt x="6025145" y="779149"/>
                </a:cubicBezTo>
                <a:cubicBezTo>
                  <a:pt x="6025145" y="779149"/>
                  <a:pt x="6025145" y="779149"/>
                  <a:pt x="6012390" y="784446"/>
                </a:cubicBezTo>
                <a:cubicBezTo>
                  <a:pt x="6016642" y="795039"/>
                  <a:pt x="6003887" y="795039"/>
                  <a:pt x="5995384" y="800336"/>
                </a:cubicBezTo>
                <a:cubicBezTo>
                  <a:pt x="5995384" y="800336"/>
                  <a:pt x="5995384" y="800336"/>
                  <a:pt x="6003887" y="800336"/>
                </a:cubicBezTo>
                <a:cubicBezTo>
                  <a:pt x="6003887" y="800336"/>
                  <a:pt x="6003887" y="800336"/>
                  <a:pt x="5999635" y="810929"/>
                </a:cubicBezTo>
                <a:cubicBezTo>
                  <a:pt x="5995384" y="795039"/>
                  <a:pt x="5991132" y="800336"/>
                  <a:pt x="5991132" y="800336"/>
                </a:cubicBezTo>
                <a:cubicBezTo>
                  <a:pt x="5968812" y="806956"/>
                  <a:pt x="5953931" y="810267"/>
                  <a:pt x="5944365" y="811508"/>
                </a:cubicBezTo>
                <a:lnTo>
                  <a:pt x="5932444" y="810513"/>
                </a:lnTo>
                <a:lnTo>
                  <a:pt x="5938696" y="807398"/>
                </a:lnTo>
                <a:lnTo>
                  <a:pt x="5944365" y="810929"/>
                </a:lnTo>
                <a:cubicBezTo>
                  <a:pt x="5944365" y="808280"/>
                  <a:pt x="5942239" y="806956"/>
                  <a:pt x="5939582" y="806956"/>
                </a:cubicBezTo>
                <a:lnTo>
                  <a:pt x="5938696" y="807398"/>
                </a:lnTo>
                <a:lnTo>
                  <a:pt x="5933617" y="804234"/>
                </a:lnTo>
                <a:lnTo>
                  <a:pt x="5933736" y="804060"/>
                </a:lnTo>
                <a:cubicBezTo>
                  <a:pt x="5936925" y="801991"/>
                  <a:pt x="5941176" y="800336"/>
                  <a:pt x="5944365" y="800336"/>
                </a:cubicBezTo>
                <a:cubicBezTo>
                  <a:pt x="5944365" y="800336"/>
                  <a:pt x="5944365" y="800336"/>
                  <a:pt x="5944365" y="789742"/>
                </a:cubicBezTo>
                <a:cubicBezTo>
                  <a:pt x="5944365" y="789742"/>
                  <a:pt x="5944365" y="789742"/>
                  <a:pt x="5941708" y="789742"/>
                </a:cubicBezTo>
                <a:lnTo>
                  <a:pt x="5935862" y="789742"/>
                </a:lnTo>
                <a:cubicBezTo>
                  <a:pt x="5935862" y="789742"/>
                  <a:pt x="5935862" y="789742"/>
                  <a:pt x="5935862" y="795039"/>
                </a:cubicBezTo>
                <a:cubicBezTo>
                  <a:pt x="5931610" y="795039"/>
                  <a:pt x="5931610" y="800336"/>
                  <a:pt x="5927358" y="800336"/>
                </a:cubicBezTo>
                <a:cubicBezTo>
                  <a:pt x="5927358" y="800336"/>
                  <a:pt x="5927358" y="800336"/>
                  <a:pt x="5929484" y="801660"/>
                </a:cubicBezTo>
                <a:lnTo>
                  <a:pt x="5933617" y="804234"/>
                </a:lnTo>
                <a:lnTo>
                  <a:pt x="5929485" y="810267"/>
                </a:lnTo>
                <a:lnTo>
                  <a:pt x="5932444" y="810513"/>
                </a:lnTo>
                <a:lnTo>
                  <a:pt x="5931610" y="810929"/>
                </a:lnTo>
                <a:cubicBezTo>
                  <a:pt x="5931610" y="810929"/>
                  <a:pt x="5931610" y="810929"/>
                  <a:pt x="5927358" y="826818"/>
                </a:cubicBezTo>
                <a:cubicBezTo>
                  <a:pt x="5927358" y="826818"/>
                  <a:pt x="5927358" y="826818"/>
                  <a:pt x="5910352" y="826818"/>
                </a:cubicBezTo>
                <a:cubicBezTo>
                  <a:pt x="5910352" y="826818"/>
                  <a:pt x="5910352" y="826818"/>
                  <a:pt x="5901849" y="810929"/>
                </a:cubicBezTo>
                <a:lnTo>
                  <a:pt x="5897500" y="820695"/>
                </a:lnTo>
                <a:lnTo>
                  <a:pt x="5885308" y="818377"/>
                </a:lnTo>
                <a:cubicBezTo>
                  <a:pt x="5881521" y="818543"/>
                  <a:pt x="5879263" y="819536"/>
                  <a:pt x="5877934" y="820198"/>
                </a:cubicBezTo>
                <a:lnTo>
                  <a:pt x="5876339" y="820051"/>
                </a:lnTo>
                <a:lnTo>
                  <a:pt x="5876339" y="812915"/>
                </a:lnTo>
                <a:cubicBezTo>
                  <a:pt x="5876339" y="810929"/>
                  <a:pt x="5876339" y="810929"/>
                  <a:pt x="5876339" y="810929"/>
                </a:cubicBezTo>
                <a:cubicBezTo>
                  <a:pt x="5876339" y="816225"/>
                  <a:pt x="5876074" y="818874"/>
                  <a:pt x="5876140" y="820032"/>
                </a:cubicBezTo>
                <a:lnTo>
                  <a:pt x="5876339" y="820051"/>
                </a:lnTo>
                <a:lnTo>
                  <a:pt x="5876339" y="826818"/>
                </a:lnTo>
                <a:cubicBezTo>
                  <a:pt x="5876339" y="826818"/>
                  <a:pt x="5876339" y="826818"/>
                  <a:pt x="5829572" y="842708"/>
                </a:cubicBezTo>
                <a:cubicBezTo>
                  <a:pt x="5829572" y="842708"/>
                  <a:pt x="5829572" y="842708"/>
                  <a:pt x="5821069" y="837411"/>
                </a:cubicBezTo>
                <a:cubicBezTo>
                  <a:pt x="5821069" y="837411"/>
                  <a:pt x="5821069" y="837411"/>
                  <a:pt x="5821600" y="834763"/>
                </a:cubicBezTo>
                <a:lnTo>
                  <a:pt x="5822764" y="828964"/>
                </a:lnTo>
                <a:lnTo>
                  <a:pt x="5822796" y="829053"/>
                </a:lnTo>
                <a:cubicBezTo>
                  <a:pt x="5823726" y="831287"/>
                  <a:pt x="5823726" y="830460"/>
                  <a:pt x="5823195" y="828805"/>
                </a:cubicBezTo>
                <a:lnTo>
                  <a:pt x="5822905" y="828263"/>
                </a:lnTo>
                <a:lnTo>
                  <a:pt x="5825320" y="816225"/>
                </a:lnTo>
                <a:cubicBezTo>
                  <a:pt x="5825320" y="816225"/>
                  <a:pt x="5825320" y="816225"/>
                  <a:pt x="5821069" y="810929"/>
                </a:cubicBezTo>
                <a:cubicBezTo>
                  <a:pt x="5821069" y="810929"/>
                  <a:pt x="5821069" y="810929"/>
                  <a:pt x="5816817" y="810929"/>
                </a:cubicBezTo>
                <a:cubicBezTo>
                  <a:pt x="5818412" y="816225"/>
                  <a:pt x="5819674" y="820198"/>
                  <a:pt x="5820654" y="823125"/>
                </a:cubicBezTo>
                <a:lnTo>
                  <a:pt x="5821691" y="825993"/>
                </a:lnTo>
                <a:lnTo>
                  <a:pt x="5820405" y="823591"/>
                </a:lnTo>
                <a:cubicBezTo>
                  <a:pt x="5819209" y="822515"/>
                  <a:pt x="5817880" y="822846"/>
                  <a:pt x="5816817" y="826818"/>
                </a:cubicBezTo>
                <a:cubicBezTo>
                  <a:pt x="5816817" y="826818"/>
                  <a:pt x="5816817" y="826818"/>
                  <a:pt x="5795559" y="832115"/>
                </a:cubicBezTo>
                <a:cubicBezTo>
                  <a:pt x="5740289" y="853301"/>
                  <a:pt x="5732849" y="850653"/>
                  <a:pt x="5738695" y="844032"/>
                </a:cubicBezTo>
                <a:lnTo>
                  <a:pt x="5743808" y="840334"/>
                </a:lnTo>
                <a:lnTo>
                  <a:pt x="5745072" y="840060"/>
                </a:lnTo>
                <a:cubicBezTo>
                  <a:pt x="5757295" y="837411"/>
                  <a:pt x="5757295" y="837411"/>
                  <a:pt x="5757295" y="837411"/>
                </a:cubicBezTo>
                <a:cubicBezTo>
                  <a:pt x="5761547" y="832115"/>
                  <a:pt x="5761547" y="832115"/>
                  <a:pt x="5761547" y="832115"/>
                </a:cubicBezTo>
                <a:cubicBezTo>
                  <a:pt x="5762610" y="829467"/>
                  <a:pt x="5758358" y="830791"/>
                  <a:pt x="5753110" y="833605"/>
                </a:cubicBezTo>
                <a:lnTo>
                  <a:pt x="5743808" y="840334"/>
                </a:lnTo>
                <a:lnTo>
                  <a:pt x="5716042" y="846349"/>
                </a:lnTo>
                <a:cubicBezTo>
                  <a:pt x="5702291" y="849329"/>
                  <a:pt x="5683956" y="853301"/>
                  <a:pt x="5659509" y="858598"/>
                </a:cubicBezTo>
                <a:cubicBezTo>
                  <a:pt x="5659509" y="858598"/>
                  <a:pt x="5659509" y="858598"/>
                  <a:pt x="5651005" y="863894"/>
                </a:cubicBezTo>
                <a:cubicBezTo>
                  <a:pt x="5651005" y="863894"/>
                  <a:pt x="5651005" y="863894"/>
                  <a:pt x="5612741" y="869191"/>
                </a:cubicBezTo>
                <a:cubicBezTo>
                  <a:pt x="5612741" y="869191"/>
                  <a:pt x="5612741" y="869191"/>
                  <a:pt x="5608490" y="890377"/>
                </a:cubicBezTo>
                <a:cubicBezTo>
                  <a:pt x="5608490" y="890377"/>
                  <a:pt x="5608490" y="890377"/>
                  <a:pt x="5659509" y="885081"/>
                </a:cubicBezTo>
                <a:cubicBezTo>
                  <a:pt x="5659509" y="885081"/>
                  <a:pt x="5659509" y="885081"/>
                  <a:pt x="5685018" y="869191"/>
                </a:cubicBezTo>
                <a:cubicBezTo>
                  <a:pt x="5685018" y="869191"/>
                  <a:pt x="5685018" y="869191"/>
                  <a:pt x="5693521" y="874487"/>
                </a:cubicBezTo>
                <a:cubicBezTo>
                  <a:pt x="5693521" y="874487"/>
                  <a:pt x="5693521" y="874487"/>
                  <a:pt x="5697773" y="869191"/>
                </a:cubicBezTo>
                <a:cubicBezTo>
                  <a:pt x="5778553" y="821522"/>
                  <a:pt x="5714780" y="869191"/>
                  <a:pt x="5723282" y="869191"/>
                </a:cubicBezTo>
                <a:cubicBezTo>
                  <a:pt x="5723282" y="869191"/>
                  <a:pt x="5723282" y="869191"/>
                  <a:pt x="5731786" y="869191"/>
                </a:cubicBezTo>
                <a:cubicBezTo>
                  <a:pt x="5731786" y="869191"/>
                  <a:pt x="5731786" y="869191"/>
                  <a:pt x="5744540" y="858598"/>
                </a:cubicBezTo>
                <a:cubicBezTo>
                  <a:pt x="5744540" y="858598"/>
                  <a:pt x="5744540" y="858598"/>
                  <a:pt x="5757295" y="863894"/>
                </a:cubicBezTo>
                <a:cubicBezTo>
                  <a:pt x="5757295" y="863894"/>
                  <a:pt x="5757295" y="863894"/>
                  <a:pt x="5774301" y="858598"/>
                </a:cubicBezTo>
                <a:cubicBezTo>
                  <a:pt x="5774301" y="858598"/>
                  <a:pt x="5774301" y="858598"/>
                  <a:pt x="5761547" y="885081"/>
                </a:cubicBezTo>
                <a:cubicBezTo>
                  <a:pt x="5710528" y="890377"/>
                  <a:pt x="5770050" y="916860"/>
                  <a:pt x="5736037" y="911564"/>
                </a:cubicBezTo>
                <a:cubicBezTo>
                  <a:pt x="5736037" y="911564"/>
                  <a:pt x="5736037" y="911564"/>
                  <a:pt x="5731786" y="948639"/>
                </a:cubicBezTo>
                <a:cubicBezTo>
                  <a:pt x="5731786" y="948639"/>
                  <a:pt x="5731786" y="948639"/>
                  <a:pt x="5719031" y="948639"/>
                </a:cubicBezTo>
                <a:cubicBezTo>
                  <a:pt x="5719031" y="948639"/>
                  <a:pt x="5719031" y="948639"/>
                  <a:pt x="5710528" y="938046"/>
                </a:cubicBezTo>
                <a:cubicBezTo>
                  <a:pt x="5710528" y="938046"/>
                  <a:pt x="5710528" y="938046"/>
                  <a:pt x="5719031" y="916860"/>
                </a:cubicBezTo>
                <a:cubicBezTo>
                  <a:pt x="5719031" y="916860"/>
                  <a:pt x="5719031" y="916860"/>
                  <a:pt x="5731786" y="900970"/>
                </a:cubicBezTo>
                <a:cubicBezTo>
                  <a:pt x="5714780" y="890377"/>
                  <a:pt x="5727534" y="900970"/>
                  <a:pt x="5723282" y="900970"/>
                </a:cubicBezTo>
                <a:cubicBezTo>
                  <a:pt x="5723282" y="900970"/>
                  <a:pt x="5723282" y="900970"/>
                  <a:pt x="5706276" y="906267"/>
                </a:cubicBezTo>
                <a:cubicBezTo>
                  <a:pt x="5706276" y="906267"/>
                  <a:pt x="5706276" y="906267"/>
                  <a:pt x="5685018" y="895674"/>
                </a:cubicBezTo>
                <a:cubicBezTo>
                  <a:pt x="5685018" y="895674"/>
                  <a:pt x="5685018" y="895674"/>
                  <a:pt x="5668012" y="906267"/>
                </a:cubicBezTo>
                <a:cubicBezTo>
                  <a:pt x="5668012" y="906267"/>
                  <a:pt x="5668012" y="906267"/>
                  <a:pt x="5655257" y="900970"/>
                </a:cubicBezTo>
                <a:cubicBezTo>
                  <a:pt x="5655257" y="900970"/>
                  <a:pt x="5655257" y="900970"/>
                  <a:pt x="5646754" y="916860"/>
                </a:cubicBezTo>
                <a:cubicBezTo>
                  <a:pt x="5646754" y="916860"/>
                  <a:pt x="5646754" y="916860"/>
                  <a:pt x="5633999" y="922157"/>
                </a:cubicBezTo>
                <a:cubicBezTo>
                  <a:pt x="5633999" y="922157"/>
                  <a:pt x="5633999" y="922157"/>
                  <a:pt x="5621244" y="932750"/>
                </a:cubicBezTo>
                <a:cubicBezTo>
                  <a:pt x="5599986" y="885081"/>
                  <a:pt x="5612741" y="938046"/>
                  <a:pt x="5599986" y="922157"/>
                </a:cubicBezTo>
                <a:cubicBezTo>
                  <a:pt x="5599986" y="922157"/>
                  <a:pt x="5599986" y="922157"/>
                  <a:pt x="5599986" y="932750"/>
                </a:cubicBezTo>
                <a:cubicBezTo>
                  <a:pt x="5599986" y="932750"/>
                  <a:pt x="5599986" y="932750"/>
                  <a:pt x="5587232" y="932750"/>
                </a:cubicBezTo>
                <a:cubicBezTo>
                  <a:pt x="5587232" y="932750"/>
                  <a:pt x="5587232" y="932750"/>
                  <a:pt x="5582981" y="938046"/>
                </a:cubicBezTo>
                <a:cubicBezTo>
                  <a:pt x="5582981" y="938046"/>
                  <a:pt x="5582981" y="938046"/>
                  <a:pt x="5565974" y="932750"/>
                </a:cubicBezTo>
                <a:cubicBezTo>
                  <a:pt x="5565974" y="932750"/>
                  <a:pt x="5565974" y="932750"/>
                  <a:pt x="5565974" y="922157"/>
                </a:cubicBezTo>
                <a:cubicBezTo>
                  <a:pt x="5565974" y="922157"/>
                  <a:pt x="5565974" y="922157"/>
                  <a:pt x="5561722" y="927453"/>
                </a:cubicBezTo>
                <a:cubicBezTo>
                  <a:pt x="5561722" y="927453"/>
                  <a:pt x="5561722" y="927453"/>
                  <a:pt x="5544716" y="927453"/>
                </a:cubicBezTo>
                <a:cubicBezTo>
                  <a:pt x="5553219" y="938046"/>
                  <a:pt x="5536213" y="938046"/>
                  <a:pt x="5536213" y="938046"/>
                </a:cubicBezTo>
                <a:cubicBezTo>
                  <a:pt x="5536213" y="938046"/>
                  <a:pt x="5536213" y="938046"/>
                  <a:pt x="5527709" y="932750"/>
                </a:cubicBezTo>
                <a:cubicBezTo>
                  <a:pt x="5536213" y="953936"/>
                  <a:pt x="5510703" y="943343"/>
                  <a:pt x="5506451" y="959233"/>
                </a:cubicBezTo>
                <a:cubicBezTo>
                  <a:pt x="5506451" y="959233"/>
                  <a:pt x="5506451" y="959233"/>
                  <a:pt x="5502200" y="948639"/>
                </a:cubicBezTo>
                <a:cubicBezTo>
                  <a:pt x="5502200" y="948639"/>
                  <a:pt x="5502200" y="948639"/>
                  <a:pt x="5502200" y="943343"/>
                </a:cubicBezTo>
                <a:cubicBezTo>
                  <a:pt x="5502200" y="943343"/>
                  <a:pt x="5502200" y="943343"/>
                  <a:pt x="5485194" y="938046"/>
                </a:cubicBezTo>
                <a:cubicBezTo>
                  <a:pt x="5485194" y="938046"/>
                  <a:pt x="5485194" y="938046"/>
                  <a:pt x="5485194" y="969826"/>
                </a:cubicBezTo>
                <a:cubicBezTo>
                  <a:pt x="5485194" y="969826"/>
                  <a:pt x="5485194" y="969826"/>
                  <a:pt x="5476690" y="969826"/>
                </a:cubicBezTo>
                <a:cubicBezTo>
                  <a:pt x="5476690" y="969826"/>
                  <a:pt x="5476690" y="969826"/>
                  <a:pt x="5446929" y="959233"/>
                </a:cubicBezTo>
                <a:cubicBezTo>
                  <a:pt x="5445867" y="965191"/>
                  <a:pt x="5444737" y="969826"/>
                  <a:pt x="5443608" y="973395"/>
                </a:cubicBezTo>
                <a:lnTo>
                  <a:pt x="5440722" y="980146"/>
                </a:lnTo>
                <a:lnTo>
                  <a:pt x="5434972" y="979343"/>
                </a:lnTo>
                <a:cubicBezTo>
                  <a:pt x="5432846" y="981826"/>
                  <a:pt x="5436035" y="987950"/>
                  <a:pt x="5440286" y="981164"/>
                </a:cubicBezTo>
                <a:lnTo>
                  <a:pt x="5440722" y="980146"/>
                </a:lnTo>
                <a:lnTo>
                  <a:pt x="5442678" y="980419"/>
                </a:lnTo>
                <a:cubicBezTo>
                  <a:pt x="5442678" y="980419"/>
                  <a:pt x="5442678" y="980419"/>
                  <a:pt x="5451181" y="985715"/>
                </a:cubicBezTo>
                <a:cubicBezTo>
                  <a:pt x="5451181" y="985715"/>
                  <a:pt x="5451181" y="985715"/>
                  <a:pt x="5476690" y="975122"/>
                </a:cubicBezTo>
                <a:cubicBezTo>
                  <a:pt x="5476690" y="975122"/>
                  <a:pt x="5476690" y="975122"/>
                  <a:pt x="5476690" y="980419"/>
                </a:cubicBezTo>
                <a:cubicBezTo>
                  <a:pt x="5476690" y="980419"/>
                  <a:pt x="5476690" y="980419"/>
                  <a:pt x="5523458" y="964529"/>
                </a:cubicBezTo>
                <a:cubicBezTo>
                  <a:pt x="5523458" y="964529"/>
                  <a:pt x="5523458" y="964529"/>
                  <a:pt x="5544716" y="969826"/>
                </a:cubicBezTo>
                <a:cubicBezTo>
                  <a:pt x="5574477" y="943343"/>
                  <a:pt x="5548968" y="959233"/>
                  <a:pt x="5548968" y="953936"/>
                </a:cubicBezTo>
                <a:cubicBezTo>
                  <a:pt x="5548968" y="953936"/>
                  <a:pt x="5548968" y="953936"/>
                  <a:pt x="5561722" y="943343"/>
                </a:cubicBezTo>
                <a:cubicBezTo>
                  <a:pt x="5561722" y="943343"/>
                  <a:pt x="5561722" y="943343"/>
                  <a:pt x="5565974" y="959233"/>
                </a:cubicBezTo>
                <a:cubicBezTo>
                  <a:pt x="5565974" y="959233"/>
                  <a:pt x="5565974" y="959233"/>
                  <a:pt x="5595735" y="959233"/>
                </a:cubicBezTo>
                <a:cubicBezTo>
                  <a:pt x="5595735" y="959233"/>
                  <a:pt x="5595735" y="959233"/>
                  <a:pt x="5599986" y="969826"/>
                </a:cubicBezTo>
                <a:cubicBezTo>
                  <a:pt x="5599986" y="969826"/>
                  <a:pt x="5599986" y="969826"/>
                  <a:pt x="5608490" y="959233"/>
                </a:cubicBezTo>
                <a:cubicBezTo>
                  <a:pt x="5608490" y="959233"/>
                  <a:pt x="5608490" y="959233"/>
                  <a:pt x="5621244" y="964529"/>
                </a:cubicBezTo>
                <a:cubicBezTo>
                  <a:pt x="5621244" y="964529"/>
                  <a:pt x="5621244" y="964529"/>
                  <a:pt x="5621244" y="959233"/>
                </a:cubicBezTo>
                <a:cubicBezTo>
                  <a:pt x="5621244" y="959233"/>
                  <a:pt x="5621244" y="959233"/>
                  <a:pt x="5616993" y="948639"/>
                </a:cubicBezTo>
                <a:cubicBezTo>
                  <a:pt x="5616993" y="948639"/>
                  <a:pt x="5616993" y="948639"/>
                  <a:pt x="5629747" y="943343"/>
                </a:cubicBezTo>
                <a:cubicBezTo>
                  <a:pt x="5629747" y="943343"/>
                  <a:pt x="5629747" y="943343"/>
                  <a:pt x="5646754" y="948639"/>
                </a:cubicBezTo>
                <a:cubicBezTo>
                  <a:pt x="5646754" y="948639"/>
                  <a:pt x="5646754" y="948639"/>
                  <a:pt x="5676515" y="948639"/>
                </a:cubicBezTo>
                <a:cubicBezTo>
                  <a:pt x="5676515" y="948639"/>
                  <a:pt x="5676515" y="948639"/>
                  <a:pt x="5676515" y="943343"/>
                </a:cubicBezTo>
                <a:cubicBezTo>
                  <a:pt x="5676515" y="943343"/>
                  <a:pt x="5676515" y="943343"/>
                  <a:pt x="5693521" y="953936"/>
                </a:cubicBezTo>
                <a:cubicBezTo>
                  <a:pt x="5655257" y="932750"/>
                  <a:pt x="5693521" y="943343"/>
                  <a:pt x="5689270" y="932750"/>
                </a:cubicBezTo>
                <a:cubicBezTo>
                  <a:pt x="5685018" y="943343"/>
                  <a:pt x="5697773" y="932750"/>
                  <a:pt x="5702024" y="927453"/>
                </a:cubicBezTo>
                <a:cubicBezTo>
                  <a:pt x="5702024" y="927453"/>
                  <a:pt x="5702024" y="927453"/>
                  <a:pt x="5706276" y="932750"/>
                </a:cubicBezTo>
                <a:cubicBezTo>
                  <a:pt x="5706276" y="932750"/>
                  <a:pt x="5706276" y="932750"/>
                  <a:pt x="5706276" y="938046"/>
                </a:cubicBezTo>
                <a:cubicBezTo>
                  <a:pt x="5706276" y="938046"/>
                  <a:pt x="5706276" y="938046"/>
                  <a:pt x="5702024" y="948639"/>
                </a:cubicBezTo>
                <a:cubicBezTo>
                  <a:pt x="5702024" y="948639"/>
                  <a:pt x="5702024" y="948639"/>
                  <a:pt x="5719031" y="959233"/>
                </a:cubicBezTo>
                <a:cubicBezTo>
                  <a:pt x="5719031" y="959233"/>
                  <a:pt x="5719031" y="959233"/>
                  <a:pt x="5714780" y="964529"/>
                </a:cubicBezTo>
                <a:cubicBezTo>
                  <a:pt x="5714780" y="964529"/>
                  <a:pt x="5714780" y="964529"/>
                  <a:pt x="5714780" y="996309"/>
                </a:cubicBezTo>
                <a:cubicBezTo>
                  <a:pt x="5714780" y="996309"/>
                  <a:pt x="5714780" y="996309"/>
                  <a:pt x="5680767" y="1001605"/>
                </a:cubicBezTo>
                <a:cubicBezTo>
                  <a:pt x="5680767" y="1001605"/>
                  <a:pt x="5680767" y="1001605"/>
                  <a:pt x="5663760" y="996309"/>
                </a:cubicBezTo>
                <a:lnTo>
                  <a:pt x="5653228" y="1005638"/>
                </a:lnTo>
                <a:lnTo>
                  <a:pt x="5653132" y="1005578"/>
                </a:lnTo>
                <a:cubicBezTo>
                  <a:pt x="5651006" y="1004253"/>
                  <a:pt x="5646754" y="1001605"/>
                  <a:pt x="5638251" y="996309"/>
                </a:cubicBezTo>
                <a:cubicBezTo>
                  <a:pt x="5638251" y="996309"/>
                  <a:pt x="5638251" y="996309"/>
                  <a:pt x="5642502" y="991012"/>
                </a:cubicBezTo>
                <a:cubicBezTo>
                  <a:pt x="5642502" y="991012"/>
                  <a:pt x="5642502" y="991012"/>
                  <a:pt x="5659509" y="996309"/>
                </a:cubicBezTo>
                <a:cubicBezTo>
                  <a:pt x="5655257" y="991012"/>
                  <a:pt x="5663760" y="991012"/>
                  <a:pt x="5663760" y="985715"/>
                </a:cubicBezTo>
                <a:cubicBezTo>
                  <a:pt x="5663760" y="985715"/>
                  <a:pt x="5663760" y="985715"/>
                  <a:pt x="5702024" y="975122"/>
                </a:cubicBezTo>
                <a:cubicBezTo>
                  <a:pt x="5702024" y="975122"/>
                  <a:pt x="5702024" y="975122"/>
                  <a:pt x="5706276" y="959233"/>
                </a:cubicBezTo>
                <a:cubicBezTo>
                  <a:pt x="5706276" y="959233"/>
                  <a:pt x="5706276" y="959233"/>
                  <a:pt x="5676515" y="964529"/>
                </a:cubicBezTo>
                <a:cubicBezTo>
                  <a:pt x="5676515" y="964529"/>
                  <a:pt x="5676515" y="964529"/>
                  <a:pt x="5668012" y="980419"/>
                </a:cubicBezTo>
                <a:cubicBezTo>
                  <a:pt x="5668012" y="980419"/>
                  <a:pt x="5668012" y="980419"/>
                  <a:pt x="5663760" y="975122"/>
                </a:cubicBezTo>
                <a:cubicBezTo>
                  <a:pt x="5663760" y="975122"/>
                  <a:pt x="5663760" y="975122"/>
                  <a:pt x="5591483" y="991012"/>
                </a:cubicBezTo>
                <a:cubicBezTo>
                  <a:pt x="5591483" y="991012"/>
                  <a:pt x="5591483" y="991012"/>
                  <a:pt x="5587232" y="996309"/>
                </a:cubicBezTo>
                <a:cubicBezTo>
                  <a:pt x="5587232" y="996309"/>
                  <a:pt x="5587232" y="996309"/>
                  <a:pt x="5599986" y="1006902"/>
                </a:cubicBezTo>
                <a:cubicBezTo>
                  <a:pt x="5599986" y="1006902"/>
                  <a:pt x="5599986" y="1006902"/>
                  <a:pt x="5599986" y="1012198"/>
                </a:cubicBezTo>
                <a:cubicBezTo>
                  <a:pt x="5548968" y="1006902"/>
                  <a:pt x="5591483" y="1006902"/>
                  <a:pt x="5582981" y="1006902"/>
                </a:cubicBezTo>
                <a:cubicBezTo>
                  <a:pt x="5582981" y="1006902"/>
                  <a:pt x="5582981" y="1006902"/>
                  <a:pt x="5578728" y="991012"/>
                </a:cubicBezTo>
                <a:cubicBezTo>
                  <a:pt x="5578728" y="991012"/>
                  <a:pt x="5578728" y="991012"/>
                  <a:pt x="5570225" y="991012"/>
                </a:cubicBezTo>
                <a:cubicBezTo>
                  <a:pt x="5570225" y="991012"/>
                  <a:pt x="5570225" y="991012"/>
                  <a:pt x="5565974" y="996309"/>
                </a:cubicBezTo>
                <a:cubicBezTo>
                  <a:pt x="5565974" y="996309"/>
                  <a:pt x="5565974" y="996309"/>
                  <a:pt x="5565974" y="1001605"/>
                </a:cubicBezTo>
                <a:cubicBezTo>
                  <a:pt x="5565974" y="1001605"/>
                  <a:pt x="5565974" y="1001605"/>
                  <a:pt x="5561722" y="996309"/>
                </a:cubicBezTo>
                <a:cubicBezTo>
                  <a:pt x="5561722" y="996309"/>
                  <a:pt x="5561722" y="996309"/>
                  <a:pt x="5548968" y="1001605"/>
                </a:cubicBezTo>
                <a:cubicBezTo>
                  <a:pt x="5548968" y="964529"/>
                  <a:pt x="5531961" y="1012198"/>
                  <a:pt x="5531961" y="985715"/>
                </a:cubicBezTo>
                <a:cubicBezTo>
                  <a:pt x="5531961" y="985715"/>
                  <a:pt x="5531961" y="985715"/>
                  <a:pt x="5523458" y="991012"/>
                </a:cubicBezTo>
                <a:cubicBezTo>
                  <a:pt x="5523458" y="991012"/>
                  <a:pt x="5523458" y="991012"/>
                  <a:pt x="5531961" y="996309"/>
                </a:cubicBezTo>
                <a:cubicBezTo>
                  <a:pt x="5531961" y="996309"/>
                  <a:pt x="5531961" y="996309"/>
                  <a:pt x="5523458" y="1012198"/>
                </a:cubicBezTo>
                <a:cubicBezTo>
                  <a:pt x="5523458" y="1012198"/>
                  <a:pt x="5523458" y="1012198"/>
                  <a:pt x="5514955" y="1012198"/>
                </a:cubicBezTo>
                <a:cubicBezTo>
                  <a:pt x="5514955" y="1012198"/>
                  <a:pt x="5514955" y="1012198"/>
                  <a:pt x="5502200" y="1022792"/>
                </a:cubicBezTo>
                <a:cubicBezTo>
                  <a:pt x="5502200" y="1022792"/>
                  <a:pt x="5502200" y="1022792"/>
                  <a:pt x="5497948" y="1012198"/>
                </a:cubicBezTo>
                <a:lnTo>
                  <a:pt x="5483640" y="1015050"/>
                </a:lnTo>
                <a:lnTo>
                  <a:pt x="5482736" y="1010543"/>
                </a:lnTo>
                <a:cubicBezTo>
                  <a:pt x="5480942" y="1001605"/>
                  <a:pt x="5480942" y="1001605"/>
                  <a:pt x="5480942" y="1001605"/>
                </a:cubicBezTo>
                <a:lnTo>
                  <a:pt x="5479627" y="1002424"/>
                </a:lnTo>
                <a:lnTo>
                  <a:pt x="5472439" y="996309"/>
                </a:lnTo>
                <a:cubicBezTo>
                  <a:pt x="5472439" y="996309"/>
                  <a:pt x="5472439" y="996309"/>
                  <a:pt x="5472439" y="1006902"/>
                </a:cubicBezTo>
                <a:cubicBezTo>
                  <a:pt x="5472439" y="1006902"/>
                  <a:pt x="5472439" y="1006902"/>
                  <a:pt x="5473502" y="1006240"/>
                </a:cubicBezTo>
                <a:lnTo>
                  <a:pt x="5479627" y="1002424"/>
                </a:lnTo>
                <a:lnTo>
                  <a:pt x="5480610" y="1003260"/>
                </a:lnTo>
                <a:cubicBezTo>
                  <a:pt x="5478883" y="1009219"/>
                  <a:pt x="5467324" y="1016502"/>
                  <a:pt x="5473037" y="1017164"/>
                </a:cubicBezTo>
                <a:lnTo>
                  <a:pt x="5483640" y="1015050"/>
                </a:lnTo>
                <a:lnTo>
                  <a:pt x="5485194" y="1022792"/>
                </a:lnTo>
                <a:cubicBezTo>
                  <a:pt x="5485194" y="1022792"/>
                  <a:pt x="5485194" y="1022792"/>
                  <a:pt x="5459684" y="1028088"/>
                </a:cubicBezTo>
                <a:cubicBezTo>
                  <a:pt x="5459684" y="1028088"/>
                  <a:pt x="5459684" y="1028088"/>
                  <a:pt x="5455433" y="1022792"/>
                </a:cubicBezTo>
                <a:cubicBezTo>
                  <a:pt x="5455433" y="1022792"/>
                  <a:pt x="5455433" y="1022792"/>
                  <a:pt x="5468187" y="1022792"/>
                </a:cubicBezTo>
                <a:cubicBezTo>
                  <a:pt x="5468187" y="1022792"/>
                  <a:pt x="5468187" y="1022792"/>
                  <a:pt x="5455433" y="1012198"/>
                </a:cubicBezTo>
                <a:cubicBezTo>
                  <a:pt x="5455433" y="1012198"/>
                  <a:pt x="5455433" y="1012198"/>
                  <a:pt x="5459684" y="996309"/>
                </a:cubicBezTo>
                <a:cubicBezTo>
                  <a:pt x="5455433" y="1017495"/>
                  <a:pt x="5451181" y="1001605"/>
                  <a:pt x="5446929" y="1001605"/>
                </a:cubicBezTo>
                <a:cubicBezTo>
                  <a:pt x="5446929" y="1001605"/>
                  <a:pt x="5446929" y="1001605"/>
                  <a:pt x="5416438" y="1010543"/>
                </a:cubicBezTo>
                <a:lnTo>
                  <a:pt x="5403563" y="1014317"/>
                </a:lnTo>
                <a:lnTo>
                  <a:pt x="5403351" y="1014185"/>
                </a:lnTo>
                <a:cubicBezTo>
                  <a:pt x="5400162" y="1012198"/>
                  <a:pt x="5400162" y="1012198"/>
                  <a:pt x="5400162" y="1012198"/>
                </a:cubicBezTo>
                <a:lnTo>
                  <a:pt x="5384978" y="1019765"/>
                </a:lnTo>
                <a:lnTo>
                  <a:pt x="5374652" y="1022792"/>
                </a:lnTo>
                <a:lnTo>
                  <a:pt x="5378904" y="1022792"/>
                </a:lnTo>
                <a:cubicBezTo>
                  <a:pt x="5378904" y="1022792"/>
                  <a:pt x="5378904" y="1022792"/>
                  <a:pt x="5381561" y="1021467"/>
                </a:cubicBezTo>
                <a:lnTo>
                  <a:pt x="5384978" y="1019765"/>
                </a:lnTo>
                <a:lnTo>
                  <a:pt x="5403563" y="1014317"/>
                </a:lnTo>
                <a:lnTo>
                  <a:pt x="5425671" y="1028088"/>
                </a:lnTo>
                <a:cubicBezTo>
                  <a:pt x="5421420" y="1022792"/>
                  <a:pt x="5417169" y="1033385"/>
                  <a:pt x="5412917" y="1033385"/>
                </a:cubicBezTo>
                <a:cubicBezTo>
                  <a:pt x="5412917" y="1033385"/>
                  <a:pt x="5412917" y="1033385"/>
                  <a:pt x="5408665" y="1028088"/>
                </a:cubicBezTo>
                <a:cubicBezTo>
                  <a:pt x="5408665" y="1028088"/>
                  <a:pt x="5408665" y="1028088"/>
                  <a:pt x="5370401" y="1038681"/>
                </a:cubicBezTo>
                <a:cubicBezTo>
                  <a:pt x="5361898" y="1006902"/>
                  <a:pt x="5357646" y="1006902"/>
                  <a:pt x="5356583" y="1012198"/>
                </a:cubicBezTo>
                <a:lnTo>
                  <a:pt x="5357044" y="1018167"/>
                </a:lnTo>
                <a:lnTo>
                  <a:pt x="5345755" y="1019729"/>
                </a:lnTo>
                <a:cubicBezTo>
                  <a:pt x="5340374" y="1020474"/>
                  <a:pt x="5333200" y="1021467"/>
                  <a:pt x="5323634" y="1022792"/>
                </a:cubicBezTo>
                <a:cubicBezTo>
                  <a:pt x="5323634" y="1022792"/>
                  <a:pt x="5323634" y="1022792"/>
                  <a:pt x="5276866" y="1028088"/>
                </a:cubicBezTo>
                <a:cubicBezTo>
                  <a:pt x="5276866" y="1028088"/>
                  <a:pt x="5276866" y="1028088"/>
                  <a:pt x="5259859" y="1038681"/>
                </a:cubicBezTo>
                <a:cubicBezTo>
                  <a:pt x="5259859" y="1038681"/>
                  <a:pt x="5259859" y="1038681"/>
                  <a:pt x="5264111" y="1054571"/>
                </a:cubicBezTo>
                <a:cubicBezTo>
                  <a:pt x="5264111" y="1054571"/>
                  <a:pt x="5264111" y="1054571"/>
                  <a:pt x="5259859" y="1054571"/>
                </a:cubicBezTo>
                <a:cubicBezTo>
                  <a:pt x="5259859" y="1054571"/>
                  <a:pt x="5259859" y="1054571"/>
                  <a:pt x="5251356" y="1049274"/>
                </a:cubicBezTo>
                <a:cubicBezTo>
                  <a:pt x="5251356" y="1049274"/>
                  <a:pt x="5251356" y="1049274"/>
                  <a:pt x="5251356" y="1038681"/>
                </a:cubicBezTo>
                <a:cubicBezTo>
                  <a:pt x="5251356" y="1038681"/>
                  <a:pt x="5251356" y="1038681"/>
                  <a:pt x="5234350" y="1038681"/>
                </a:cubicBezTo>
                <a:cubicBezTo>
                  <a:pt x="5230098" y="1028088"/>
                  <a:pt x="5204589" y="1028088"/>
                  <a:pt x="5204589" y="1038681"/>
                </a:cubicBezTo>
                <a:cubicBezTo>
                  <a:pt x="5204589" y="1038681"/>
                  <a:pt x="5204589" y="1038681"/>
                  <a:pt x="5196086" y="1033385"/>
                </a:cubicBezTo>
                <a:cubicBezTo>
                  <a:pt x="5196086" y="1033385"/>
                  <a:pt x="5196086" y="1033385"/>
                  <a:pt x="5179079" y="1038681"/>
                </a:cubicBezTo>
                <a:cubicBezTo>
                  <a:pt x="5179079" y="1038681"/>
                  <a:pt x="5179079" y="1038681"/>
                  <a:pt x="5234350" y="1049274"/>
                </a:cubicBezTo>
                <a:cubicBezTo>
                  <a:pt x="5234350" y="1049274"/>
                  <a:pt x="5234350" y="1049274"/>
                  <a:pt x="5238601" y="1065164"/>
                </a:cubicBezTo>
                <a:cubicBezTo>
                  <a:pt x="5238601" y="1065164"/>
                  <a:pt x="5238601" y="1065164"/>
                  <a:pt x="5234350" y="1081054"/>
                </a:cubicBezTo>
                <a:cubicBezTo>
                  <a:pt x="5234350" y="1081054"/>
                  <a:pt x="5234350" y="1081054"/>
                  <a:pt x="5196086" y="1091647"/>
                </a:cubicBezTo>
                <a:cubicBezTo>
                  <a:pt x="5196086" y="1091647"/>
                  <a:pt x="5196086" y="1091647"/>
                  <a:pt x="5170576" y="1102240"/>
                </a:cubicBezTo>
                <a:cubicBezTo>
                  <a:pt x="5170576" y="1102240"/>
                  <a:pt x="5170576" y="1102240"/>
                  <a:pt x="5136563" y="1091647"/>
                </a:cubicBezTo>
                <a:cubicBezTo>
                  <a:pt x="5136563" y="1091647"/>
                  <a:pt x="5136563" y="1091647"/>
                  <a:pt x="5132312" y="1065164"/>
                </a:cubicBezTo>
                <a:cubicBezTo>
                  <a:pt x="5132312" y="1065164"/>
                  <a:pt x="5132312" y="1065164"/>
                  <a:pt x="5111054" y="1065164"/>
                </a:cubicBezTo>
                <a:cubicBezTo>
                  <a:pt x="5111054" y="1065164"/>
                  <a:pt x="5111054" y="1065164"/>
                  <a:pt x="5098300" y="1070461"/>
                </a:cubicBezTo>
                <a:cubicBezTo>
                  <a:pt x="5089796" y="1049274"/>
                  <a:pt x="5098300" y="1070461"/>
                  <a:pt x="5094048" y="1065164"/>
                </a:cubicBezTo>
                <a:cubicBezTo>
                  <a:pt x="5094048" y="1065164"/>
                  <a:pt x="5094048" y="1065164"/>
                  <a:pt x="5089796" y="1054571"/>
                </a:cubicBezTo>
                <a:cubicBezTo>
                  <a:pt x="5060035" y="1070461"/>
                  <a:pt x="5064287" y="1049274"/>
                  <a:pt x="5051532" y="1065164"/>
                </a:cubicBezTo>
                <a:cubicBezTo>
                  <a:pt x="5051532" y="1065164"/>
                  <a:pt x="5051532" y="1065164"/>
                  <a:pt x="5060035" y="1075757"/>
                </a:cubicBezTo>
                <a:cubicBezTo>
                  <a:pt x="5060035" y="1075757"/>
                  <a:pt x="5060035" y="1075757"/>
                  <a:pt x="5060035" y="1091647"/>
                </a:cubicBezTo>
                <a:cubicBezTo>
                  <a:pt x="5060035" y="1091647"/>
                  <a:pt x="5060035" y="1091647"/>
                  <a:pt x="5077041" y="1112833"/>
                </a:cubicBezTo>
                <a:cubicBezTo>
                  <a:pt x="5077041" y="1112833"/>
                  <a:pt x="5077041" y="1112833"/>
                  <a:pt x="5072790" y="1118130"/>
                </a:cubicBezTo>
                <a:cubicBezTo>
                  <a:pt x="5072790" y="1118130"/>
                  <a:pt x="5072790" y="1118130"/>
                  <a:pt x="5060035" y="1128723"/>
                </a:cubicBezTo>
                <a:lnTo>
                  <a:pt x="5044598" y="1120438"/>
                </a:lnTo>
                <a:lnTo>
                  <a:pt x="5047280" y="1118130"/>
                </a:lnTo>
                <a:cubicBezTo>
                  <a:pt x="5047280" y="1118130"/>
                  <a:pt x="5047280" y="1118130"/>
                  <a:pt x="5044623" y="1118130"/>
                </a:cubicBezTo>
                <a:lnTo>
                  <a:pt x="5040298" y="1118130"/>
                </a:lnTo>
                <a:lnTo>
                  <a:pt x="5038910" y="1117385"/>
                </a:lnTo>
                <a:cubicBezTo>
                  <a:pt x="5035854" y="1115978"/>
                  <a:pt x="5036120" y="1116475"/>
                  <a:pt x="5037714" y="1117468"/>
                </a:cubicBezTo>
                <a:lnTo>
                  <a:pt x="5039179" y="1118130"/>
                </a:lnTo>
                <a:lnTo>
                  <a:pt x="5026023" y="1118130"/>
                </a:lnTo>
                <a:cubicBezTo>
                  <a:pt x="5026023" y="1118130"/>
                  <a:pt x="5026023" y="1118130"/>
                  <a:pt x="5038777" y="1134020"/>
                </a:cubicBezTo>
                <a:lnTo>
                  <a:pt x="5024710" y="1145608"/>
                </a:lnTo>
                <a:lnTo>
                  <a:pt x="5022302" y="1145275"/>
                </a:lnTo>
                <a:lnTo>
                  <a:pt x="5019180" y="1144843"/>
                </a:lnTo>
                <a:lnTo>
                  <a:pt x="5019645" y="1142957"/>
                </a:lnTo>
                <a:cubicBezTo>
                  <a:pt x="5019911" y="1141964"/>
                  <a:pt x="5019645" y="1141964"/>
                  <a:pt x="5017519" y="1144613"/>
                </a:cubicBezTo>
                <a:lnTo>
                  <a:pt x="5019180" y="1144843"/>
                </a:lnTo>
                <a:lnTo>
                  <a:pt x="5018582" y="1147261"/>
                </a:lnTo>
                <a:cubicBezTo>
                  <a:pt x="5018582" y="1148585"/>
                  <a:pt x="5019379" y="1149247"/>
                  <a:pt x="5022302" y="1147592"/>
                </a:cubicBezTo>
                <a:lnTo>
                  <a:pt x="5024710" y="1145608"/>
                </a:lnTo>
                <a:lnTo>
                  <a:pt x="5033662" y="1146847"/>
                </a:lnTo>
                <a:cubicBezTo>
                  <a:pt x="5039043" y="1147592"/>
                  <a:pt x="5046217" y="1148585"/>
                  <a:pt x="5055783" y="1149909"/>
                </a:cubicBezTo>
                <a:cubicBezTo>
                  <a:pt x="5055783" y="1149909"/>
                  <a:pt x="5055783" y="1149909"/>
                  <a:pt x="5089796" y="1165799"/>
                </a:cubicBezTo>
                <a:cubicBezTo>
                  <a:pt x="5089796" y="1165799"/>
                  <a:pt x="5089796" y="1165799"/>
                  <a:pt x="5089796" y="1171096"/>
                </a:cubicBezTo>
                <a:cubicBezTo>
                  <a:pt x="5089796" y="1171096"/>
                  <a:pt x="5089796" y="1171096"/>
                  <a:pt x="5098300" y="1171096"/>
                </a:cubicBezTo>
                <a:cubicBezTo>
                  <a:pt x="5098300" y="1171096"/>
                  <a:pt x="5098300" y="1171096"/>
                  <a:pt x="5098300" y="1160502"/>
                </a:cubicBezTo>
                <a:lnTo>
                  <a:pt x="5112392" y="1155761"/>
                </a:lnTo>
                <a:lnTo>
                  <a:pt x="5114243" y="1156530"/>
                </a:lnTo>
                <a:cubicBezTo>
                  <a:pt x="5117431" y="1157854"/>
                  <a:pt x="5123809" y="1160502"/>
                  <a:pt x="5136563" y="1165799"/>
                </a:cubicBezTo>
                <a:cubicBezTo>
                  <a:pt x="5136563" y="1165799"/>
                  <a:pt x="5136563" y="1165799"/>
                  <a:pt x="5157822" y="1155206"/>
                </a:cubicBezTo>
                <a:cubicBezTo>
                  <a:pt x="5157822" y="1155206"/>
                  <a:pt x="5157822" y="1155206"/>
                  <a:pt x="5157822" y="1160502"/>
                </a:cubicBezTo>
                <a:cubicBezTo>
                  <a:pt x="5157822" y="1160502"/>
                  <a:pt x="5157822" y="1160502"/>
                  <a:pt x="5166325" y="1155206"/>
                </a:cubicBezTo>
                <a:cubicBezTo>
                  <a:pt x="5166325" y="1155206"/>
                  <a:pt x="5166325" y="1155206"/>
                  <a:pt x="5183331" y="1139316"/>
                </a:cubicBezTo>
                <a:cubicBezTo>
                  <a:pt x="5187582" y="1155206"/>
                  <a:pt x="5174828" y="1134020"/>
                  <a:pt x="5179079" y="1149909"/>
                </a:cubicBezTo>
                <a:lnTo>
                  <a:pt x="5192034" y="1152469"/>
                </a:lnTo>
                <a:lnTo>
                  <a:pt x="5194492" y="1153882"/>
                </a:lnTo>
                <a:cubicBezTo>
                  <a:pt x="5195820" y="1153882"/>
                  <a:pt x="5196219" y="1153551"/>
                  <a:pt x="5194159" y="1152889"/>
                </a:cubicBezTo>
                <a:lnTo>
                  <a:pt x="5192034" y="1152469"/>
                </a:lnTo>
                <a:lnTo>
                  <a:pt x="5187582" y="1149909"/>
                </a:lnTo>
                <a:cubicBezTo>
                  <a:pt x="5187582" y="1149909"/>
                  <a:pt x="5187582" y="1149909"/>
                  <a:pt x="5204589" y="1144613"/>
                </a:cubicBezTo>
                <a:cubicBezTo>
                  <a:pt x="5204589" y="1144613"/>
                  <a:pt x="5204589" y="1144613"/>
                  <a:pt x="5204589" y="1139316"/>
                </a:cubicBezTo>
                <a:cubicBezTo>
                  <a:pt x="5204589" y="1139316"/>
                  <a:pt x="5204589" y="1139316"/>
                  <a:pt x="5208840" y="1134020"/>
                </a:cubicBezTo>
                <a:cubicBezTo>
                  <a:pt x="5208840" y="1134020"/>
                  <a:pt x="5208840" y="1134020"/>
                  <a:pt x="5230098" y="1139316"/>
                </a:cubicBezTo>
                <a:cubicBezTo>
                  <a:pt x="5230098" y="1139316"/>
                  <a:pt x="5230098" y="1139316"/>
                  <a:pt x="5234350" y="1134020"/>
                </a:cubicBezTo>
                <a:cubicBezTo>
                  <a:pt x="5234350" y="1134020"/>
                  <a:pt x="5234350" y="1134020"/>
                  <a:pt x="5276866" y="1128723"/>
                </a:cubicBezTo>
                <a:cubicBezTo>
                  <a:pt x="5272614" y="1134020"/>
                  <a:pt x="5268363" y="1144613"/>
                  <a:pt x="5259859" y="1144613"/>
                </a:cubicBezTo>
                <a:cubicBezTo>
                  <a:pt x="5259859" y="1144613"/>
                  <a:pt x="5259859" y="1144613"/>
                  <a:pt x="5259859" y="1155206"/>
                </a:cubicBezTo>
                <a:cubicBezTo>
                  <a:pt x="5259859" y="1155206"/>
                  <a:pt x="5259859" y="1155206"/>
                  <a:pt x="5264111" y="1165799"/>
                </a:cubicBezTo>
                <a:cubicBezTo>
                  <a:pt x="5259859" y="1171096"/>
                  <a:pt x="5247105" y="1171096"/>
                  <a:pt x="5242853" y="1181689"/>
                </a:cubicBezTo>
                <a:cubicBezTo>
                  <a:pt x="5285369" y="1155206"/>
                  <a:pt x="5242853" y="1176392"/>
                  <a:pt x="5264111" y="1181689"/>
                </a:cubicBezTo>
                <a:cubicBezTo>
                  <a:pt x="5264111" y="1181689"/>
                  <a:pt x="5264111" y="1181689"/>
                  <a:pt x="5251356" y="1197578"/>
                </a:cubicBezTo>
                <a:cubicBezTo>
                  <a:pt x="5251356" y="1197578"/>
                  <a:pt x="5251356" y="1197578"/>
                  <a:pt x="5264111" y="1197578"/>
                </a:cubicBezTo>
                <a:cubicBezTo>
                  <a:pt x="5264111" y="1197578"/>
                  <a:pt x="5264111" y="1197578"/>
                  <a:pt x="5285369" y="1208172"/>
                </a:cubicBezTo>
                <a:lnTo>
                  <a:pt x="5290284" y="1197578"/>
                </a:lnTo>
                <a:lnTo>
                  <a:pt x="5293872" y="1197578"/>
                </a:lnTo>
                <a:cubicBezTo>
                  <a:pt x="5298124" y="1197578"/>
                  <a:pt x="5306627" y="1197578"/>
                  <a:pt x="5323634" y="1197578"/>
                </a:cubicBezTo>
                <a:cubicBezTo>
                  <a:pt x="5323634" y="1197578"/>
                  <a:pt x="5323634" y="1197578"/>
                  <a:pt x="5323634" y="1192282"/>
                </a:cubicBezTo>
                <a:cubicBezTo>
                  <a:pt x="5323634" y="1192282"/>
                  <a:pt x="5323634" y="1192282"/>
                  <a:pt x="5319382" y="1186985"/>
                </a:cubicBezTo>
                <a:cubicBezTo>
                  <a:pt x="5319382" y="1186985"/>
                  <a:pt x="5319382" y="1186985"/>
                  <a:pt x="5303239" y="1191454"/>
                </a:cubicBezTo>
                <a:lnTo>
                  <a:pt x="5291635" y="1194667"/>
                </a:lnTo>
                <a:lnTo>
                  <a:pt x="5292012" y="1193854"/>
                </a:lnTo>
                <a:cubicBezTo>
                  <a:pt x="5292544" y="1191785"/>
                  <a:pt x="5291746" y="1191951"/>
                  <a:pt x="5290683" y="1192944"/>
                </a:cubicBezTo>
                <a:lnTo>
                  <a:pt x="5288895" y="1195425"/>
                </a:lnTo>
                <a:lnTo>
                  <a:pt x="5281117" y="1197578"/>
                </a:lnTo>
                <a:cubicBezTo>
                  <a:pt x="5281117" y="1197578"/>
                  <a:pt x="5281117" y="1197578"/>
                  <a:pt x="5264111" y="1181689"/>
                </a:cubicBezTo>
                <a:cubicBezTo>
                  <a:pt x="5264111" y="1181689"/>
                  <a:pt x="5264111" y="1181689"/>
                  <a:pt x="5268363" y="1171096"/>
                </a:cubicBezTo>
                <a:cubicBezTo>
                  <a:pt x="5268363" y="1171096"/>
                  <a:pt x="5268363" y="1171096"/>
                  <a:pt x="5276866" y="1176392"/>
                </a:cubicBezTo>
                <a:cubicBezTo>
                  <a:pt x="5276866" y="1176392"/>
                  <a:pt x="5276866" y="1176392"/>
                  <a:pt x="5285369" y="1160502"/>
                </a:cubicBezTo>
                <a:cubicBezTo>
                  <a:pt x="5285369" y="1160502"/>
                  <a:pt x="5285369" y="1160502"/>
                  <a:pt x="5319382" y="1160502"/>
                </a:cubicBezTo>
                <a:cubicBezTo>
                  <a:pt x="5319382" y="1160502"/>
                  <a:pt x="5319382" y="1160502"/>
                  <a:pt x="5323634" y="1176392"/>
                </a:cubicBezTo>
                <a:cubicBezTo>
                  <a:pt x="5323634" y="1176392"/>
                  <a:pt x="5323634" y="1176392"/>
                  <a:pt x="5361898" y="1160502"/>
                </a:cubicBezTo>
                <a:cubicBezTo>
                  <a:pt x="5361898" y="1160502"/>
                  <a:pt x="5361898" y="1160502"/>
                  <a:pt x="5383155" y="1171096"/>
                </a:cubicBezTo>
                <a:cubicBezTo>
                  <a:pt x="5383155" y="1171096"/>
                  <a:pt x="5383155" y="1171096"/>
                  <a:pt x="5383155" y="1155206"/>
                </a:cubicBezTo>
                <a:cubicBezTo>
                  <a:pt x="5383155" y="1155206"/>
                  <a:pt x="5383155" y="1155206"/>
                  <a:pt x="5404413" y="1165799"/>
                </a:cubicBezTo>
                <a:cubicBezTo>
                  <a:pt x="5409728" y="1160502"/>
                  <a:pt x="5413448" y="1156530"/>
                  <a:pt x="5415906" y="1153633"/>
                </a:cubicBezTo>
                <a:lnTo>
                  <a:pt x="5418544" y="1149790"/>
                </a:lnTo>
                <a:lnTo>
                  <a:pt x="5444273" y="1149243"/>
                </a:lnTo>
                <a:lnTo>
                  <a:pt x="5443209" y="1153220"/>
                </a:lnTo>
                <a:cubicBezTo>
                  <a:pt x="5442678" y="1155206"/>
                  <a:pt x="5442678" y="1155206"/>
                  <a:pt x="5442678" y="1155206"/>
                </a:cubicBezTo>
                <a:lnTo>
                  <a:pt x="5450866" y="1155206"/>
                </a:lnTo>
                <a:lnTo>
                  <a:pt x="5450941" y="1155363"/>
                </a:lnTo>
                <a:lnTo>
                  <a:pt x="5448666" y="1156847"/>
                </a:lnTo>
                <a:lnTo>
                  <a:pt x="5441615" y="1159592"/>
                </a:lnTo>
                <a:cubicBezTo>
                  <a:pt x="5438426" y="1159178"/>
                  <a:pt x="5436301" y="1156530"/>
                  <a:pt x="5438426" y="1149909"/>
                </a:cubicBezTo>
                <a:cubicBezTo>
                  <a:pt x="5438426" y="1149909"/>
                  <a:pt x="5438426" y="1149909"/>
                  <a:pt x="5421420" y="1160502"/>
                </a:cubicBezTo>
                <a:cubicBezTo>
                  <a:pt x="5421420" y="1160502"/>
                  <a:pt x="5421420" y="1160502"/>
                  <a:pt x="5425671" y="1165799"/>
                </a:cubicBezTo>
                <a:cubicBezTo>
                  <a:pt x="5429923" y="1165799"/>
                  <a:pt x="5435237" y="1164475"/>
                  <a:pt x="5440020" y="1162489"/>
                </a:cubicBezTo>
                <a:lnTo>
                  <a:pt x="5448666" y="1156847"/>
                </a:lnTo>
                <a:lnTo>
                  <a:pt x="5451181" y="1155868"/>
                </a:lnTo>
                <a:lnTo>
                  <a:pt x="5450941" y="1155363"/>
                </a:lnTo>
                <a:lnTo>
                  <a:pt x="5451181" y="1155206"/>
                </a:lnTo>
                <a:lnTo>
                  <a:pt x="5450866" y="1155206"/>
                </a:lnTo>
                <a:lnTo>
                  <a:pt x="5447993" y="1149164"/>
                </a:lnTo>
                <a:lnTo>
                  <a:pt x="5444273" y="1149243"/>
                </a:lnTo>
                <a:lnTo>
                  <a:pt x="5446929" y="1139316"/>
                </a:lnTo>
                <a:cubicBezTo>
                  <a:pt x="5446929" y="1139316"/>
                  <a:pt x="5446929" y="1139316"/>
                  <a:pt x="5476690" y="1144613"/>
                </a:cubicBezTo>
                <a:cubicBezTo>
                  <a:pt x="5476690" y="1144613"/>
                  <a:pt x="5476690" y="1144613"/>
                  <a:pt x="5472439" y="1160502"/>
                </a:cubicBezTo>
                <a:cubicBezTo>
                  <a:pt x="5472439" y="1160502"/>
                  <a:pt x="5472439" y="1160502"/>
                  <a:pt x="5502200" y="1155206"/>
                </a:cubicBezTo>
                <a:cubicBezTo>
                  <a:pt x="5531961" y="1160502"/>
                  <a:pt x="5502200" y="1165799"/>
                  <a:pt x="5502200" y="1171096"/>
                </a:cubicBezTo>
                <a:cubicBezTo>
                  <a:pt x="5502200" y="1171096"/>
                  <a:pt x="5502200" y="1171096"/>
                  <a:pt x="5578728" y="1165799"/>
                </a:cubicBezTo>
                <a:cubicBezTo>
                  <a:pt x="5612741" y="1186985"/>
                  <a:pt x="5582981" y="1149909"/>
                  <a:pt x="5604238" y="1160502"/>
                </a:cubicBezTo>
                <a:cubicBezTo>
                  <a:pt x="5604238" y="1160502"/>
                  <a:pt x="5604238" y="1160502"/>
                  <a:pt x="5616993" y="1160502"/>
                </a:cubicBezTo>
                <a:cubicBezTo>
                  <a:pt x="5616993" y="1160502"/>
                  <a:pt x="5616993" y="1160502"/>
                  <a:pt x="5633999" y="1155206"/>
                </a:cubicBezTo>
                <a:cubicBezTo>
                  <a:pt x="5633999" y="1155206"/>
                  <a:pt x="5633999" y="1155206"/>
                  <a:pt x="5646754" y="1155206"/>
                </a:cubicBezTo>
                <a:cubicBezTo>
                  <a:pt x="5646754" y="1155206"/>
                  <a:pt x="5646754" y="1155206"/>
                  <a:pt x="5659509" y="1144613"/>
                </a:cubicBezTo>
                <a:cubicBezTo>
                  <a:pt x="5659509" y="1144613"/>
                  <a:pt x="5659509" y="1144613"/>
                  <a:pt x="5676515" y="1155206"/>
                </a:cubicBezTo>
                <a:cubicBezTo>
                  <a:pt x="5676515" y="1155206"/>
                  <a:pt x="5676515" y="1155206"/>
                  <a:pt x="5693521" y="1149909"/>
                </a:cubicBezTo>
                <a:cubicBezTo>
                  <a:pt x="5693521" y="1149909"/>
                  <a:pt x="5693521" y="1149909"/>
                  <a:pt x="5719031" y="1149909"/>
                </a:cubicBezTo>
                <a:cubicBezTo>
                  <a:pt x="5719031" y="1149909"/>
                  <a:pt x="5719031" y="1149909"/>
                  <a:pt x="5731786" y="1144613"/>
                </a:cubicBezTo>
                <a:cubicBezTo>
                  <a:pt x="5731786" y="1144613"/>
                  <a:pt x="5731786" y="1144613"/>
                  <a:pt x="5791308" y="1134020"/>
                </a:cubicBezTo>
                <a:cubicBezTo>
                  <a:pt x="5791308" y="1134020"/>
                  <a:pt x="5791308" y="1134020"/>
                  <a:pt x="5850830" y="1123426"/>
                </a:cubicBezTo>
                <a:cubicBezTo>
                  <a:pt x="5850830" y="1123426"/>
                  <a:pt x="5850830" y="1123426"/>
                  <a:pt x="5884843" y="1123426"/>
                </a:cubicBezTo>
                <a:cubicBezTo>
                  <a:pt x="5884843" y="1123426"/>
                  <a:pt x="5884843" y="1123426"/>
                  <a:pt x="5884843" y="1128723"/>
                </a:cubicBezTo>
                <a:cubicBezTo>
                  <a:pt x="5884843" y="1128723"/>
                  <a:pt x="5884843" y="1128723"/>
                  <a:pt x="5842327" y="1134020"/>
                </a:cubicBezTo>
                <a:cubicBezTo>
                  <a:pt x="5842327" y="1134020"/>
                  <a:pt x="5842327" y="1134020"/>
                  <a:pt x="5825320" y="1144613"/>
                </a:cubicBezTo>
                <a:cubicBezTo>
                  <a:pt x="5825320" y="1144613"/>
                  <a:pt x="5825320" y="1144613"/>
                  <a:pt x="5825320" y="1149909"/>
                </a:cubicBezTo>
                <a:cubicBezTo>
                  <a:pt x="5825320" y="1149909"/>
                  <a:pt x="5825320" y="1149909"/>
                  <a:pt x="5808315" y="1160502"/>
                </a:cubicBezTo>
                <a:cubicBezTo>
                  <a:pt x="5808315" y="1160502"/>
                  <a:pt x="5808315" y="1160502"/>
                  <a:pt x="5804062" y="1149909"/>
                </a:cubicBezTo>
                <a:cubicBezTo>
                  <a:pt x="5804062" y="1149909"/>
                  <a:pt x="5804062" y="1149909"/>
                  <a:pt x="5812566" y="1139316"/>
                </a:cubicBezTo>
                <a:cubicBezTo>
                  <a:pt x="5740289" y="1160502"/>
                  <a:pt x="5821069" y="1155206"/>
                  <a:pt x="5774301" y="1165799"/>
                </a:cubicBezTo>
                <a:cubicBezTo>
                  <a:pt x="5757295" y="1139316"/>
                  <a:pt x="5765798" y="1171096"/>
                  <a:pt x="5757295" y="1165799"/>
                </a:cubicBezTo>
                <a:cubicBezTo>
                  <a:pt x="5757295" y="1165799"/>
                  <a:pt x="5757295" y="1165799"/>
                  <a:pt x="5744540" y="1186985"/>
                </a:cubicBezTo>
                <a:cubicBezTo>
                  <a:pt x="5744540" y="1186985"/>
                  <a:pt x="5744540" y="1186985"/>
                  <a:pt x="5719031" y="1186985"/>
                </a:cubicBezTo>
                <a:cubicBezTo>
                  <a:pt x="5719031" y="1186985"/>
                  <a:pt x="5719031" y="1186985"/>
                  <a:pt x="5723282" y="1181689"/>
                </a:cubicBezTo>
                <a:cubicBezTo>
                  <a:pt x="5723282" y="1181689"/>
                  <a:pt x="5723282" y="1181689"/>
                  <a:pt x="5702024" y="1186985"/>
                </a:cubicBezTo>
                <a:cubicBezTo>
                  <a:pt x="5723282" y="1192282"/>
                  <a:pt x="5706276" y="1192282"/>
                  <a:pt x="5706276" y="1192282"/>
                </a:cubicBezTo>
                <a:cubicBezTo>
                  <a:pt x="5706276" y="1192282"/>
                  <a:pt x="5706276" y="1192282"/>
                  <a:pt x="5697773" y="1202875"/>
                </a:cubicBezTo>
                <a:cubicBezTo>
                  <a:pt x="5697773" y="1202875"/>
                  <a:pt x="5697773" y="1202875"/>
                  <a:pt x="5621244" y="1224061"/>
                </a:cubicBezTo>
                <a:cubicBezTo>
                  <a:pt x="5621244" y="1224061"/>
                  <a:pt x="5621244" y="1224061"/>
                  <a:pt x="5582981" y="1229358"/>
                </a:cubicBezTo>
                <a:cubicBezTo>
                  <a:pt x="5582981" y="1229358"/>
                  <a:pt x="5582981" y="1229358"/>
                  <a:pt x="5557470" y="1234654"/>
                </a:cubicBezTo>
                <a:cubicBezTo>
                  <a:pt x="5548968" y="1213468"/>
                  <a:pt x="5527709" y="1229358"/>
                  <a:pt x="5514955" y="1234654"/>
                </a:cubicBezTo>
                <a:cubicBezTo>
                  <a:pt x="5514955" y="1234654"/>
                  <a:pt x="5514955" y="1234654"/>
                  <a:pt x="5514955" y="1229358"/>
                </a:cubicBezTo>
                <a:cubicBezTo>
                  <a:pt x="5514955" y="1229358"/>
                  <a:pt x="5514955" y="1229358"/>
                  <a:pt x="5527709" y="1218765"/>
                </a:cubicBezTo>
                <a:cubicBezTo>
                  <a:pt x="5527709" y="1218765"/>
                  <a:pt x="5527709" y="1218765"/>
                  <a:pt x="5531961" y="1224061"/>
                </a:cubicBezTo>
                <a:cubicBezTo>
                  <a:pt x="5531961" y="1224061"/>
                  <a:pt x="5531961" y="1224061"/>
                  <a:pt x="5540464" y="1213468"/>
                </a:cubicBezTo>
                <a:cubicBezTo>
                  <a:pt x="5540464" y="1213468"/>
                  <a:pt x="5540464" y="1213468"/>
                  <a:pt x="5523458" y="1208172"/>
                </a:cubicBezTo>
                <a:cubicBezTo>
                  <a:pt x="5523458" y="1208172"/>
                  <a:pt x="5523458" y="1208172"/>
                  <a:pt x="5510703" y="1213468"/>
                </a:cubicBezTo>
                <a:cubicBezTo>
                  <a:pt x="5510703" y="1213468"/>
                  <a:pt x="5510703" y="1213468"/>
                  <a:pt x="5514955" y="1218765"/>
                </a:cubicBezTo>
                <a:cubicBezTo>
                  <a:pt x="5514955" y="1218765"/>
                  <a:pt x="5514955" y="1218765"/>
                  <a:pt x="5512298" y="1220751"/>
                </a:cubicBezTo>
                <a:lnTo>
                  <a:pt x="5494159" y="1234309"/>
                </a:lnTo>
                <a:lnTo>
                  <a:pt x="5491571" y="1235317"/>
                </a:lnTo>
                <a:cubicBezTo>
                  <a:pt x="5489445" y="1238627"/>
                  <a:pt x="5487320" y="1245248"/>
                  <a:pt x="5485194" y="1245248"/>
                </a:cubicBezTo>
                <a:cubicBezTo>
                  <a:pt x="5485194" y="1245248"/>
                  <a:pt x="5485194" y="1245248"/>
                  <a:pt x="5455433" y="1234654"/>
                </a:cubicBezTo>
                <a:cubicBezTo>
                  <a:pt x="5455433" y="1234654"/>
                  <a:pt x="5455433" y="1234654"/>
                  <a:pt x="5463936" y="1229358"/>
                </a:cubicBezTo>
                <a:cubicBezTo>
                  <a:pt x="5463936" y="1229358"/>
                  <a:pt x="5463936" y="1229358"/>
                  <a:pt x="5446929" y="1234654"/>
                </a:cubicBezTo>
                <a:cubicBezTo>
                  <a:pt x="5446929" y="1234654"/>
                  <a:pt x="5446929" y="1234654"/>
                  <a:pt x="5459684" y="1245248"/>
                </a:cubicBezTo>
                <a:cubicBezTo>
                  <a:pt x="5459684" y="1245248"/>
                  <a:pt x="5459684" y="1245248"/>
                  <a:pt x="5442678" y="1255841"/>
                </a:cubicBezTo>
                <a:cubicBezTo>
                  <a:pt x="5442678" y="1255841"/>
                  <a:pt x="5442678" y="1255841"/>
                  <a:pt x="5412917" y="1261137"/>
                </a:cubicBezTo>
                <a:cubicBezTo>
                  <a:pt x="5412917" y="1261137"/>
                  <a:pt x="5412917" y="1261137"/>
                  <a:pt x="5408665" y="1250544"/>
                </a:cubicBezTo>
                <a:cubicBezTo>
                  <a:pt x="5408665" y="1250544"/>
                  <a:pt x="5408665" y="1250544"/>
                  <a:pt x="5408665" y="1255841"/>
                </a:cubicBezTo>
                <a:cubicBezTo>
                  <a:pt x="5408665" y="1255841"/>
                  <a:pt x="5408665" y="1255841"/>
                  <a:pt x="5404413" y="1266434"/>
                </a:cubicBezTo>
                <a:cubicBezTo>
                  <a:pt x="5404413" y="1266434"/>
                  <a:pt x="5404413" y="1266434"/>
                  <a:pt x="5387407" y="1250544"/>
                </a:cubicBezTo>
                <a:cubicBezTo>
                  <a:pt x="5387407" y="1250544"/>
                  <a:pt x="5387407" y="1250544"/>
                  <a:pt x="5349143" y="1250544"/>
                </a:cubicBezTo>
                <a:cubicBezTo>
                  <a:pt x="5349143" y="1250544"/>
                  <a:pt x="5349143" y="1250544"/>
                  <a:pt x="5353394" y="1245248"/>
                </a:cubicBezTo>
                <a:cubicBezTo>
                  <a:pt x="5332136" y="1229358"/>
                  <a:pt x="5323634" y="1250544"/>
                  <a:pt x="5306627" y="1255841"/>
                </a:cubicBezTo>
                <a:cubicBezTo>
                  <a:pt x="5276866" y="1218765"/>
                  <a:pt x="5289621" y="1277027"/>
                  <a:pt x="5272614" y="1255841"/>
                </a:cubicBezTo>
                <a:cubicBezTo>
                  <a:pt x="5272614" y="1255841"/>
                  <a:pt x="5272614" y="1255841"/>
                  <a:pt x="5268363" y="1271730"/>
                </a:cubicBezTo>
                <a:cubicBezTo>
                  <a:pt x="5270489" y="1277027"/>
                  <a:pt x="5268363" y="1273055"/>
                  <a:pt x="5264643" y="1268420"/>
                </a:cubicBezTo>
                <a:lnTo>
                  <a:pt x="5263458" y="1267248"/>
                </a:lnTo>
                <a:lnTo>
                  <a:pt x="5263580" y="1267096"/>
                </a:lnTo>
                <a:cubicBezTo>
                  <a:pt x="5264377" y="1266765"/>
                  <a:pt x="5264510" y="1266599"/>
                  <a:pt x="5262849" y="1266517"/>
                </a:cubicBezTo>
                <a:lnTo>
                  <a:pt x="5262717" y="1266516"/>
                </a:lnTo>
                <a:lnTo>
                  <a:pt x="5258199" y="1262048"/>
                </a:lnTo>
                <a:cubicBezTo>
                  <a:pt x="5255874" y="1260475"/>
                  <a:pt x="5253482" y="1259813"/>
                  <a:pt x="5251356" y="1261137"/>
                </a:cubicBezTo>
                <a:cubicBezTo>
                  <a:pt x="5255608" y="1271730"/>
                  <a:pt x="5251356" y="1261137"/>
                  <a:pt x="5251356" y="1266434"/>
                </a:cubicBezTo>
                <a:lnTo>
                  <a:pt x="5262717" y="1266516"/>
                </a:lnTo>
                <a:lnTo>
                  <a:pt x="5263458" y="1267248"/>
                </a:lnTo>
                <a:lnTo>
                  <a:pt x="5259859" y="1271730"/>
                </a:lnTo>
                <a:cubicBezTo>
                  <a:pt x="5247105" y="1292917"/>
                  <a:pt x="5238601" y="1277027"/>
                  <a:pt x="5225847" y="1282324"/>
                </a:cubicBezTo>
                <a:cubicBezTo>
                  <a:pt x="5225847" y="1282324"/>
                  <a:pt x="5225847" y="1282324"/>
                  <a:pt x="5213092" y="1298213"/>
                </a:cubicBezTo>
                <a:cubicBezTo>
                  <a:pt x="5213092" y="1298213"/>
                  <a:pt x="5213092" y="1298213"/>
                  <a:pt x="5208840" y="1271730"/>
                </a:cubicBezTo>
                <a:cubicBezTo>
                  <a:pt x="5208840" y="1271730"/>
                  <a:pt x="5208840" y="1271730"/>
                  <a:pt x="5196086" y="1287620"/>
                </a:cubicBezTo>
                <a:cubicBezTo>
                  <a:pt x="5196086" y="1287620"/>
                  <a:pt x="5196086" y="1287620"/>
                  <a:pt x="5191835" y="1287620"/>
                </a:cubicBezTo>
                <a:cubicBezTo>
                  <a:pt x="5191835" y="1287620"/>
                  <a:pt x="5191835" y="1287620"/>
                  <a:pt x="5187582" y="1277027"/>
                </a:cubicBezTo>
                <a:lnTo>
                  <a:pt x="5180669" y="1289600"/>
                </a:lnTo>
                <a:lnTo>
                  <a:pt x="5179611" y="1288282"/>
                </a:lnTo>
                <a:cubicBezTo>
                  <a:pt x="5179079" y="1287620"/>
                  <a:pt x="5179079" y="1287620"/>
                  <a:pt x="5179079" y="1287620"/>
                </a:cubicBezTo>
                <a:cubicBezTo>
                  <a:pt x="5175891" y="1283648"/>
                  <a:pt x="5172702" y="1300530"/>
                  <a:pt x="5178482" y="1293579"/>
                </a:cubicBezTo>
                <a:lnTo>
                  <a:pt x="5180669" y="1289600"/>
                </a:lnTo>
                <a:lnTo>
                  <a:pt x="5183331" y="1292917"/>
                </a:lnTo>
                <a:cubicBezTo>
                  <a:pt x="5183331" y="1292917"/>
                  <a:pt x="5183331" y="1292917"/>
                  <a:pt x="5153570" y="1303510"/>
                </a:cubicBezTo>
                <a:cubicBezTo>
                  <a:pt x="5153570" y="1303510"/>
                  <a:pt x="5153570" y="1303510"/>
                  <a:pt x="5119557" y="1292917"/>
                </a:cubicBezTo>
                <a:cubicBezTo>
                  <a:pt x="5119557" y="1292917"/>
                  <a:pt x="5119557" y="1292917"/>
                  <a:pt x="5115305" y="1298213"/>
                </a:cubicBezTo>
                <a:cubicBezTo>
                  <a:pt x="5115305" y="1298213"/>
                  <a:pt x="5115305" y="1298213"/>
                  <a:pt x="5026023" y="1282324"/>
                </a:cubicBezTo>
                <a:cubicBezTo>
                  <a:pt x="4966500" y="1308806"/>
                  <a:pt x="5013267" y="1277027"/>
                  <a:pt x="5009016" y="1282324"/>
                </a:cubicBezTo>
                <a:cubicBezTo>
                  <a:pt x="5009016" y="1282324"/>
                  <a:pt x="5009016" y="1282324"/>
                  <a:pt x="4966500" y="1298213"/>
                </a:cubicBezTo>
                <a:cubicBezTo>
                  <a:pt x="4966500" y="1298213"/>
                  <a:pt x="4966500" y="1298213"/>
                  <a:pt x="4975003" y="1298213"/>
                </a:cubicBezTo>
                <a:cubicBezTo>
                  <a:pt x="4975003" y="1298213"/>
                  <a:pt x="4975003" y="1298213"/>
                  <a:pt x="5000513" y="1292917"/>
                </a:cubicBezTo>
                <a:cubicBezTo>
                  <a:pt x="5000513" y="1292917"/>
                  <a:pt x="5000513" y="1292917"/>
                  <a:pt x="5021771" y="1303510"/>
                </a:cubicBezTo>
                <a:cubicBezTo>
                  <a:pt x="5021771" y="1303510"/>
                  <a:pt x="5021771" y="1303510"/>
                  <a:pt x="5017519" y="1314103"/>
                </a:cubicBezTo>
                <a:cubicBezTo>
                  <a:pt x="5017519" y="1314103"/>
                  <a:pt x="5017519" y="1314103"/>
                  <a:pt x="5013267" y="1303510"/>
                </a:cubicBezTo>
                <a:cubicBezTo>
                  <a:pt x="5013267" y="1303510"/>
                  <a:pt x="5013267" y="1303510"/>
                  <a:pt x="4996261" y="1314103"/>
                </a:cubicBezTo>
                <a:cubicBezTo>
                  <a:pt x="5004764" y="1319400"/>
                  <a:pt x="5013267" y="1314103"/>
                  <a:pt x="5013267" y="1308806"/>
                </a:cubicBezTo>
                <a:cubicBezTo>
                  <a:pt x="5013267" y="1308806"/>
                  <a:pt x="5013267" y="1308806"/>
                  <a:pt x="5017519" y="1319400"/>
                </a:cubicBezTo>
                <a:cubicBezTo>
                  <a:pt x="5017519" y="1319400"/>
                  <a:pt x="5017519" y="1319400"/>
                  <a:pt x="5089796" y="1319400"/>
                </a:cubicBezTo>
                <a:cubicBezTo>
                  <a:pt x="5089796" y="1319400"/>
                  <a:pt x="5089796" y="1319400"/>
                  <a:pt x="5106802" y="1329993"/>
                </a:cubicBezTo>
                <a:cubicBezTo>
                  <a:pt x="5106802" y="1329993"/>
                  <a:pt x="5106802" y="1329993"/>
                  <a:pt x="5136563" y="1324696"/>
                </a:cubicBezTo>
                <a:cubicBezTo>
                  <a:pt x="5136563" y="1324696"/>
                  <a:pt x="5136563" y="1324696"/>
                  <a:pt x="5157822" y="1335289"/>
                </a:cubicBezTo>
                <a:lnTo>
                  <a:pt x="5141651" y="1351031"/>
                </a:lnTo>
                <a:lnTo>
                  <a:pt x="5142276" y="1350186"/>
                </a:lnTo>
                <a:cubicBezTo>
                  <a:pt x="5142941" y="1347869"/>
                  <a:pt x="5141878" y="1345882"/>
                  <a:pt x="5136563" y="1345882"/>
                </a:cubicBezTo>
                <a:cubicBezTo>
                  <a:pt x="5134438" y="1357800"/>
                  <a:pt x="5134438" y="1364751"/>
                  <a:pt x="5135501" y="1368476"/>
                </a:cubicBezTo>
                <a:lnTo>
                  <a:pt x="5138314" y="1370184"/>
                </a:lnTo>
                <a:lnTo>
                  <a:pt x="5136563" y="1372365"/>
                </a:lnTo>
                <a:cubicBezTo>
                  <a:pt x="5153570" y="1393552"/>
                  <a:pt x="5157822" y="1372365"/>
                  <a:pt x="5170576" y="1367069"/>
                </a:cubicBezTo>
                <a:cubicBezTo>
                  <a:pt x="5170576" y="1367069"/>
                  <a:pt x="5170576" y="1367069"/>
                  <a:pt x="5191835" y="1393552"/>
                </a:cubicBezTo>
                <a:cubicBezTo>
                  <a:pt x="5191835" y="1393552"/>
                  <a:pt x="5191835" y="1393552"/>
                  <a:pt x="5183331" y="1393552"/>
                </a:cubicBezTo>
                <a:cubicBezTo>
                  <a:pt x="5183331" y="1393552"/>
                  <a:pt x="5183331" y="1393552"/>
                  <a:pt x="5183331" y="1398848"/>
                </a:cubicBezTo>
                <a:cubicBezTo>
                  <a:pt x="5183331" y="1398848"/>
                  <a:pt x="5183331" y="1398848"/>
                  <a:pt x="5213092" y="1388255"/>
                </a:cubicBezTo>
                <a:cubicBezTo>
                  <a:pt x="5213092" y="1388255"/>
                  <a:pt x="5213092" y="1388255"/>
                  <a:pt x="5238601" y="1393552"/>
                </a:cubicBezTo>
                <a:cubicBezTo>
                  <a:pt x="5238601" y="1393552"/>
                  <a:pt x="5238601" y="1393552"/>
                  <a:pt x="5251356" y="1404145"/>
                </a:cubicBezTo>
                <a:lnTo>
                  <a:pt x="5244674" y="1421535"/>
                </a:lnTo>
                <a:lnTo>
                  <a:pt x="5229731" y="1424890"/>
                </a:lnTo>
                <a:lnTo>
                  <a:pt x="5224452" y="1418545"/>
                </a:lnTo>
                <a:cubicBezTo>
                  <a:pt x="5218473" y="1418876"/>
                  <a:pt x="5211165" y="1426490"/>
                  <a:pt x="5221130" y="1426821"/>
                </a:cubicBezTo>
                <a:lnTo>
                  <a:pt x="5229731" y="1424890"/>
                </a:lnTo>
                <a:lnTo>
                  <a:pt x="5230098" y="1425331"/>
                </a:lnTo>
                <a:cubicBezTo>
                  <a:pt x="5230098" y="1425331"/>
                  <a:pt x="5230098" y="1425331"/>
                  <a:pt x="5213092" y="1435924"/>
                </a:cubicBezTo>
                <a:cubicBezTo>
                  <a:pt x="5213092" y="1435924"/>
                  <a:pt x="5213092" y="1435924"/>
                  <a:pt x="5200337" y="1420034"/>
                </a:cubicBezTo>
                <a:cubicBezTo>
                  <a:pt x="5200337" y="1420034"/>
                  <a:pt x="5200337" y="1420034"/>
                  <a:pt x="5191835" y="1425331"/>
                </a:cubicBezTo>
                <a:cubicBezTo>
                  <a:pt x="5191835" y="1425331"/>
                  <a:pt x="5191835" y="1425331"/>
                  <a:pt x="5183331" y="1420034"/>
                </a:cubicBezTo>
                <a:cubicBezTo>
                  <a:pt x="5183331" y="1420034"/>
                  <a:pt x="5183331" y="1420034"/>
                  <a:pt x="5115305" y="1425331"/>
                </a:cubicBezTo>
                <a:cubicBezTo>
                  <a:pt x="5115305" y="1425331"/>
                  <a:pt x="5115305" y="1425331"/>
                  <a:pt x="5094048" y="1425331"/>
                </a:cubicBezTo>
                <a:cubicBezTo>
                  <a:pt x="5094048" y="1425331"/>
                  <a:pt x="5094048" y="1425331"/>
                  <a:pt x="5115305" y="1409441"/>
                </a:cubicBezTo>
                <a:cubicBezTo>
                  <a:pt x="5115305" y="1409441"/>
                  <a:pt x="5115305" y="1409441"/>
                  <a:pt x="5128060" y="1398848"/>
                </a:cubicBezTo>
                <a:cubicBezTo>
                  <a:pt x="5128060" y="1398848"/>
                  <a:pt x="5128060" y="1398848"/>
                  <a:pt x="5123809" y="1393552"/>
                </a:cubicBezTo>
                <a:cubicBezTo>
                  <a:pt x="5123809" y="1393552"/>
                  <a:pt x="5123809" y="1393552"/>
                  <a:pt x="5132312" y="1382958"/>
                </a:cubicBezTo>
                <a:cubicBezTo>
                  <a:pt x="5098300" y="1398848"/>
                  <a:pt x="5123809" y="1388255"/>
                  <a:pt x="5119557" y="1388255"/>
                </a:cubicBezTo>
                <a:cubicBezTo>
                  <a:pt x="5119557" y="1388255"/>
                  <a:pt x="5119557" y="1388255"/>
                  <a:pt x="5115305" y="1382958"/>
                </a:cubicBezTo>
                <a:cubicBezTo>
                  <a:pt x="5115305" y="1382958"/>
                  <a:pt x="5115305" y="1382958"/>
                  <a:pt x="5106802" y="1393552"/>
                </a:cubicBezTo>
                <a:cubicBezTo>
                  <a:pt x="5089796" y="1377662"/>
                  <a:pt x="5085544" y="1398848"/>
                  <a:pt x="5077041" y="1398848"/>
                </a:cubicBezTo>
                <a:cubicBezTo>
                  <a:pt x="5077041" y="1398848"/>
                  <a:pt x="5077041" y="1398848"/>
                  <a:pt x="5055783" y="1404145"/>
                </a:cubicBezTo>
                <a:cubicBezTo>
                  <a:pt x="5055783" y="1404145"/>
                  <a:pt x="5055783" y="1404145"/>
                  <a:pt x="5038777" y="1420034"/>
                </a:cubicBezTo>
                <a:cubicBezTo>
                  <a:pt x="5038777" y="1420034"/>
                  <a:pt x="5038777" y="1420034"/>
                  <a:pt x="4996261" y="1420034"/>
                </a:cubicBezTo>
                <a:cubicBezTo>
                  <a:pt x="4996261" y="1420034"/>
                  <a:pt x="4996261" y="1420034"/>
                  <a:pt x="5000513" y="1441221"/>
                </a:cubicBezTo>
                <a:cubicBezTo>
                  <a:pt x="5000513" y="1441221"/>
                  <a:pt x="5000513" y="1441221"/>
                  <a:pt x="4983506" y="1451814"/>
                </a:cubicBezTo>
                <a:cubicBezTo>
                  <a:pt x="4983506" y="1451814"/>
                  <a:pt x="4983506" y="1451814"/>
                  <a:pt x="4966500" y="1451814"/>
                </a:cubicBezTo>
                <a:cubicBezTo>
                  <a:pt x="4966500" y="1451814"/>
                  <a:pt x="4966500" y="1451814"/>
                  <a:pt x="4966500" y="1462407"/>
                </a:cubicBezTo>
                <a:cubicBezTo>
                  <a:pt x="4966500" y="1462407"/>
                  <a:pt x="4966500" y="1462407"/>
                  <a:pt x="4970752" y="1467703"/>
                </a:cubicBezTo>
                <a:cubicBezTo>
                  <a:pt x="4970752" y="1467703"/>
                  <a:pt x="4970752" y="1467703"/>
                  <a:pt x="4966500" y="1473000"/>
                </a:cubicBezTo>
                <a:cubicBezTo>
                  <a:pt x="4966500" y="1473000"/>
                  <a:pt x="4966500" y="1473000"/>
                  <a:pt x="4979255" y="1473000"/>
                </a:cubicBezTo>
                <a:cubicBezTo>
                  <a:pt x="4979255" y="1473000"/>
                  <a:pt x="4979255" y="1473000"/>
                  <a:pt x="4983506" y="1457110"/>
                </a:cubicBezTo>
                <a:cubicBezTo>
                  <a:pt x="4983506" y="1457110"/>
                  <a:pt x="4983506" y="1457110"/>
                  <a:pt x="4996261" y="1457110"/>
                </a:cubicBezTo>
                <a:cubicBezTo>
                  <a:pt x="4996261" y="1457110"/>
                  <a:pt x="4996261" y="1457110"/>
                  <a:pt x="5009016" y="1467703"/>
                </a:cubicBezTo>
                <a:cubicBezTo>
                  <a:pt x="5009016" y="1467703"/>
                  <a:pt x="5009016" y="1467703"/>
                  <a:pt x="5055783" y="1462407"/>
                </a:cubicBezTo>
                <a:cubicBezTo>
                  <a:pt x="5055783" y="1462407"/>
                  <a:pt x="5055783" y="1462407"/>
                  <a:pt x="5072790" y="1478297"/>
                </a:cubicBezTo>
                <a:cubicBezTo>
                  <a:pt x="5072790" y="1478297"/>
                  <a:pt x="5072790" y="1478297"/>
                  <a:pt x="5077041" y="1473000"/>
                </a:cubicBezTo>
                <a:cubicBezTo>
                  <a:pt x="5077041" y="1473000"/>
                  <a:pt x="5077041" y="1473000"/>
                  <a:pt x="5094048" y="1478297"/>
                </a:cubicBezTo>
                <a:cubicBezTo>
                  <a:pt x="5094048" y="1478297"/>
                  <a:pt x="5094048" y="1478297"/>
                  <a:pt x="5115305" y="1451814"/>
                </a:cubicBezTo>
                <a:cubicBezTo>
                  <a:pt x="5115305" y="1451814"/>
                  <a:pt x="5115305" y="1451814"/>
                  <a:pt x="5123809" y="1462407"/>
                </a:cubicBezTo>
                <a:cubicBezTo>
                  <a:pt x="5123809" y="1462407"/>
                  <a:pt x="5123809" y="1462407"/>
                  <a:pt x="5123809" y="1473000"/>
                </a:cubicBezTo>
                <a:cubicBezTo>
                  <a:pt x="5123809" y="1473000"/>
                  <a:pt x="5123809" y="1473000"/>
                  <a:pt x="5140815" y="1478297"/>
                </a:cubicBezTo>
                <a:cubicBezTo>
                  <a:pt x="5140815" y="1478297"/>
                  <a:pt x="5140815" y="1478297"/>
                  <a:pt x="5174828" y="1473000"/>
                </a:cubicBezTo>
                <a:cubicBezTo>
                  <a:pt x="5174828" y="1473000"/>
                  <a:pt x="5174828" y="1473000"/>
                  <a:pt x="5217344" y="1473000"/>
                </a:cubicBezTo>
                <a:cubicBezTo>
                  <a:pt x="5217344" y="1473000"/>
                  <a:pt x="5217344" y="1473000"/>
                  <a:pt x="5225847" y="1467703"/>
                </a:cubicBezTo>
                <a:cubicBezTo>
                  <a:pt x="5225847" y="1467703"/>
                  <a:pt x="5225847" y="1467703"/>
                  <a:pt x="5217344" y="1462407"/>
                </a:cubicBezTo>
                <a:cubicBezTo>
                  <a:pt x="5149318" y="1488890"/>
                  <a:pt x="5204589" y="1451814"/>
                  <a:pt x="5196086" y="1467703"/>
                </a:cubicBezTo>
                <a:cubicBezTo>
                  <a:pt x="5204589" y="1462407"/>
                  <a:pt x="5208840" y="1441221"/>
                  <a:pt x="5225847" y="1446517"/>
                </a:cubicBezTo>
                <a:cubicBezTo>
                  <a:pt x="5264111" y="1473000"/>
                  <a:pt x="5238601" y="1446517"/>
                  <a:pt x="5247105" y="1441221"/>
                </a:cubicBezTo>
                <a:cubicBezTo>
                  <a:pt x="5247105" y="1441221"/>
                  <a:pt x="5247105" y="1441221"/>
                  <a:pt x="5255608" y="1446517"/>
                </a:cubicBezTo>
                <a:cubicBezTo>
                  <a:pt x="5276866" y="1425331"/>
                  <a:pt x="5281117" y="1435924"/>
                  <a:pt x="5281117" y="1446517"/>
                </a:cubicBezTo>
                <a:cubicBezTo>
                  <a:pt x="5281117" y="1446517"/>
                  <a:pt x="5281117" y="1446517"/>
                  <a:pt x="5281117" y="1457110"/>
                </a:cubicBezTo>
                <a:cubicBezTo>
                  <a:pt x="5234350" y="1435924"/>
                  <a:pt x="5259859" y="1494186"/>
                  <a:pt x="5234350" y="1467703"/>
                </a:cubicBezTo>
                <a:cubicBezTo>
                  <a:pt x="5234350" y="1467703"/>
                  <a:pt x="5234350" y="1467703"/>
                  <a:pt x="5251356" y="1488890"/>
                </a:cubicBezTo>
                <a:cubicBezTo>
                  <a:pt x="5251356" y="1488890"/>
                  <a:pt x="5251356" y="1488890"/>
                  <a:pt x="5234350" y="1494186"/>
                </a:cubicBezTo>
                <a:cubicBezTo>
                  <a:pt x="5247105" y="1515373"/>
                  <a:pt x="5225847" y="1510076"/>
                  <a:pt x="5217344" y="1515373"/>
                </a:cubicBezTo>
                <a:cubicBezTo>
                  <a:pt x="5217344" y="1515373"/>
                  <a:pt x="5217344" y="1515373"/>
                  <a:pt x="5208840" y="1510076"/>
                </a:cubicBezTo>
                <a:cubicBezTo>
                  <a:pt x="5208840" y="1510076"/>
                  <a:pt x="5208840" y="1510076"/>
                  <a:pt x="5204589" y="1525966"/>
                </a:cubicBezTo>
                <a:cubicBezTo>
                  <a:pt x="5204589" y="1525966"/>
                  <a:pt x="5204589" y="1525966"/>
                  <a:pt x="5179079" y="1515373"/>
                </a:cubicBezTo>
                <a:cubicBezTo>
                  <a:pt x="5179079" y="1515373"/>
                  <a:pt x="5179079" y="1515373"/>
                  <a:pt x="5179079" y="1525966"/>
                </a:cubicBezTo>
                <a:cubicBezTo>
                  <a:pt x="5179079" y="1525966"/>
                  <a:pt x="5179079" y="1525966"/>
                  <a:pt x="5183331" y="1525966"/>
                </a:cubicBezTo>
                <a:cubicBezTo>
                  <a:pt x="5204589" y="1536559"/>
                  <a:pt x="5221595" y="1520669"/>
                  <a:pt x="5208840" y="1541855"/>
                </a:cubicBezTo>
                <a:cubicBezTo>
                  <a:pt x="5196086" y="1531262"/>
                  <a:pt x="5200337" y="1541855"/>
                  <a:pt x="5196086" y="1547152"/>
                </a:cubicBezTo>
                <a:cubicBezTo>
                  <a:pt x="5196086" y="1547152"/>
                  <a:pt x="5196086" y="1547152"/>
                  <a:pt x="5145067" y="1541855"/>
                </a:cubicBezTo>
                <a:cubicBezTo>
                  <a:pt x="5145067" y="1541855"/>
                  <a:pt x="5145067" y="1541855"/>
                  <a:pt x="5055783" y="1547152"/>
                </a:cubicBezTo>
                <a:cubicBezTo>
                  <a:pt x="5055783" y="1547152"/>
                  <a:pt x="5055783" y="1547152"/>
                  <a:pt x="5038777" y="1557745"/>
                </a:cubicBezTo>
                <a:cubicBezTo>
                  <a:pt x="5038777" y="1557745"/>
                  <a:pt x="5038777" y="1557745"/>
                  <a:pt x="5055783" y="1552449"/>
                </a:cubicBezTo>
                <a:cubicBezTo>
                  <a:pt x="5055783" y="1552449"/>
                  <a:pt x="5055783" y="1552449"/>
                  <a:pt x="5068538" y="1557745"/>
                </a:cubicBezTo>
                <a:cubicBezTo>
                  <a:pt x="5068538" y="1557745"/>
                  <a:pt x="5068538" y="1557745"/>
                  <a:pt x="5098300" y="1557745"/>
                </a:cubicBezTo>
                <a:lnTo>
                  <a:pt x="5106028" y="1575033"/>
                </a:lnTo>
                <a:lnTo>
                  <a:pt x="5104876" y="1577111"/>
                </a:lnTo>
                <a:cubicBezTo>
                  <a:pt x="5105806" y="1580752"/>
                  <a:pt x="5109659" y="1585056"/>
                  <a:pt x="5107401" y="1578104"/>
                </a:cubicBezTo>
                <a:lnTo>
                  <a:pt x="5106028" y="1575033"/>
                </a:lnTo>
                <a:lnTo>
                  <a:pt x="5106802" y="1573635"/>
                </a:lnTo>
                <a:cubicBezTo>
                  <a:pt x="5106802" y="1573635"/>
                  <a:pt x="5106802" y="1573635"/>
                  <a:pt x="5132312" y="1584228"/>
                </a:cubicBezTo>
                <a:lnTo>
                  <a:pt x="5152766" y="1575197"/>
                </a:lnTo>
                <a:lnTo>
                  <a:pt x="5156759" y="1574297"/>
                </a:lnTo>
                <a:cubicBezTo>
                  <a:pt x="5158884" y="1573304"/>
                  <a:pt x="5159681" y="1572476"/>
                  <a:pt x="5156493" y="1573552"/>
                </a:cubicBezTo>
                <a:lnTo>
                  <a:pt x="5152766" y="1575197"/>
                </a:lnTo>
                <a:lnTo>
                  <a:pt x="5149053" y="1576035"/>
                </a:lnTo>
                <a:cubicBezTo>
                  <a:pt x="5146927" y="1575621"/>
                  <a:pt x="5146130" y="1573635"/>
                  <a:pt x="5149318" y="1568338"/>
                </a:cubicBezTo>
                <a:cubicBezTo>
                  <a:pt x="5149318" y="1568338"/>
                  <a:pt x="5149318" y="1568338"/>
                  <a:pt x="5174828" y="1578931"/>
                </a:cubicBezTo>
                <a:cubicBezTo>
                  <a:pt x="5174828" y="1578931"/>
                  <a:pt x="5174828" y="1578931"/>
                  <a:pt x="5196086" y="1568338"/>
                </a:cubicBezTo>
                <a:cubicBezTo>
                  <a:pt x="5196086" y="1568338"/>
                  <a:pt x="5196086" y="1568338"/>
                  <a:pt x="5208840" y="1578931"/>
                </a:cubicBezTo>
                <a:cubicBezTo>
                  <a:pt x="5208840" y="1578931"/>
                  <a:pt x="5208840" y="1578931"/>
                  <a:pt x="5221595" y="1573635"/>
                </a:cubicBezTo>
                <a:cubicBezTo>
                  <a:pt x="5221595" y="1573635"/>
                  <a:pt x="5221595" y="1573635"/>
                  <a:pt x="5259859" y="1578931"/>
                </a:cubicBezTo>
                <a:cubicBezTo>
                  <a:pt x="5259859" y="1578931"/>
                  <a:pt x="5259859" y="1578931"/>
                  <a:pt x="5259859" y="1589525"/>
                </a:cubicBezTo>
                <a:cubicBezTo>
                  <a:pt x="5247105" y="1594821"/>
                  <a:pt x="5243916" y="1593497"/>
                  <a:pt x="5243916" y="1591511"/>
                </a:cubicBezTo>
                <a:lnTo>
                  <a:pt x="5244625" y="1590297"/>
                </a:lnTo>
                <a:lnTo>
                  <a:pt x="5244979" y="1590187"/>
                </a:lnTo>
                <a:cubicBezTo>
                  <a:pt x="5247105" y="1589525"/>
                  <a:pt x="5247105" y="1589525"/>
                  <a:pt x="5247105" y="1589525"/>
                </a:cubicBezTo>
                <a:cubicBezTo>
                  <a:pt x="5247105" y="1588201"/>
                  <a:pt x="5246308" y="1588201"/>
                  <a:pt x="5245511" y="1588780"/>
                </a:cubicBezTo>
                <a:lnTo>
                  <a:pt x="5244625" y="1590297"/>
                </a:lnTo>
                <a:lnTo>
                  <a:pt x="5230098" y="1594821"/>
                </a:lnTo>
                <a:cubicBezTo>
                  <a:pt x="5230098" y="1594821"/>
                  <a:pt x="5230098" y="1594821"/>
                  <a:pt x="5196086" y="1594821"/>
                </a:cubicBezTo>
                <a:cubicBezTo>
                  <a:pt x="5196086" y="1594821"/>
                  <a:pt x="5196086" y="1594821"/>
                  <a:pt x="5204589" y="1600118"/>
                </a:cubicBezTo>
                <a:lnTo>
                  <a:pt x="5179747" y="1615175"/>
                </a:lnTo>
                <a:lnTo>
                  <a:pt x="5185988" y="1607401"/>
                </a:lnTo>
                <a:cubicBezTo>
                  <a:pt x="5187582" y="1605414"/>
                  <a:pt x="5187582" y="1605414"/>
                  <a:pt x="5187582" y="1605414"/>
                </a:cubicBezTo>
                <a:cubicBezTo>
                  <a:pt x="5190771" y="1605414"/>
                  <a:pt x="5165262" y="1623290"/>
                  <a:pt x="5177419" y="1616587"/>
                </a:cubicBezTo>
                <a:lnTo>
                  <a:pt x="5179747" y="1615175"/>
                </a:lnTo>
                <a:lnTo>
                  <a:pt x="5174828" y="1621304"/>
                </a:lnTo>
                <a:cubicBezTo>
                  <a:pt x="5174828" y="1621304"/>
                  <a:pt x="5174828" y="1621304"/>
                  <a:pt x="5157822" y="1621304"/>
                </a:cubicBezTo>
                <a:cubicBezTo>
                  <a:pt x="5157822" y="1621304"/>
                  <a:pt x="5157822" y="1621304"/>
                  <a:pt x="5157822" y="1626601"/>
                </a:cubicBezTo>
                <a:cubicBezTo>
                  <a:pt x="5157822" y="1626601"/>
                  <a:pt x="5157822" y="1626601"/>
                  <a:pt x="5123809" y="1626601"/>
                </a:cubicBezTo>
                <a:cubicBezTo>
                  <a:pt x="5123809" y="1626601"/>
                  <a:pt x="5123809" y="1626601"/>
                  <a:pt x="5094048" y="1631897"/>
                </a:cubicBezTo>
                <a:cubicBezTo>
                  <a:pt x="5087671" y="1637856"/>
                  <a:pt x="5082423" y="1642325"/>
                  <a:pt x="5078121" y="1645583"/>
                </a:cubicBezTo>
                <a:lnTo>
                  <a:pt x="5069923" y="1650723"/>
                </a:lnTo>
                <a:lnTo>
                  <a:pt x="5060200" y="1648704"/>
                </a:lnTo>
                <a:lnTo>
                  <a:pt x="5061762" y="1638601"/>
                </a:lnTo>
                <a:cubicBezTo>
                  <a:pt x="5062958" y="1634876"/>
                  <a:pt x="5064287" y="1631897"/>
                  <a:pt x="5064287" y="1631897"/>
                </a:cubicBezTo>
                <a:cubicBezTo>
                  <a:pt x="5064287" y="1631897"/>
                  <a:pt x="5064287" y="1631897"/>
                  <a:pt x="5047280" y="1647787"/>
                </a:cubicBezTo>
                <a:cubicBezTo>
                  <a:pt x="5068538" y="1637194"/>
                  <a:pt x="5051532" y="1647787"/>
                  <a:pt x="5055783" y="1647787"/>
                </a:cubicBezTo>
                <a:cubicBezTo>
                  <a:pt x="5055783" y="1647787"/>
                  <a:pt x="5055783" y="1647787"/>
                  <a:pt x="5058972" y="1648449"/>
                </a:cubicBezTo>
                <a:lnTo>
                  <a:pt x="5060200" y="1648704"/>
                </a:lnTo>
                <a:lnTo>
                  <a:pt x="5060035" y="1649773"/>
                </a:lnTo>
                <a:cubicBezTo>
                  <a:pt x="5060567" y="1652752"/>
                  <a:pt x="5062692" y="1654242"/>
                  <a:pt x="5067874" y="1652008"/>
                </a:cubicBezTo>
                <a:lnTo>
                  <a:pt x="5069923" y="1650723"/>
                </a:lnTo>
                <a:lnTo>
                  <a:pt x="5081293" y="1653083"/>
                </a:lnTo>
                <a:cubicBezTo>
                  <a:pt x="5081293" y="1653083"/>
                  <a:pt x="5081293" y="1653083"/>
                  <a:pt x="5072790" y="1668973"/>
                </a:cubicBezTo>
                <a:cubicBezTo>
                  <a:pt x="5072790" y="1668973"/>
                  <a:pt x="5072790" y="1668973"/>
                  <a:pt x="5072790" y="1684863"/>
                </a:cubicBezTo>
                <a:cubicBezTo>
                  <a:pt x="5077041" y="1690160"/>
                  <a:pt x="5085544" y="1679566"/>
                  <a:pt x="5089796" y="1684863"/>
                </a:cubicBezTo>
                <a:cubicBezTo>
                  <a:pt x="5089796" y="1684863"/>
                  <a:pt x="5089796" y="1684863"/>
                  <a:pt x="5094048" y="1706049"/>
                </a:cubicBezTo>
                <a:cubicBezTo>
                  <a:pt x="5094048" y="1706049"/>
                  <a:pt x="5094048" y="1706049"/>
                  <a:pt x="5081293" y="1711346"/>
                </a:cubicBezTo>
                <a:cubicBezTo>
                  <a:pt x="5081293" y="1711346"/>
                  <a:pt x="5081293" y="1711346"/>
                  <a:pt x="5094048" y="1716642"/>
                </a:cubicBezTo>
                <a:cubicBezTo>
                  <a:pt x="5094048" y="1716642"/>
                  <a:pt x="5094048" y="1716642"/>
                  <a:pt x="5098300" y="1732532"/>
                </a:cubicBezTo>
                <a:cubicBezTo>
                  <a:pt x="5098300" y="1732532"/>
                  <a:pt x="5098300" y="1732532"/>
                  <a:pt x="5060035" y="1737829"/>
                </a:cubicBezTo>
                <a:cubicBezTo>
                  <a:pt x="5060035" y="1737829"/>
                  <a:pt x="5060035" y="1737829"/>
                  <a:pt x="5047280" y="1721939"/>
                </a:cubicBezTo>
                <a:cubicBezTo>
                  <a:pt x="5047280" y="1764311"/>
                  <a:pt x="5038777" y="1732532"/>
                  <a:pt x="5043029" y="1732532"/>
                </a:cubicBezTo>
                <a:cubicBezTo>
                  <a:pt x="5043029" y="1732532"/>
                  <a:pt x="5043029" y="1732532"/>
                  <a:pt x="5009016" y="1748422"/>
                </a:cubicBezTo>
                <a:cubicBezTo>
                  <a:pt x="5009016" y="1748422"/>
                  <a:pt x="5009016" y="1748422"/>
                  <a:pt x="5064287" y="1743125"/>
                </a:cubicBezTo>
                <a:cubicBezTo>
                  <a:pt x="5064287" y="1743125"/>
                  <a:pt x="5064287" y="1743125"/>
                  <a:pt x="5072790" y="1753718"/>
                </a:cubicBezTo>
                <a:cubicBezTo>
                  <a:pt x="5072790" y="1753718"/>
                  <a:pt x="5072790" y="1753718"/>
                  <a:pt x="5085544" y="1748422"/>
                </a:cubicBezTo>
                <a:cubicBezTo>
                  <a:pt x="5085544" y="1748422"/>
                  <a:pt x="5085544" y="1748422"/>
                  <a:pt x="5089796" y="1759015"/>
                </a:cubicBezTo>
                <a:cubicBezTo>
                  <a:pt x="5081293" y="1765636"/>
                  <a:pt x="5074717" y="1770767"/>
                  <a:pt x="5069701" y="1774677"/>
                </a:cubicBezTo>
                <a:lnTo>
                  <a:pt x="5061972" y="1780684"/>
                </a:lnTo>
                <a:lnTo>
                  <a:pt x="5060753" y="1780380"/>
                </a:lnTo>
                <a:lnTo>
                  <a:pt x="5065881" y="1775401"/>
                </a:lnTo>
                <a:cubicBezTo>
                  <a:pt x="5068804" y="1772256"/>
                  <a:pt x="5070664" y="1769608"/>
                  <a:pt x="5068538" y="1769608"/>
                </a:cubicBezTo>
                <a:cubicBezTo>
                  <a:pt x="5068538" y="1769608"/>
                  <a:pt x="5068538" y="1769608"/>
                  <a:pt x="5060035" y="1780201"/>
                </a:cubicBezTo>
                <a:lnTo>
                  <a:pt x="5060753" y="1780380"/>
                </a:lnTo>
                <a:lnTo>
                  <a:pt x="5056846" y="1784174"/>
                </a:lnTo>
                <a:cubicBezTo>
                  <a:pt x="5054721" y="1786160"/>
                  <a:pt x="5054455" y="1786491"/>
                  <a:pt x="5058972" y="1783015"/>
                </a:cubicBezTo>
                <a:lnTo>
                  <a:pt x="5061972" y="1780684"/>
                </a:lnTo>
                <a:lnTo>
                  <a:pt x="5062692" y="1780863"/>
                </a:lnTo>
                <a:cubicBezTo>
                  <a:pt x="5065349" y="1781525"/>
                  <a:pt x="5070664" y="1782849"/>
                  <a:pt x="5081293" y="1785498"/>
                </a:cubicBezTo>
                <a:cubicBezTo>
                  <a:pt x="5081293" y="1785498"/>
                  <a:pt x="5081293" y="1785498"/>
                  <a:pt x="5068538" y="1796091"/>
                </a:cubicBezTo>
                <a:cubicBezTo>
                  <a:pt x="5068538" y="1796091"/>
                  <a:pt x="5068538" y="1796091"/>
                  <a:pt x="5089796" y="1806684"/>
                </a:cubicBezTo>
                <a:cubicBezTo>
                  <a:pt x="5089796" y="1806684"/>
                  <a:pt x="5089796" y="1806684"/>
                  <a:pt x="5089796" y="1817277"/>
                </a:cubicBezTo>
                <a:cubicBezTo>
                  <a:pt x="5089796" y="1817277"/>
                  <a:pt x="5089796" y="1817277"/>
                  <a:pt x="5106802" y="1838463"/>
                </a:cubicBezTo>
                <a:cubicBezTo>
                  <a:pt x="5106802" y="1838463"/>
                  <a:pt x="5106802" y="1838463"/>
                  <a:pt x="5089796" y="1859650"/>
                </a:cubicBezTo>
                <a:cubicBezTo>
                  <a:pt x="5106802" y="1870243"/>
                  <a:pt x="5089796" y="1864946"/>
                  <a:pt x="5094048" y="1864946"/>
                </a:cubicBezTo>
                <a:cubicBezTo>
                  <a:pt x="5094048" y="1864946"/>
                  <a:pt x="5094048" y="1864946"/>
                  <a:pt x="5072790" y="1864946"/>
                </a:cubicBezTo>
                <a:cubicBezTo>
                  <a:pt x="5072790" y="1864946"/>
                  <a:pt x="5072790" y="1864946"/>
                  <a:pt x="5072790" y="1875539"/>
                </a:cubicBezTo>
                <a:cubicBezTo>
                  <a:pt x="5089796" y="1891429"/>
                  <a:pt x="5068538" y="1902022"/>
                  <a:pt x="5081293" y="1891429"/>
                </a:cubicBezTo>
                <a:cubicBezTo>
                  <a:pt x="5081293" y="1891429"/>
                  <a:pt x="5081293" y="1891429"/>
                  <a:pt x="5089796" y="1880836"/>
                </a:cubicBezTo>
                <a:cubicBezTo>
                  <a:pt x="5089796" y="1880836"/>
                  <a:pt x="5089796" y="1880836"/>
                  <a:pt x="5098300" y="1886133"/>
                </a:cubicBezTo>
                <a:cubicBezTo>
                  <a:pt x="5098300" y="1886133"/>
                  <a:pt x="5098300" y="1886133"/>
                  <a:pt x="5115305" y="1870243"/>
                </a:cubicBezTo>
                <a:cubicBezTo>
                  <a:pt x="5115305" y="1870243"/>
                  <a:pt x="5115305" y="1870243"/>
                  <a:pt x="5140815" y="1880836"/>
                </a:cubicBezTo>
                <a:cubicBezTo>
                  <a:pt x="5140815" y="1880836"/>
                  <a:pt x="5140815" y="1880836"/>
                  <a:pt x="5153570" y="1870243"/>
                </a:cubicBezTo>
                <a:cubicBezTo>
                  <a:pt x="5153570" y="1870243"/>
                  <a:pt x="5153570" y="1870243"/>
                  <a:pt x="5157822" y="1880836"/>
                </a:cubicBezTo>
                <a:cubicBezTo>
                  <a:pt x="5157822" y="1880836"/>
                  <a:pt x="5157822" y="1880836"/>
                  <a:pt x="5162073" y="1870243"/>
                </a:cubicBezTo>
                <a:cubicBezTo>
                  <a:pt x="5162073" y="1870243"/>
                  <a:pt x="5162073" y="1870243"/>
                  <a:pt x="5187582" y="1891429"/>
                </a:cubicBezTo>
                <a:cubicBezTo>
                  <a:pt x="5191835" y="1838463"/>
                  <a:pt x="5145067" y="1886133"/>
                  <a:pt x="5170576" y="1854353"/>
                </a:cubicBezTo>
                <a:cubicBezTo>
                  <a:pt x="5170576" y="1854353"/>
                  <a:pt x="5170576" y="1854353"/>
                  <a:pt x="5174828" y="1833167"/>
                </a:cubicBezTo>
                <a:cubicBezTo>
                  <a:pt x="5174828" y="1833167"/>
                  <a:pt x="5174828" y="1833167"/>
                  <a:pt x="5183331" y="1827870"/>
                </a:cubicBezTo>
                <a:cubicBezTo>
                  <a:pt x="5183331" y="1827870"/>
                  <a:pt x="5183331" y="1827870"/>
                  <a:pt x="5191835" y="1833167"/>
                </a:cubicBezTo>
                <a:cubicBezTo>
                  <a:pt x="5191835" y="1833167"/>
                  <a:pt x="5191835" y="1833167"/>
                  <a:pt x="5174828" y="1854353"/>
                </a:cubicBezTo>
                <a:cubicBezTo>
                  <a:pt x="5174828" y="1854353"/>
                  <a:pt x="5174828" y="1854353"/>
                  <a:pt x="5183331" y="1859650"/>
                </a:cubicBezTo>
                <a:cubicBezTo>
                  <a:pt x="5183331" y="1859650"/>
                  <a:pt x="5183331" y="1859650"/>
                  <a:pt x="5213092" y="1870243"/>
                </a:cubicBezTo>
                <a:cubicBezTo>
                  <a:pt x="5213092" y="1870243"/>
                  <a:pt x="5213092" y="1870243"/>
                  <a:pt x="5208840" y="1854353"/>
                </a:cubicBezTo>
                <a:cubicBezTo>
                  <a:pt x="5208840" y="1854353"/>
                  <a:pt x="5208840" y="1854353"/>
                  <a:pt x="5234350" y="1854353"/>
                </a:cubicBezTo>
                <a:cubicBezTo>
                  <a:pt x="5234350" y="1854353"/>
                  <a:pt x="5234350" y="1854353"/>
                  <a:pt x="5255608" y="1864946"/>
                </a:cubicBezTo>
                <a:cubicBezTo>
                  <a:pt x="5255608" y="1864946"/>
                  <a:pt x="5255608" y="1864946"/>
                  <a:pt x="5255608" y="1870243"/>
                </a:cubicBezTo>
                <a:cubicBezTo>
                  <a:pt x="5255608" y="1870243"/>
                  <a:pt x="5255608" y="1870243"/>
                  <a:pt x="5264111" y="1864946"/>
                </a:cubicBezTo>
                <a:cubicBezTo>
                  <a:pt x="5264111" y="1864946"/>
                  <a:pt x="5264111" y="1864946"/>
                  <a:pt x="5272614" y="1880836"/>
                </a:cubicBezTo>
                <a:cubicBezTo>
                  <a:pt x="5272614" y="1880836"/>
                  <a:pt x="5272614" y="1880836"/>
                  <a:pt x="5340640" y="1870243"/>
                </a:cubicBezTo>
                <a:cubicBezTo>
                  <a:pt x="5340640" y="1870243"/>
                  <a:pt x="5340640" y="1870243"/>
                  <a:pt x="5344891" y="1859650"/>
                </a:cubicBezTo>
                <a:cubicBezTo>
                  <a:pt x="5344891" y="1859650"/>
                  <a:pt x="5344891" y="1859650"/>
                  <a:pt x="5353394" y="1859650"/>
                </a:cubicBezTo>
                <a:cubicBezTo>
                  <a:pt x="5353394" y="1859650"/>
                  <a:pt x="5353394" y="1859650"/>
                  <a:pt x="5387407" y="1864946"/>
                </a:cubicBezTo>
                <a:cubicBezTo>
                  <a:pt x="5387407" y="1870243"/>
                  <a:pt x="5383155" y="1870243"/>
                  <a:pt x="5383155" y="1875539"/>
                </a:cubicBezTo>
                <a:lnTo>
                  <a:pt x="5392934" y="1876069"/>
                </a:lnTo>
                <a:lnTo>
                  <a:pt x="5392190" y="1878850"/>
                </a:lnTo>
                <a:cubicBezTo>
                  <a:pt x="5391659" y="1880836"/>
                  <a:pt x="5391659" y="1880836"/>
                  <a:pt x="5391659" y="1880836"/>
                </a:cubicBezTo>
                <a:cubicBezTo>
                  <a:pt x="5391659" y="1880836"/>
                  <a:pt x="5394848" y="1878188"/>
                  <a:pt x="5395379" y="1876202"/>
                </a:cubicBezTo>
                <a:lnTo>
                  <a:pt x="5392934" y="1876069"/>
                </a:lnTo>
                <a:lnTo>
                  <a:pt x="5395910" y="1864946"/>
                </a:lnTo>
                <a:cubicBezTo>
                  <a:pt x="5395910" y="1864946"/>
                  <a:pt x="5395910" y="1864946"/>
                  <a:pt x="5395910" y="1859650"/>
                </a:cubicBezTo>
                <a:cubicBezTo>
                  <a:pt x="5395910" y="1859650"/>
                  <a:pt x="5395910" y="1859650"/>
                  <a:pt x="5421420" y="1854353"/>
                </a:cubicBezTo>
                <a:cubicBezTo>
                  <a:pt x="5421420" y="1854353"/>
                  <a:pt x="5421420" y="1854353"/>
                  <a:pt x="5442678" y="1864946"/>
                </a:cubicBezTo>
                <a:cubicBezTo>
                  <a:pt x="5438426" y="1870243"/>
                  <a:pt x="5425671" y="1886133"/>
                  <a:pt x="5425671" y="1886133"/>
                </a:cubicBezTo>
                <a:cubicBezTo>
                  <a:pt x="5425671" y="1886133"/>
                  <a:pt x="5425671" y="1886133"/>
                  <a:pt x="5412917" y="1880836"/>
                </a:cubicBezTo>
                <a:cubicBezTo>
                  <a:pt x="5412917" y="1880836"/>
                  <a:pt x="5412917" y="1880836"/>
                  <a:pt x="5412917" y="1891429"/>
                </a:cubicBezTo>
                <a:cubicBezTo>
                  <a:pt x="5412917" y="1891429"/>
                  <a:pt x="5412917" y="1891429"/>
                  <a:pt x="5370401" y="1902022"/>
                </a:cubicBezTo>
                <a:cubicBezTo>
                  <a:pt x="5370401" y="1902022"/>
                  <a:pt x="5370401" y="1902022"/>
                  <a:pt x="5357646" y="1912615"/>
                </a:cubicBezTo>
                <a:cubicBezTo>
                  <a:pt x="5357646" y="1891429"/>
                  <a:pt x="5357646" y="1907319"/>
                  <a:pt x="5353394" y="1902022"/>
                </a:cubicBezTo>
                <a:cubicBezTo>
                  <a:pt x="5353394" y="1902022"/>
                  <a:pt x="5353394" y="1902022"/>
                  <a:pt x="5352332" y="1904008"/>
                </a:cubicBezTo>
                <a:lnTo>
                  <a:pt x="5350386" y="1907645"/>
                </a:lnTo>
                <a:lnTo>
                  <a:pt x="5332924" y="1910889"/>
                </a:lnTo>
                <a:lnTo>
                  <a:pt x="5320445" y="1904671"/>
                </a:lnTo>
                <a:lnTo>
                  <a:pt x="5319913" y="1903346"/>
                </a:lnTo>
                <a:cubicBezTo>
                  <a:pt x="5319382" y="1902022"/>
                  <a:pt x="5319382" y="1902022"/>
                  <a:pt x="5319382" y="1902022"/>
                </a:cubicBezTo>
                <a:lnTo>
                  <a:pt x="5317903" y="1903404"/>
                </a:lnTo>
                <a:lnTo>
                  <a:pt x="5315130" y="1902022"/>
                </a:lnTo>
                <a:cubicBezTo>
                  <a:pt x="5315130" y="1902022"/>
                  <a:pt x="5315130" y="1902022"/>
                  <a:pt x="5310878" y="1896726"/>
                </a:cubicBezTo>
                <a:cubicBezTo>
                  <a:pt x="5310878" y="1896726"/>
                  <a:pt x="5310878" y="1896726"/>
                  <a:pt x="5319382" y="1886133"/>
                </a:cubicBezTo>
                <a:cubicBezTo>
                  <a:pt x="5319382" y="1886133"/>
                  <a:pt x="5319382" y="1886133"/>
                  <a:pt x="5285369" y="1923209"/>
                </a:cubicBezTo>
                <a:cubicBezTo>
                  <a:pt x="5285369" y="1923209"/>
                  <a:pt x="5285369" y="1923209"/>
                  <a:pt x="5298124" y="1912615"/>
                </a:cubicBezTo>
                <a:cubicBezTo>
                  <a:pt x="5298124" y="1912615"/>
                  <a:pt x="5298124" y="1912615"/>
                  <a:pt x="5302375" y="1917912"/>
                </a:cubicBezTo>
                <a:cubicBezTo>
                  <a:pt x="5302375" y="1917912"/>
                  <a:pt x="5302375" y="1917912"/>
                  <a:pt x="5304501" y="1915926"/>
                </a:cubicBezTo>
                <a:lnTo>
                  <a:pt x="5317903" y="1903404"/>
                </a:lnTo>
                <a:lnTo>
                  <a:pt x="5320445" y="1904671"/>
                </a:lnTo>
                <a:lnTo>
                  <a:pt x="5323634" y="1912615"/>
                </a:lnTo>
                <a:lnTo>
                  <a:pt x="5332924" y="1910889"/>
                </a:lnTo>
                <a:lnTo>
                  <a:pt x="5333731" y="1911291"/>
                </a:lnTo>
                <a:cubicBezTo>
                  <a:pt x="5336388" y="1912615"/>
                  <a:pt x="5336388" y="1912615"/>
                  <a:pt x="5336388" y="1912615"/>
                </a:cubicBezTo>
                <a:cubicBezTo>
                  <a:pt x="5344891" y="1917912"/>
                  <a:pt x="5344891" y="1917912"/>
                  <a:pt x="5344891" y="1917912"/>
                </a:cubicBezTo>
                <a:lnTo>
                  <a:pt x="5350386" y="1907645"/>
                </a:lnTo>
                <a:lnTo>
                  <a:pt x="5350804" y="1907567"/>
                </a:lnTo>
                <a:cubicBezTo>
                  <a:pt x="5362961" y="1908312"/>
                  <a:pt x="5337451" y="1923209"/>
                  <a:pt x="5340640" y="1923209"/>
                </a:cubicBezTo>
                <a:cubicBezTo>
                  <a:pt x="5340640" y="1923209"/>
                  <a:pt x="5340640" y="1923209"/>
                  <a:pt x="5366149" y="1912615"/>
                </a:cubicBezTo>
                <a:cubicBezTo>
                  <a:pt x="5366149" y="1912615"/>
                  <a:pt x="5366149" y="1912615"/>
                  <a:pt x="5374652" y="1917912"/>
                </a:cubicBezTo>
                <a:cubicBezTo>
                  <a:pt x="5353394" y="1933802"/>
                  <a:pt x="5353394" y="1917912"/>
                  <a:pt x="5349143" y="1933802"/>
                </a:cubicBezTo>
                <a:cubicBezTo>
                  <a:pt x="5349143" y="1933802"/>
                  <a:pt x="5349143" y="1933802"/>
                  <a:pt x="5336388" y="1928505"/>
                </a:cubicBezTo>
                <a:cubicBezTo>
                  <a:pt x="5336388" y="1928505"/>
                  <a:pt x="5336388" y="1928505"/>
                  <a:pt x="5319382" y="1944395"/>
                </a:cubicBezTo>
                <a:cubicBezTo>
                  <a:pt x="5304501" y="1978823"/>
                  <a:pt x="5298124" y="1973526"/>
                  <a:pt x="5295467" y="1966243"/>
                </a:cubicBezTo>
                <a:lnTo>
                  <a:pt x="5293872" y="1959402"/>
                </a:lnTo>
                <a:lnTo>
                  <a:pt x="5293872" y="1954988"/>
                </a:lnTo>
                <a:cubicBezTo>
                  <a:pt x="5293872" y="1954988"/>
                  <a:pt x="5293872" y="1954988"/>
                  <a:pt x="5276866" y="1960285"/>
                </a:cubicBezTo>
                <a:cubicBezTo>
                  <a:pt x="5276866" y="1960285"/>
                  <a:pt x="5276866" y="1960285"/>
                  <a:pt x="5264111" y="1949691"/>
                </a:cubicBezTo>
                <a:cubicBezTo>
                  <a:pt x="5264111" y="1949691"/>
                  <a:pt x="5264111" y="1949691"/>
                  <a:pt x="5276866" y="1928505"/>
                </a:cubicBezTo>
                <a:cubicBezTo>
                  <a:pt x="5276866" y="1928505"/>
                  <a:pt x="5276866" y="1923209"/>
                  <a:pt x="5272614" y="1923209"/>
                </a:cubicBezTo>
                <a:cubicBezTo>
                  <a:pt x="5272614" y="1923209"/>
                  <a:pt x="5272614" y="1923209"/>
                  <a:pt x="5259859" y="1944395"/>
                </a:cubicBezTo>
                <a:cubicBezTo>
                  <a:pt x="5259859" y="1944395"/>
                  <a:pt x="5259859" y="1944395"/>
                  <a:pt x="5225847" y="1965581"/>
                </a:cubicBezTo>
                <a:cubicBezTo>
                  <a:pt x="5225847" y="1965581"/>
                  <a:pt x="5225847" y="1965581"/>
                  <a:pt x="5217344" y="1965581"/>
                </a:cubicBezTo>
                <a:cubicBezTo>
                  <a:pt x="5217344" y="1965581"/>
                  <a:pt x="5217344" y="1965581"/>
                  <a:pt x="5230098" y="1960285"/>
                </a:cubicBezTo>
                <a:cubicBezTo>
                  <a:pt x="5230098" y="1960285"/>
                  <a:pt x="5230098" y="1960285"/>
                  <a:pt x="5217344" y="1949691"/>
                </a:cubicBezTo>
                <a:cubicBezTo>
                  <a:pt x="5217344" y="1949691"/>
                  <a:pt x="5217344" y="1949691"/>
                  <a:pt x="5221595" y="1933802"/>
                </a:cubicBezTo>
                <a:cubicBezTo>
                  <a:pt x="5221595" y="1933802"/>
                  <a:pt x="5221595" y="1933802"/>
                  <a:pt x="5230098" y="1933802"/>
                </a:cubicBezTo>
                <a:cubicBezTo>
                  <a:pt x="5230098" y="1933802"/>
                  <a:pt x="5230098" y="1933802"/>
                  <a:pt x="5230098" y="1928505"/>
                </a:cubicBezTo>
                <a:cubicBezTo>
                  <a:pt x="5227973" y="1919236"/>
                  <a:pt x="5226378" y="1914271"/>
                  <a:pt x="5225116" y="1911953"/>
                </a:cubicBezTo>
                <a:lnTo>
                  <a:pt x="5222578" y="1911391"/>
                </a:lnTo>
                <a:lnTo>
                  <a:pt x="5230098" y="1902022"/>
                </a:lnTo>
                <a:cubicBezTo>
                  <a:pt x="5230098" y="1902022"/>
                  <a:pt x="5230098" y="1902022"/>
                  <a:pt x="5238601" y="1902022"/>
                </a:cubicBezTo>
                <a:cubicBezTo>
                  <a:pt x="5238601" y="1902022"/>
                  <a:pt x="5238601" y="1902022"/>
                  <a:pt x="5259859" y="1880836"/>
                </a:cubicBezTo>
                <a:cubicBezTo>
                  <a:pt x="5259859" y="1880836"/>
                  <a:pt x="5259859" y="1880836"/>
                  <a:pt x="5255608" y="1875539"/>
                </a:cubicBezTo>
                <a:cubicBezTo>
                  <a:pt x="5247105" y="1880836"/>
                  <a:pt x="5251356" y="1891429"/>
                  <a:pt x="5242853" y="1891429"/>
                </a:cubicBezTo>
                <a:cubicBezTo>
                  <a:pt x="5242853" y="1891429"/>
                  <a:pt x="5242853" y="1891429"/>
                  <a:pt x="5234350" y="1886133"/>
                </a:cubicBezTo>
                <a:cubicBezTo>
                  <a:pt x="5234350" y="1886133"/>
                  <a:pt x="5234350" y="1886133"/>
                  <a:pt x="5234350" y="1880836"/>
                </a:cubicBezTo>
                <a:cubicBezTo>
                  <a:pt x="5234350" y="1880836"/>
                  <a:pt x="5234350" y="1880836"/>
                  <a:pt x="5238601" y="1880836"/>
                </a:cubicBezTo>
                <a:cubicBezTo>
                  <a:pt x="5238601" y="1880836"/>
                  <a:pt x="5238601" y="1880836"/>
                  <a:pt x="5238601" y="1864946"/>
                </a:cubicBezTo>
                <a:cubicBezTo>
                  <a:pt x="5238601" y="1864946"/>
                  <a:pt x="5238601" y="1864946"/>
                  <a:pt x="5221595" y="1875539"/>
                </a:cubicBezTo>
                <a:cubicBezTo>
                  <a:pt x="5221595" y="1875539"/>
                  <a:pt x="5221595" y="1875539"/>
                  <a:pt x="5225847" y="1896726"/>
                </a:cubicBezTo>
                <a:cubicBezTo>
                  <a:pt x="5230098" y="1912615"/>
                  <a:pt x="5200337" y="1907319"/>
                  <a:pt x="5204589" y="1923209"/>
                </a:cubicBezTo>
                <a:cubicBezTo>
                  <a:pt x="5204589" y="1923209"/>
                  <a:pt x="5204589" y="1923209"/>
                  <a:pt x="5191835" y="1917912"/>
                </a:cubicBezTo>
                <a:cubicBezTo>
                  <a:pt x="5170576" y="1939098"/>
                  <a:pt x="5183331" y="1954988"/>
                  <a:pt x="5157822" y="1944395"/>
                </a:cubicBezTo>
                <a:cubicBezTo>
                  <a:pt x="5157822" y="1944395"/>
                  <a:pt x="5157822" y="1944395"/>
                  <a:pt x="5157822" y="1954988"/>
                </a:cubicBezTo>
                <a:cubicBezTo>
                  <a:pt x="5157822" y="1954988"/>
                  <a:pt x="5157822" y="1954988"/>
                  <a:pt x="5174828" y="1954988"/>
                </a:cubicBezTo>
                <a:cubicBezTo>
                  <a:pt x="5174828" y="1954988"/>
                  <a:pt x="5174828" y="1954988"/>
                  <a:pt x="5170576" y="1976174"/>
                </a:cubicBezTo>
                <a:cubicBezTo>
                  <a:pt x="5174828" y="1981471"/>
                  <a:pt x="5153570" y="1970878"/>
                  <a:pt x="5157822" y="1986767"/>
                </a:cubicBezTo>
                <a:cubicBezTo>
                  <a:pt x="5157822" y="1986767"/>
                  <a:pt x="5157822" y="1986767"/>
                  <a:pt x="5153570" y="1981471"/>
                </a:cubicBezTo>
                <a:cubicBezTo>
                  <a:pt x="5153570" y="1981471"/>
                  <a:pt x="5153570" y="1981471"/>
                  <a:pt x="5132312" y="1981471"/>
                </a:cubicBezTo>
                <a:cubicBezTo>
                  <a:pt x="5132312" y="1981471"/>
                  <a:pt x="5132312" y="1981471"/>
                  <a:pt x="5123809" y="1997361"/>
                </a:cubicBezTo>
                <a:cubicBezTo>
                  <a:pt x="5123809" y="1997361"/>
                  <a:pt x="5123809" y="1997361"/>
                  <a:pt x="5106802" y="1986767"/>
                </a:cubicBezTo>
                <a:cubicBezTo>
                  <a:pt x="5106802" y="1986767"/>
                  <a:pt x="5106802" y="1986767"/>
                  <a:pt x="5098300" y="1997361"/>
                </a:cubicBezTo>
                <a:cubicBezTo>
                  <a:pt x="5098300" y="1997361"/>
                  <a:pt x="5098300" y="1997361"/>
                  <a:pt x="5089796" y="1981471"/>
                </a:cubicBezTo>
                <a:cubicBezTo>
                  <a:pt x="5089796" y="1981471"/>
                  <a:pt x="5089796" y="1981471"/>
                  <a:pt x="5068538" y="1981471"/>
                </a:cubicBezTo>
                <a:cubicBezTo>
                  <a:pt x="5068538" y="1981471"/>
                  <a:pt x="5068538" y="1981471"/>
                  <a:pt x="5094048" y="1992064"/>
                </a:cubicBezTo>
                <a:cubicBezTo>
                  <a:pt x="5094048" y="1992064"/>
                  <a:pt x="5094048" y="1992064"/>
                  <a:pt x="5077041" y="2007954"/>
                </a:cubicBezTo>
                <a:cubicBezTo>
                  <a:pt x="5077041" y="2007954"/>
                  <a:pt x="5077041" y="2007954"/>
                  <a:pt x="5077041" y="2018547"/>
                </a:cubicBezTo>
                <a:cubicBezTo>
                  <a:pt x="5000513" y="2018547"/>
                  <a:pt x="5077041" y="2023843"/>
                  <a:pt x="5047280" y="2034437"/>
                </a:cubicBezTo>
                <a:cubicBezTo>
                  <a:pt x="5047280" y="2034437"/>
                  <a:pt x="5047280" y="2034437"/>
                  <a:pt x="5055783" y="2034437"/>
                </a:cubicBezTo>
                <a:cubicBezTo>
                  <a:pt x="5055783" y="2034437"/>
                  <a:pt x="5055783" y="2034437"/>
                  <a:pt x="5068538" y="2029140"/>
                </a:cubicBezTo>
                <a:cubicBezTo>
                  <a:pt x="5068538" y="2029140"/>
                  <a:pt x="5068538" y="2029140"/>
                  <a:pt x="5102551" y="2034437"/>
                </a:cubicBezTo>
                <a:cubicBezTo>
                  <a:pt x="5102551" y="2034437"/>
                  <a:pt x="5102551" y="2034437"/>
                  <a:pt x="5106802" y="2050326"/>
                </a:cubicBezTo>
                <a:cubicBezTo>
                  <a:pt x="5153570" y="2034437"/>
                  <a:pt x="5111054" y="2050326"/>
                  <a:pt x="5128060" y="2060919"/>
                </a:cubicBezTo>
                <a:cubicBezTo>
                  <a:pt x="5128060" y="2060919"/>
                  <a:pt x="5128060" y="2060919"/>
                  <a:pt x="5128060" y="2050326"/>
                </a:cubicBezTo>
                <a:cubicBezTo>
                  <a:pt x="5128060" y="2050326"/>
                  <a:pt x="5128060" y="2050326"/>
                  <a:pt x="5149318" y="2066216"/>
                </a:cubicBezTo>
                <a:cubicBezTo>
                  <a:pt x="5149318" y="2066216"/>
                  <a:pt x="5149318" y="2066216"/>
                  <a:pt x="5153570" y="2060919"/>
                </a:cubicBezTo>
                <a:cubicBezTo>
                  <a:pt x="5153570" y="2060919"/>
                  <a:pt x="5153570" y="2060919"/>
                  <a:pt x="5170576" y="2071513"/>
                </a:cubicBezTo>
                <a:cubicBezTo>
                  <a:pt x="5170576" y="2071513"/>
                  <a:pt x="5170576" y="2071513"/>
                  <a:pt x="5166325" y="2066216"/>
                </a:cubicBezTo>
                <a:cubicBezTo>
                  <a:pt x="5166325" y="2066216"/>
                  <a:pt x="5166325" y="2066216"/>
                  <a:pt x="5183331" y="2060919"/>
                </a:cubicBezTo>
                <a:cubicBezTo>
                  <a:pt x="5183331" y="2060919"/>
                  <a:pt x="5183331" y="2060919"/>
                  <a:pt x="5187582" y="2045030"/>
                </a:cubicBezTo>
                <a:cubicBezTo>
                  <a:pt x="5187582" y="2045030"/>
                  <a:pt x="5187582" y="2045030"/>
                  <a:pt x="5196086" y="2045030"/>
                </a:cubicBezTo>
                <a:cubicBezTo>
                  <a:pt x="5196086" y="2045030"/>
                  <a:pt x="5196086" y="2045030"/>
                  <a:pt x="5208840" y="2055623"/>
                </a:cubicBezTo>
                <a:cubicBezTo>
                  <a:pt x="5247105" y="2029140"/>
                  <a:pt x="5217344" y="2050326"/>
                  <a:pt x="5217344" y="2050326"/>
                </a:cubicBezTo>
                <a:cubicBezTo>
                  <a:pt x="5217344" y="2050326"/>
                  <a:pt x="5217344" y="2050326"/>
                  <a:pt x="5234350" y="2055623"/>
                </a:cubicBezTo>
                <a:cubicBezTo>
                  <a:pt x="5234350" y="2055623"/>
                  <a:pt x="5234350" y="2055623"/>
                  <a:pt x="5208840" y="2076809"/>
                </a:cubicBezTo>
                <a:cubicBezTo>
                  <a:pt x="5221595" y="2082106"/>
                  <a:pt x="5213092" y="2076809"/>
                  <a:pt x="5213092" y="2082106"/>
                </a:cubicBezTo>
                <a:cubicBezTo>
                  <a:pt x="5213092" y="2082106"/>
                  <a:pt x="5213092" y="2082106"/>
                  <a:pt x="5238601" y="2071513"/>
                </a:cubicBezTo>
                <a:cubicBezTo>
                  <a:pt x="5238601" y="2071513"/>
                  <a:pt x="5238601" y="2071513"/>
                  <a:pt x="5242853" y="2066216"/>
                </a:cubicBezTo>
                <a:cubicBezTo>
                  <a:pt x="5242853" y="2066216"/>
                  <a:pt x="5242853" y="2066216"/>
                  <a:pt x="5251356" y="2066216"/>
                </a:cubicBezTo>
                <a:cubicBezTo>
                  <a:pt x="5251356" y="2066216"/>
                  <a:pt x="5251356" y="2066216"/>
                  <a:pt x="5251356" y="2060919"/>
                </a:cubicBezTo>
                <a:cubicBezTo>
                  <a:pt x="5251356" y="2060919"/>
                  <a:pt x="5251356" y="2060919"/>
                  <a:pt x="5272614" y="2060919"/>
                </a:cubicBezTo>
                <a:cubicBezTo>
                  <a:pt x="5272614" y="2060919"/>
                  <a:pt x="5272614" y="2060919"/>
                  <a:pt x="5276866" y="2071513"/>
                </a:cubicBezTo>
                <a:cubicBezTo>
                  <a:pt x="5276866" y="2071513"/>
                  <a:pt x="5276866" y="2071513"/>
                  <a:pt x="5281117" y="2087402"/>
                </a:cubicBezTo>
                <a:cubicBezTo>
                  <a:pt x="5281117" y="2087402"/>
                  <a:pt x="5281117" y="2087402"/>
                  <a:pt x="5268363" y="2087402"/>
                </a:cubicBezTo>
                <a:cubicBezTo>
                  <a:pt x="5268363" y="2087402"/>
                  <a:pt x="5268363" y="2087402"/>
                  <a:pt x="5264111" y="2097995"/>
                </a:cubicBezTo>
                <a:cubicBezTo>
                  <a:pt x="5264111" y="2097995"/>
                  <a:pt x="5264111" y="2097995"/>
                  <a:pt x="5238601" y="2097995"/>
                </a:cubicBezTo>
                <a:cubicBezTo>
                  <a:pt x="5238601" y="2097995"/>
                  <a:pt x="5238601" y="2097995"/>
                  <a:pt x="5217344" y="2087402"/>
                </a:cubicBezTo>
                <a:cubicBezTo>
                  <a:pt x="5217344" y="2087402"/>
                  <a:pt x="5217344" y="2087402"/>
                  <a:pt x="5183331" y="2108589"/>
                </a:cubicBezTo>
                <a:lnTo>
                  <a:pt x="5181634" y="2124123"/>
                </a:lnTo>
                <a:lnTo>
                  <a:pt x="5174828" y="2129775"/>
                </a:lnTo>
                <a:cubicBezTo>
                  <a:pt x="5174828" y="2129775"/>
                  <a:pt x="5174828" y="2129775"/>
                  <a:pt x="5166325" y="2129775"/>
                </a:cubicBezTo>
                <a:cubicBezTo>
                  <a:pt x="5166325" y="2129775"/>
                  <a:pt x="5166325" y="2129775"/>
                  <a:pt x="5145067" y="2145665"/>
                </a:cubicBezTo>
                <a:cubicBezTo>
                  <a:pt x="5145067" y="2145665"/>
                  <a:pt x="5145067" y="2145665"/>
                  <a:pt x="5119557" y="2156258"/>
                </a:cubicBezTo>
                <a:cubicBezTo>
                  <a:pt x="5119557" y="2156258"/>
                  <a:pt x="5119557" y="2156258"/>
                  <a:pt x="5145067" y="2161554"/>
                </a:cubicBezTo>
                <a:cubicBezTo>
                  <a:pt x="5145067" y="2161554"/>
                  <a:pt x="5145067" y="2161554"/>
                  <a:pt x="5136563" y="2166851"/>
                </a:cubicBezTo>
                <a:cubicBezTo>
                  <a:pt x="5136563" y="2166851"/>
                  <a:pt x="5136563" y="2166851"/>
                  <a:pt x="5115305" y="2177444"/>
                </a:cubicBezTo>
                <a:cubicBezTo>
                  <a:pt x="5115305" y="2177444"/>
                  <a:pt x="5115305" y="2177444"/>
                  <a:pt x="5128060" y="2188037"/>
                </a:cubicBezTo>
                <a:cubicBezTo>
                  <a:pt x="5128060" y="2188037"/>
                  <a:pt x="5128060" y="2188037"/>
                  <a:pt x="5106802" y="2198630"/>
                </a:cubicBezTo>
                <a:cubicBezTo>
                  <a:pt x="5111054" y="2198630"/>
                  <a:pt x="5123809" y="2203927"/>
                  <a:pt x="5132312" y="2188037"/>
                </a:cubicBezTo>
                <a:cubicBezTo>
                  <a:pt x="5132312" y="2188037"/>
                  <a:pt x="5132312" y="2188037"/>
                  <a:pt x="5136563" y="2198630"/>
                </a:cubicBezTo>
                <a:cubicBezTo>
                  <a:pt x="5136563" y="2198630"/>
                  <a:pt x="5136563" y="2198630"/>
                  <a:pt x="5132312" y="2203927"/>
                </a:cubicBezTo>
                <a:cubicBezTo>
                  <a:pt x="5132312" y="2203927"/>
                  <a:pt x="5132312" y="2203927"/>
                  <a:pt x="5111054" y="2219817"/>
                </a:cubicBezTo>
                <a:cubicBezTo>
                  <a:pt x="5111054" y="2219817"/>
                  <a:pt x="5111054" y="2219817"/>
                  <a:pt x="5106802" y="2230410"/>
                </a:cubicBezTo>
                <a:cubicBezTo>
                  <a:pt x="5106802" y="2230410"/>
                  <a:pt x="5106802" y="2230410"/>
                  <a:pt x="5136563" y="2235706"/>
                </a:cubicBezTo>
                <a:cubicBezTo>
                  <a:pt x="5136563" y="2235706"/>
                  <a:pt x="5136563" y="2235706"/>
                  <a:pt x="5145067" y="2203927"/>
                </a:cubicBezTo>
                <a:cubicBezTo>
                  <a:pt x="5145067" y="2203927"/>
                  <a:pt x="5145067" y="2203927"/>
                  <a:pt x="5136563" y="2193334"/>
                </a:cubicBezTo>
                <a:cubicBezTo>
                  <a:pt x="5136563" y="2193334"/>
                  <a:pt x="5136563" y="2193334"/>
                  <a:pt x="5157822" y="2193334"/>
                </a:cubicBezTo>
                <a:cubicBezTo>
                  <a:pt x="5123809" y="2272782"/>
                  <a:pt x="5153570" y="2203927"/>
                  <a:pt x="5153570" y="2214520"/>
                </a:cubicBezTo>
                <a:cubicBezTo>
                  <a:pt x="5153570" y="2214520"/>
                  <a:pt x="5153570" y="2214520"/>
                  <a:pt x="5145067" y="2235706"/>
                </a:cubicBezTo>
                <a:cubicBezTo>
                  <a:pt x="5145067" y="2235706"/>
                  <a:pt x="5145067" y="2235706"/>
                  <a:pt x="5166325" y="2235706"/>
                </a:cubicBezTo>
                <a:cubicBezTo>
                  <a:pt x="5166325" y="2235706"/>
                  <a:pt x="5166325" y="2235706"/>
                  <a:pt x="5162073" y="2219817"/>
                </a:cubicBezTo>
                <a:cubicBezTo>
                  <a:pt x="5162073" y="2219817"/>
                  <a:pt x="5162073" y="2219817"/>
                  <a:pt x="5170576" y="2219817"/>
                </a:cubicBezTo>
                <a:cubicBezTo>
                  <a:pt x="5170576" y="2219817"/>
                  <a:pt x="5170576" y="2219817"/>
                  <a:pt x="5204589" y="2241003"/>
                </a:cubicBezTo>
                <a:cubicBezTo>
                  <a:pt x="5204589" y="2241003"/>
                  <a:pt x="5204589" y="2241003"/>
                  <a:pt x="5204589" y="2256893"/>
                </a:cubicBezTo>
                <a:cubicBezTo>
                  <a:pt x="5204589" y="2256893"/>
                  <a:pt x="5204589" y="2256893"/>
                  <a:pt x="5217344" y="2267486"/>
                </a:cubicBezTo>
                <a:cubicBezTo>
                  <a:pt x="5217344" y="2267486"/>
                  <a:pt x="5217344" y="2267486"/>
                  <a:pt x="5217344" y="2278079"/>
                </a:cubicBezTo>
                <a:cubicBezTo>
                  <a:pt x="5217344" y="2278079"/>
                  <a:pt x="5217344" y="2278079"/>
                  <a:pt x="5225847" y="2267486"/>
                </a:cubicBezTo>
                <a:cubicBezTo>
                  <a:pt x="5225847" y="2267486"/>
                  <a:pt x="5225847" y="2267486"/>
                  <a:pt x="5255608" y="2251596"/>
                </a:cubicBezTo>
                <a:cubicBezTo>
                  <a:pt x="5255608" y="2251596"/>
                  <a:pt x="5255608" y="2251596"/>
                  <a:pt x="5264111" y="2241003"/>
                </a:cubicBezTo>
                <a:lnTo>
                  <a:pt x="5265510" y="2245680"/>
                </a:lnTo>
                <a:lnTo>
                  <a:pt x="5264111" y="2246299"/>
                </a:lnTo>
                <a:cubicBezTo>
                  <a:pt x="5264111" y="2246299"/>
                  <a:pt x="5268894" y="2258217"/>
                  <a:pt x="5267699" y="2253003"/>
                </a:cubicBezTo>
                <a:lnTo>
                  <a:pt x="5265510" y="2245680"/>
                </a:lnTo>
                <a:lnTo>
                  <a:pt x="5288026" y="2235706"/>
                </a:lnTo>
                <a:cubicBezTo>
                  <a:pt x="5294935" y="2231734"/>
                  <a:pt x="5300250" y="2227761"/>
                  <a:pt x="5302375" y="2225113"/>
                </a:cubicBezTo>
                <a:cubicBezTo>
                  <a:pt x="5308221" y="2230410"/>
                  <a:pt x="5313004" y="2234217"/>
                  <a:pt x="5316924" y="2236834"/>
                </a:cubicBezTo>
                <a:lnTo>
                  <a:pt x="5321968" y="2239302"/>
                </a:lnTo>
                <a:lnTo>
                  <a:pt x="5321641" y="2240010"/>
                </a:lnTo>
                <a:lnTo>
                  <a:pt x="5320948" y="2241003"/>
                </a:lnTo>
                <a:lnTo>
                  <a:pt x="5310878" y="2241003"/>
                </a:lnTo>
                <a:cubicBezTo>
                  <a:pt x="5310878" y="2241003"/>
                  <a:pt x="5310878" y="2241003"/>
                  <a:pt x="5285369" y="2267486"/>
                </a:cubicBezTo>
                <a:cubicBezTo>
                  <a:pt x="5285369" y="2267486"/>
                  <a:pt x="5285369" y="2267486"/>
                  <a:pt x="5293872" y="2272782"/>
                </a:cubicBezTo>
                <a:cubicBezTo>
                  <a:pt x="5293872" y="2272782"/>
                  <a:pt x="5293872" y="2272782"/>
                  <a:pt x="5289621" y="2278079"/>
                </a:cubicBezTo>
                <a:cubicBezTo>
                  <a:pt x="5289621" y="2278079"/>
                  <a:pt x="5289621" y="2278079"/>
                  <a:pt x="5272614" y="2283375"/>
                </a:cubicBezTo>
                <a:cubicBezTo>
                  <a:pt x="5272614" y="2283375"/>
                  <a:pt x="5272614" y="2283375"/>
                  <a:pt x="5255608" y="2299265"/>
                </a:cubicBezTo>
                <a:cubicBezTo>
                  <a:pt x="5255608" y="2299265"/>
                  <a:pt x="5255608" y="2299265"/>
                  <a:pt x="5225847" y="2304562"/>
                </a:cubicBezTo>
                <a:cubicBezTo>
                  <a:pt x="5225847" y="2304562"/>
                  <a:pt x="5225847" y="2304562"/>
                  <a:pt x="5204589" y="2320452"/>
                </a:cubicBezTo>
                <a:cubicBezTo>
                  <a:pt x="5204589" y="2320452"/>
                  <a:pt x="5204589" y="2320452"/>
                  <a:pt x="5208840" y="2325748"/>
                </a:cubicBezTo>
                <a:cubicBezTo>
                  <a:pt x="5208840" y="2325748"/>
                  <a:pt x="5208840" y="2325748"/>
                  <a:pt x="5213092" y="2325748"/>
                </a:cubicBezTo>
                <a:cubicBezTo>
                  <a:pt x="5213092" y="2325748"/>
                  <a:pt x="5213092" y="2325748"/>
                  <a:pt x="5225847" y="2315155"/>
                </a:cubicBezTo>
                <a:cubicBezTo>
                  <a:pt x="5225847" y="2315155"/>
                  <a:pt x="5225847" y="2315155"/>
                  <a:pt x="5247105" y="2309858"/>
                </a:cubicBezTo>
                <a:lnTo>
                  <a:pt x="5244411" y="2315155"/>
                </a:lnTo>
                <a:lnTo>
                  <a:pt x="5242853" y="2315155"/>
                </a:lnTo>
                <a:lnTo>
                  <a:pt x="5242907" y="2318110"/>
                </a:lnTo>
                <a:lnTo>
                  <a:pt x="5239864" y="2324093"/>
                </a:lnTo>
                <a:cubicBezTo>
                  <a:pt x="5238137" y="2328065"/>
                  <a:pt x="5241458" y="2322769"/>
                  <a:pt x="5242920" y="2318796"/>
                </a:cubicBezTo>
                <a:lnTo>
                  <a:pt x="5242907" y="2318110"/>
                </a:lnTo>
                <a:lnTo>
                  <a:pt x="5244411" y="2315155"/>
                </a:lnTo>
                <a:lnTo>
                  <a:pt x="5251356" y="2315155"/>
                </a:lnTo>
                <a:cubicBezTo>
                  <a:pt x="5251356" y="2315155"/>
                  <a:pt x="5251356" y="2315155"/>
                  <a:pt x="5251356" y="2320452"/>
                </a:cubicBezTo>
                <a:cubicBezTo>
                  <a:pt x="5251356" y="2320452"/>
                  <a:pt x="5251356" y="2320452"/>
                  <a:pt x="5234350" y="2346934"/>
                </a:cubicBezTo>
                <a:cubicBezTo>
                  <a:pt x="5234350" y="2346934"/>
                  <a:pt x="5234350" y="2346934"/>
                  <a:pt x="5225847" y="2346934"/>
                </a:cubicBezTo>
                <a:lnTo>
                  <a:pt x="5208159" y="2358231"/>
                </a:lnTo>
                <a:lnTo>
                  <a:pt x="5208840" y="2357527"/>
                </a:lnTo>
                <a:cubicBezTo>
                  <a:pt x="5208840" y="2357527"/>
                  <a:pt x="5208840" y="2357527"/>
                  <a:pt x="5183331" y="2368121"/>
                </a:cubicBezTo>
                <a:cubicBezTo>
                  <a:pt x="5183331" y="2368121"/>
                  <a:pt x="5183331" y="2368121"/>
                  <a:pt x="5187582" y="2389307"/>
                </a:cubicBezTo>
                <a:cubicBezTo>
                  <a:pt x="5175891" y="2390631"/>
                  <a:pt x="5169248" y="2390631"/>
                  <a:pt x="5165793" y="2389969"/>
                </a:cubicBezTo>
                <a:lnTo>
                  <a:pt x="5163402" y="2386990"/>
                </a:lnTo>
                <a:lnTo>
                  <a:pt x="5168982" y="2384672"/>
                </a:lnTo>
                <a:cubicBezTo>
                  <a:pt x="5170576" y="2384010"/>
                  <a:pt x="5170576" y="2384010"/>
                  <a:pt x="5170576" y="2384010"/>
                </a:cubicBezTo>
                <a:cubicBezTo>
                  <a:pt x="5172702" y="2381362"/>
                  <a:pt x="5165262" y="2384010"/>
                  <a:pt x="5163136" y="2386659"/>
                </a:cubicBezTo>
                <a:lnTo>
                  <a:pt x="5163402" y="2386990"/>
                </a:lnTo>
                <a:lnTo>
                  <a:pt x="5157822" y="2389307"/>
                </a:lnTo>
                <a:cubicBezTo>
                  <a:pt x="5157822" y="2389307"/>
                  <a:pt x="5157822" y="2389307"/>
                  <a:pt x="5157822" y="2384010"/>
                </a:cubicBezTo>
                <a:cubicBezTo>
                  <a:pt x="5157822" y="2384010"/>
                  <a:pt x="5157822" y="2384010"/>
                  <a:pt x="5145067" y="2405197"/>
                </a:cubicBezTo>
                <a:cubicBezTo>
                  <a:pt x="5145067" y="2405197"/>
                  <a:pt x="5145067" y="2405197"/>
                  <a:pt x="5149318" y="2410493"/>
                </a:cubicBezTo>
                <a:cubicBezTo>
                  <a:pt x="5149318" y="2410493"/>
                  <a:pt x="5149318" y="2410493"/>
                  <a:pt x="5136563" y="2421086"/>
                </a:cubicBezTo>
                <a:cubicBezTo>
                  <a:pt x="5136563" y="2421086"/>
                  <a:pt x="5136563" y="2421086"/>
                  <a:pt x="5157822" y="2415790"/>
                </a:cubicBezTo>
                <a:cubicBezTo>
                  <a:pt x="5157822" y="2415790"/>
                  <a:pt x="5157822" y="2415790"/>
                  <a:pt x="5179079" y="2415790"/>
                </a:cubicBezTo>
                <a:cubicBezTo>
                  <a:pt x="5179079" y="2415790"/>
                  <a:pt x="5179079" y="2415790"/>
                  <a:pt x="5157822" y="2431680"/>
                </a:cubicBezTo>
                <a:cubicBezTo>
                  <a:pt x="5157822" y="2431680"/>
                  <a:pt x="5157822" y="2431680"/>
                  <a:pt x="5153570" y="2426383"/>
                </a:cubicBezTo>
                <a:lnTo>
                  <a:pt x="5142627" y="2433529"/>
                </a:lnTo>
                <a:lnTo>
                  <a:pt x="5136630" y="2425059"/>
                </a:lnTo>
                <a:cubicBezTo>
                  <a:pt x="5126466" y="2420093"/>
                  <a:pt x="5112117" y="2433004"/>
                  <a:pt x="5102551" y="2436976"/>
                </a:cubicBezTo>
                <a:cubicBezTo>
                  <a:pt x="5102551" y="2436976"/>
                  <a:pt x="5102551" y="2436976"/>
                  <a:pt x="5094048" y="2426383"/>
                </a:cubicBezTo>
                <a:cubicBezTo>
                  <a:pt x="5094048" y="2426383"/>
                  <a:pt x="5094048" y="2426383"/>
                  <a:pt x="5085544" y="2447569"/>
                </a:cubicBezTo>
                <a:cubicBezTo>
                  <a:pt x="5085544" y="2447569"/>
                  <a:pt x="5085544" y="2447569"/>
                  <a:pt x="5068538" y="2458162"/>
                </a:cubicBezTo>
                <a:cubicBezTo>
                  <a:pt x="5043029" y="2436976"/>
                  <a:pt x="5055783" y="2474052"/>
                  <a:pt x="5043029" y="2468755"/>
                </a:cubicBezTo>
                <a:cubicBezTo>
                  <a:pt x="5043029" y="2468755"/>
                  <a:pt x="5043029" y="2468755"/>
                  <a:pt x="5043029" y="2484645"/>
                </a:cubicBezTo>
                <a:lnTo>
                  <a:pt x="5035074" y="2483962"/>
                </a:lnTo>
                <a:lnTo>
                  <a:pt x="5038246" y="2480011"/>
                </a:lnTo>
                <a:cubicBezTo>
                  <a:pt x="5038777" y="2479349"/>
                  <a:pt x="5038777" y="2479349"/>
                  <a:pt x="5038777" y="2479349"/>
                </a:cubicBezTo>
                <a:cubicBezTo>
                  <a:pt x="5038777" y="2479349"/>
                  <a:pt x="5029211" y="2482328"/>
                  <a:pt x="5033396" y="2483818"/>
                </a:cubicBezTo>
                <a:lnTo>
                  <a:pt x="5035074" y="2483962"/>
                </a:lnTo>
                <a:lnTo>
                  <a:pt x="5034525" y="2484645"/>
                </a:lnTo>
                <a:cubicBezTo>
                  <a:pt x="5034525" y="2484645"/>
                  <a:pt x="5034525" y="2484645"/>
                  <a:pt x="5017519" y="2484645"/>
                </a:cubicBezTo>
                <a:cubicBezTo>
                  <a:pt x="5003170" y="2493914"/>
                  <a:pt x="4992541" y="2501197"/>
                  <a:pt x="4984827" y="2506856"/>
                </a:cubicBezTo>
                <a:lnTo>
                  <a:pt x="4979440" y="2511272"/>
                </a:lnTo>
                <a:lnTo>
                  <a:pt x="4975003" y="2511128"/>
                </a:lnTo>
                <a:cubicBezTo>
                  <a:pt x="4975003" y="2511128"/>
                  <a:pt x="4975003" y="2511128"/>
                  <a:pt x="4957997" y="2527018"/>
                </a:cubicBezTo>
                <a:cubicBezTo>
                  <a:pt x="4957997" y="2527018"/>
                  <a:pt x="4957997" y="2527018"/>
                  <a:pt x="4932488" y="2542908"/>
                </a:cubicBezTo>
                <a:cubicBezTo>
                  <a:pt x="4932488" y="2542908"/>
                  <a:pt x="4932488" y="2542908"/>
                  <a:pt x="4936739" y="2542908"/>
                </a:cubicBezTo>
                <a:cubicBezTo>
                  <a:pt x="4936739" y="2542908"/>
                  <a:pt x="4936739" y="2542908"/>
                  <a:pt x="4919733" y="2564094"/>
                </a:cubicBezTo>
                <a:lnTo>
                  <a:pt x="4937025" y="2557218"/>
                </a:lnTo>
                <a:lnTo>
                  <a:pt x="4932886" y="2559625"/>
                </a:lnTo>
                <a:cubicBezTo>
                  <a:pt x="4931159" y="2561114"/>
                  <a:pt x="4930362" y="2562770"/>
                  <a:pt x="4932488" y="2564094"/>
                </a:cubicBezTo>
                <a:cubicBezTo>
                  <a:pt x="4932488" y="2564094"/>
                  <a:pt x="4932488" y="2564094"/>
                  <a:pt x="4923984" y="2574687"/>
                </a:cubicBezTo>
                <a:cubicBezTo>
                  <a:pt x="4923984" y="2574687"/>
                  <a:pt x="4923984" y="2574687"/>
                  <a:pt x="4936739" y="2574687"/>
                </a:cubicBezTo>
                <a:cubicBezTo>
                  <a:pt x="4936739" y="2574687"/>
                  <a:pt x="4936739" y="2574687"/>
                  <a:pt x="4940990" y="2558797"/>
                </a:cubicBezTo>
                <a:cubicBezTo>
                  <a:pt x="4940990" y="2558797"/>
                  <a:pt x="4940990" y="2558797"/>
                  <a:pt x="4949494" y="2548204"/>
                </a:cubicBezTo>
                <a:cubicBezTo>
                  <a:pt x="4949494" y="2548204"/>
                  <a:pt x="4949494" y="2548204"/>
                  <a:pt x="4957997" y="2558797"/>
                </a:cubicBezTo>
                <a:cubicBezTo>
                  <a:pt x="4957997" y="2558797"/>
                  <a:pt x="4957997" y="2558797"/>
                  <a:pt x="4957997" y="2537611"/>
                </a:cubicBezTo>
                <a:cubicBezTo>
                  <a:pt x="4969689" y="2534962"/>
                  <a:pt x="4976066" y="2534962"/>
                  <a:pt x="4979188" y="2536121"/>
                </a:cubicBezTo>
                <a:lnTo>
                  <a:pt x="4980725" y="2541175"/>
                </a:lnTo>
                <a:lnTo>
                  <a:pt x="4976066" y="2538273"/>
                </a:lnTo>
                <a:cubicBezTo>
                  <a:pt x="4975003" y="2537611"/>
                  <a:pt x="4975003" y="2537611"/>
                  <a:pt x="4975003" y="2537611"/>
                </a:cubicBezTo>
                <a:cubicBezTo>
                  <a:pt x="4970752" y="2548204"/>
                  <a:pt x="4978192" y="2545556"/>
                  <a:pt x="4980849" y="2541583"/>
                </a:cubicBezTo>
                <a:lnTo>
                  <a:pt x="4980725" y="2541175"/>
                </a:lnTo>
                <a:lnTo>
                  <a:pt x="4983506" y="2542908"/>
                </a:lnTo>
                <a:cubicBezTo>
                  <a:pt x="4983506" y="2542908"/>
                  <a:pt x="4983506" y="2542908"/>
                  <a:pt x="5000513" y="2527018"/>
                </a:cubicBezTo>
                <a:cubicBezTo>
                  <a:pt x="5000513" y="2527018"/>
                  <a:pt x="5000513" y="2527018"/>
                  <a:pt x="5021771" y="2542908"/>
                </a:cubicBezTo>
                <a:cubicBezTo>
                  <a:pt x="5021771" y="2542908"/>
                  <a:pt x="5021771" y="2542908"/>
                  <a:pt x="5030274" y="2521721"/>
                </a:cubicBezTo>
                <a:cubicBezTo>
                  <a:pt x="5030274" y="2521721"/>
                  <a:pt x="5030274" y="2521721"/>
                  <a:pt x="5038777" y="2521721"/>
                </a:cubicBezTo>
                <a:cubicBezTo>
                  <a:pt x="5038777" y="2521721"/>
                  <a:pt x="5038777" y="2521721"/>
                  <a:pt x="5064287" y="2548204"/>
                </a:cubicBezTo>
                <a:cubicBezTo>
                  <a:pt x="5064287" y="2548204"/>
                  <a:pt x="5064287" y="2548204"/>
                  <a:pt x="5094048" y="2548204"/>
                </a:cubicBezTo>
                <a:cubicBezTo>
                  <a:pt x="5106802" y="2564094"/>
                  <a:pt x="5094048" y="2569390"/>
                  <a:pt x="5089796" y="2564094"/>
                </a:cubicBezTo>
                <a:cubicBezTo>
                  <a:pt x="5089796" y="2564094"/>
                  <a:pt x="5089796" y="2564094"/>
                  <a:pt x="5064287" y="2574687"/>
                </a:cubicBezTo>
                <a:lnTo>
                  <a:pt x="5068339" y="2564280"/>
                </a:lnTo>
                <a:lnTo>
                  <a:pt x="5068538" y="2564094"/>
                </a:lnTo>
                <a:cubicBezTo>
                  <a:pt x="5072790" y="2564094"/>
                  <a:pt x="5072790" y="2564094"/>
                  <a:pt x="5072790" y="2564094"/>
                </a:cubicBezTo>
                <a:cubicBezTo>
                  <a:pt x="5076510" y="2568728"/>
                  <a:pt x="5080230" y="2536866"/>
                  <a:pt x="5069709" y="2560763"/>
                </a:cubicBezTo>
                <a:lnTo>
                  <a:pt x="5068339" y="2564280"/>
                </a:lnTo>
                <a:lnTo>
                  <a:pt x="5066412" y="2566080"/>
                </a:lnTo>
                <a:cubicBezTo>
                  <a:pt x="5065349" y="2565418"/>
                  <a:pt x="5064287" y="2564094"/>
                  <a:pt x="5064287" y="2564094"/>
                </a:cubicBezTo>
                <a:cubicBezTo>
                  <a:pt x="5064287" y="2564094"/>
                  <a:pt x="5064287" y="2564094"/>
                  <a:pt x="5043029" y="2558797"/>
                </a:cubicBezTo>
                <a:cubicBezTo>
                  <a:pt x="5043029" y="2558797"/>
                  <a:pt x="5043029" y="2558797"/>
                  <a:pt x="5047280" y="2548204"/>
                </a:cubicBezTo>
                <a:cubicBezTo>
                  <a:pt x="5038777" y="2550852"/>
                  <a:pt x="5034260" y="2552507"/>
                  <a:pt x="5032201" y="2553501"/>
                </a:cubicBezTo>
                <a:lnTo>
                  <a:pt x="5032201" y="2553501"/>
                </a:lnTo>
                <a:lnTo>
                  <a:pt x="5017519" y="2553501"/>
                </a:lnTo>
                <a:cubicBezTo>
                  <a:pt x="5017519" y="2553501"/>
                  <a:pt x="5017519" y="2553501"/>
                  <a:pt x="4992009" y="2564094"/>
                </a:cubicBezTo>
                <a:cubicBezTo>
                  <a:pt x="4992009" y="2564094"/>
                  <a:pt x="4992009" y="2564094"/>
                  <a:pt x="4975003" y="2574687"/>
                </a:cubicBezTo>
                <a:cubicBezTo>
                  <a:pt x="4975003" y="2574687"/>
                  <a:pt x="4975003" y="2574687"/>
                  <a:pt x="4928236" y="2585280"/>
                </a:cubicBezTo>
                <a:cubicBezTo>
                  <a:pt x="4928236" y="2585280"/>
                  <a:pt x="4928236" y="2585280"/>
                  <a:pt x="4923984" y="2601170"/>
                </a:cubicBezTo>
                <a:cubicBezTo>
                  <a:pt x="4923984" y="2601170"/>
                  <a:pt x="4923984" y="2601170"/>
                  <a:pt x="4902726" y="2601170"/>
                </a:cubicBezTo>
                <a:cubicBezTo>
                  <a:pt x="4902726" y="2601170"/>
                  <a:pt x="4902726" y="2601170"/>
                  <a:pt x="4915481" y="2590577"/>
                </a:cubicBezTo>
                <a:cubicBezTo>
                  <a:pt x="4915481" y="2590577"/>
                  <a:pt x="4915481" y="2590577"/>
                  <a:pt x="4906978" y="2590577"/>
                </a:cubicBezTo>
                <a:cubicBezTo>
                  <a:pt x="4906978" y="2590577"/>
                  <a:pt x="4906978" y="2590577"/>
                  <a:pt x="4902726" y="2590577"/>
                </a:cubicBezTo>
                <a:cubicBezTo>
                  <a:pt x="4902726" y="2590577"/>
                  <a:pt x="4902726" y="2590577"/>
                  <a:pt x="4906978" y="2585280"/>
                </a:cubicBezTo>
                <a:cubicBezTo>
                  <a:pt x="4898475" y="2569390"/>
                  <a:pt x="4877217" y="2585280"/>
                  <a:pt x="4860210" y="2585280"/>
                </a:cubicBezTo>
                <a:cubicBezTo>
                  <a:pt x="4860210" y="2585280"/>
                  <a:pt x="4860210" y="2585280"/>
                  <a:pt x="4855959" y="2601170"/>
                </a:cubicBezTo>
                <a:cubicBezTo>
                  <a:pt x="4855959" y="2601170"/>
                  <a:pt x="4855959" y="2601170"/>
                  <a:pt x="4877217" y="2606466"/>
                </a:cubicBezTo>
                <a:cubicBezTo>
                  <a:pt x="4877217" y="2606466"/>
                  <a:pt x="4877217" y="2606466"/>
                  <a:pt x="4881468" y="2590577"/>
                </a:cubicBezTo>
                <a:cubicBezTo>
                  <a:pt x="4881468" y="2590577"/>
                  <a:pt x="4881468" y="2590577"/>
                  <a:pt x="4894223" y="2601170"/>
                </a:cubicBezTo>
                <a:cubicBezTo>
                  <a:pt x="4894223" y="2601170"/>
                  <a:pt x="4894223" y="2601170"/>
                  <a:pt x="4894223" y="2606466"/>
                </a:cubicBezTo>
                <a:cubicBezTo>
                  <a:pt x="4894223" y="2606466"/>
                  <a:pt x="4894223" y="2606466"/>
                  <a:pt x="4894223" y="2627653"/>
                </a:cubicBezTo>
                <a:cubicBezTo>
                  <a:pt x="4894223" y="2627653"/>
                  <a:pt x="4894223" y="2627653"/>
                  <a:pt x="4881468" y="2632949"/>
                </a:cubicBezTo>
                <a:cubicBezTo>
                  <a:pt x="4881468" y="2632949"/>
                  <a:pt x="4881468" y="2632949"/>
                  <a:pt x="4877217" y="2627653"/>
                </a:cubicBezTo>
                <a:cubicBezTo>
                  <a:pt x="4877217" y="2627653"/>
                  <a:pt x="4877217" y="2627653"/>
                  <a:pt x="4877217" y="2638246"/>
                </a:cubicBezTo>
                <a:cubicBezTo>
                  <a:pt x="4877217" y="2638246"/>
                  <a:pt x="4877217" y="2638246"/>
                  <a:pt x="4872965" y="2638246"/>
                </a:cubicBezTo>
                <a:cubicBezTo>
                  <a:pt x="4872965" y="2638246"/>
                  <a:pt x="4872965" y="2638246"/>
                  <a:pt x="4847456" y="2632949"/>
                </a:cubicBezTo>
                <a:cubicBezTo>
                  <a:pt x="4847456" y="2632949"/>
                  <a:pt x="4847456" y="2632949"/>
                  <a:pt x="4821946" y="2627653"/>
                </a:cubicBezTo>
                <a:cubicBezTo>
                  <a:pt x="4821946" y="2627653"/>
                  <a:pt x="4821946" y="2627653"/>
                  <a:pt x="4817694" y="2632949"/>
                </a:cubicBezTo>
                <a:lnTo>
                  <a:pt x="4821946" y="2632949"/>
                </a:lnTo>
                <a:cubicBezTo>
                  <a:pt x="4821946" y="2632949"/>
                  <a:pt x="4821946" y="2632949"/>
                  <a:pt x="4847456" y="2654136"/>
                </a:cubicBezTo>
                <a:cubicBezTo>
                  <a:pt x="4847456" y="2654136"/>
                  <a:pt x="4847456" y="2654136"/>
                  <a:pt x="4868713" y="2664728"/>
                </a:cubicBezTo>
                <a:cubicBezTo>
                  <a:pt x="4864462" y="2685915"/>
                  <a:pt x="4860210" y="2664728"/>
                  <a:pt x="4855959" y="2675322"/>
                </a:cubicBezTo>
                <a:cubicBezTo>
                  <a:pt x="4855959" y="2675322"/>
                  <a:pt x="4855959" y="2675322"/>
                  <a:pt x="4838952" y="2664728"/>
                </a:cubicBezTo>
                <a:cubicBezTo>
                  <a:pt x="4838952" y="2664728"/>
                  <a:pt x="4838952" y="2664728"/>
                  <a:pt x="4834701" y="2670025"/>
                </a:cubicBezTo>
                <a:cubicBezTo>
                  <a:pt x="4834701" y="2670025"/>
                  <a:pt x="4834701" y="2670025"/>
                  <a:pt x="4826198" y="2648839"/>
                </a:cubicBezTo>
                <a:cubicBezTo>
                  <a:pt x="4826198" y="2648839"/>
                  <a:pt x="4826198" y="2648839"/>
                  <a:pt x="4813443" y="2664728"/>
                </a:cubicBezTo>
                <a:cubicBezTo>
                  <a:pt x="4813443" y="2664728"/>
                  <a:pt x="4813443" y="2664728"/>
                  <a:pt x="4821946" y="2675322"/>
                </a:cubicBezTo>
                <a:cubicBezTo>
                  <a:pt x="4821946" y="2675322"/>
                  <a:pt x="4821946" y="2675322"/>
                  <a:pt x="4817694" y="2685915"/>
                </a:cubicBezTo>
                <a:cubicBezTo>
                  <a:pt x="4817694" y="2685915"/>
                  <a:pt x="4817694" y="2685915"/>
                  <a:pt x="4800689" y="2670025"/>
                </a:cubicBezTo>
                <a:cubicBezTo>
                  <a:pt x="4800689" y="2670025"/>
                  <a:pt x="4800689" y="2670025"/>
                  <a:pt x="4796437" y="2675322"/>
                </a:cubicBezTo>
                <a:cubicBezTo>
                  <a:pt x="4796437" y="2675322"/>
                  <a:pt x="4796437" y="2675322"/>
                  <a:pt x="4783682" y="2659432"/>
                </a:cubicBezTo>
                <a:cubicBezTo>
                  <a:pt x="4741166" y="2632949"/>
                  <a:pt x="4783682" y="2659432"/>
                  <a:pt x="4762424" y="2659432"/>
                </a:cubicBezTo>
                <a:cubicBezTo>
                  <a:pt x="4762424" y="2659432"/>
                  <a:pt x="4762424" y="2659432"/>
                  <a:pt x="4770927" y="2664728"/>
                </a:cubicBezTo>
                <a:cubicBezTo>
                  <a:pt x="4770927" y="2664728"/>
                  <a:pt x="4770927" y="2664728"/>
                  <a:pt x="4741166" y="2675322"/>
                </a:cubicBezTo>
                <a:cubicBezTo>
                  <a:pt x="4741166" y="2675322"/>
                  <a:pt x="4741166" y="2675322"/>
                  <a:pt x="4741166" y="2691211"/>
                </a:cubicBezTo>
                <a:cubicBezTo>
                  <a:pt x="4741166" y="2691211"/>
                  <a:pt x="4741166" y="2691211"/>
                  <a:pt x="4736914" y="2691211"/>
                </a:cubicBezTo>
                <a:cubicBezTo>
                  <a:pt x="4736914" y="2691211"/>
                  <a:pt x="4736914" y="2691211"/>
                  <a:pt x="4724160" y="2680618"/>
                </a:cubicBezTo>
                <a:cubicBezTo>
                  <a:pt x="4724160" y="2680618"/>
                  <a:pt x="4724160" y="2680618"/>
                  <a:pt x="4702902" y="2696508"/>
                </a:cubicBezTo>
                <a:cubicBezTo>
                  <a:pt x="4702902" y="2696508"/>
                  <a:pt x="4702902" y="2696508"/>
                  <a:pt x="4702902" y="2701804"/>
                </a:cubicBezTo>
                <a:cubicBezTo>
                  <a:pt x="4702902" y="2701804"/>
                  <a:pt x="4702902" y="2701804"/>
                  <a:pt x="4694398" y="2712398"/>
                </a:cubicBezTo>
                <a:cubicBezTo>
                  <a:pt x="4694398" y="2712398"/>
                  <a:pt x="4694398" y="2712398"/>
                  <a:pt x="4656134" y="2728287"/>
                </a:cubicBezTo>
                <a:cubicBezTo>
                  <a:pt x="4647631" y="2738881"/>
                  <a:pt x="4660386" y="2733584"/>
                  <a:pt x="4660386" y="2738881"/>
                </a:cubicBezTo>
                <a:cubicBezTo>
                  <a:pt x="4660386" y="2738881"/>
                  <a:pt x="4660386" y="2738881"/>
                  <a:pt x="4634876" y="2770660"/>
                </a:cubicBezTo>
                <a:cubicBezTo>
                  <a:pt x="4634876" y="2770660"/>
                  <a:pt x="4634876" y="2770660"/>
                  <a:pt x="4626373" y="2765364"/>
                </a:cubicBezTo>
                <a:cubicBezTo>
                  <a:pt x="4626373" y="2765364"/>
                  <a:pt x="4626373" y="2765364"/>
                  <a:pt x="4626373" y="2733584"/>
                </a:cubicBezTo>
                <a:cubicBezTo>
                  <a:pt x="4626373" y="2733584"/>
                  <a:pt x="4626373" y="2733584"/>
                  <a:pt x="4613618" y="2701804"/>
                </a:cubicBezTo>
                <a:cubicBezTo>
                  <a:pt x="4613618" y="2701804"/>
                  <a:pt x="4613618" y="2701804"/>
                  <a:pt x="4617870" y="2680618"/>
                </a:cubicBezTo>
                <a:cubicBezTo>
                  <a:pt x="4617870" y="2680618"/>
                  <a:pt x="4617870" y="2680618"/>
                  <a:pt x="4609367" y="2675322"/>
                </a:cubicBezTo>
                <a:cubicBezTo>
                  <a:pt x="4609367" y="2675322"/>
                  <a:pt x="4609367" y="2675322"/>
                  <a:pt x="4609367" y="2685915"/>
                </a:cubicBezTo>
                <a:cubicBezTo>
                  <a:pt x="4609367" y="2685915"/>
                  <a:pt x="4609367" y="2685915"/>
                  <a:pt x="4605115" y="2696508"/>
                </a:cubicBezTo>
                <a:cubicBezTo>
                  <a:pt x="4605115" y="2696508"/>
                  <a:pt x="4605115" y="2696508"/>
                  <a:pt x="4596612" y="2696508"/>
                </a:cubicBezTo>
                <a:cubicBezTo>
                  <a:pt x="4596612" y="2696508"/>
                  <a:pt x="4596612" y="2696508"/>
                  <a:pt x="4592360" y="2685915"/>
                </a:cubicBezTo>
                <a:cubicBezTo>
                  <a:pt x="4592360" y="2685915"/>
                  <a:pt x="4592360" y="2685915"/>
                  <a:pt x="4583857" y="2691211"/>
                </a:cubicBezTo>
                <a:cubicBezTo>
                  <a:pt x="4583857" y="2691211"/>
                  <a:pt x="4583857" y="2691211"/>
                  <a:pt x="4583857" y="2733584"/>
                </a:cubicBezTo>
                <a:cubicBezTo>
                  <a:pt x="4583857" y="2733584"/>
                  <a:pt x="4583857" y="2733584"/>
                  <a:pt x="4626373" y="2765364"/>
                </a:cubicBezTo>
                <a:cubicBezTo>
                  <a:pt x="4626373" y="2765364"/>
                  <a:pt x="4626373" y="2765364"/>
                  <a:pt x="4617870" y="2781253"/>
                </a:cubicBezTo>
                <a:cubicBezTo>
                  <a:pt x="4617870" y="2781253"/>
                  <a:pt x="4617870" y="2781253"/>
                  <a:pt x="4600864" y="2781253"/>
                </a:cubicBezTo>
                <a:cubicBezTo>
                  <a:pt x="4600864" y="2781253"/>
                  <a:pt x="4600864" y="2781253"/>
                  <a:pt x="4588109" y="2770660"/>
                </a:cubicBezTo>
                <a:cubicBezTo>
                  <a:pt x="4588109" y="2770660"/>
                  <a:pt x="4588109" y="2770660"/>
                  <a:pt x="4596612" y="2765364"/>
                </a:cubicBezTo>
                <a:cubicBezTo>
                  <a:pt x="4596612" y="2765364"/>
                  <a:pt x="4596612" y="2765364"/>
                  <a:pt x="4588109" y="2765364"/>
                </a:cubicBezTo>
                <a:cubicBezTo>
                  <a:pt x="4588109" y="2765364"/>
                  <a:pt x="4588109" y="2765364"/>
                  <a:pt x="4588109" y="2769336"/>
                </a:cubicBezTo>
                <a:lnTo>
                  <a:pt x="4588109" y="2770660"/>
                </a:lnTo>
                <a:lnTo>
                  <a:pt x="4588109" y="2778770"/>
                </a:lnTo>
                <a:cubicBezTo>
                  <a:pt x="4588109" y="2783239"/>
                  <a:pt x="4588109" y="2789198"/>
                  <a:pt x="4588109" y="2797143"/>
                </a:cubicBezTo>
                <a:cubicBezTo>
                  <a:pt x="4588109" y="2797143"/>
                  <a:pt x="4588109" y="2797143"/>
                  <a:pt x="4617870" y="2807736"/>
                </a:cubicBezTo>
                <a:cubicBezTo>
                  <a:pt x="4617870" y="2807736"/>
                  <a:pt x="4617870" y="2807736"/>
                  <a:pt x="4605115" y="2834219"/>
                </a:cubicBezTo>
                <a:cubicBezTo>
                  <a:pt x="4605115" y="2834219"/>
                  <a:pt x="4605115" y="2834219"/>
                  <a:pt x="4613618" y="2834219"/>
                </a:cubicBezTo>
                <a:cubicBezTo>
                  <a:pt x="4613618" y="2834219"/>
                  <a:pt x="4613618" y="2834219"/>
                  <a:pt x="4617870" y="2818329"/>
                </a:cubicBezTo>
                <a:cubicBezTo>
                  <a:pt x="4617870" y="2818329"/>
                  <a:pt x="4617870" y="2818329"/>
                  <a:pt x="4634876" y="2802439"/>
                </a:cubicBezTo>
                <a:cubicBezTo>
                  <a:pt x="4634876" y="2802439"/>
                  <a:pt x="4634876" y="2802439"/>
                  <a:pt x="4647432" y="2815846"/>
                </a:cubicBezTo>
                <a:lnTo>
                  <a:pt x="4662891" y="2832354"/>
                </a:lnTo>
                <a:lnTo>
                  <a:pt x="4660386" y="2834219"/>
                </a:lnTo>
                <a:cubicBezTo>
                  <a:pt x="4664637" y="2834219"/>
                  <a:pt x="4664637" y="2834219"/>
                  <a:pt x="4664637" y="2834219"/>
                </a:cubicBezTo>
                <a:lnTo>
                  <a:pt x="4662891" y="2832354"/>
                </a:lnTo>
                <a:lnTo>
                  <a:pt x="4676396" y="2822302"/>
                </a:lnTo>
                <a:cubicBezTo>
                  <a:pt x="4686958" y="2820315"/>
                  <a:pt x="4683770" y="2842164"/>
                  <a:pt x="4690147" y="2834219"/>
                </a:cubicBezTo>
                <a:cubicBezTo>
                  <a:pt x="4690147" y="2834219"/>
                  <a:pt x="4690147" y="2834219"/>
                  <a:pt x="4673141" y="2839515"/>
                </a:cubicBezTo>
                <a:cubicBezTo>
                  <a:pt x="4681644" y="2855405"/>
                  <a:pt x="4694398" y="2844812"/>
                  <a:pt x="4685895" y="2860702"/>
                </a:cubicBezTo>
                <a:cubicBezTo>
                  <a:pt x="4685895" y="2860702"/>
                  <a:pt x="4685895" y="2860702"/>
                  <a:pt x="4698650" y="2860702"/>
                </a:cubicBezTo>
                <a:cubicBezTo>
                  <a:pt x="4698650" y="2860702"/>
                  <a:pt x="4698650" y="2860702"/>
                  <a:pt x="4702902" y="2860702"/>
                </a:cubicBezTo>
                <a:cubicBezTo>
                  <a:pt x="4702902" y="2860702"/>
                  <a:pt x="4702902" y="2860702"/>
                  <a:pt x="4698650" y="2871295"/>
                </a:cubicBezTo>
                <a:cubicBezTo>
                  <a:pt x="4698650" y="2871295"/>
                  <a:pt x="4698650" y="2871295"/>
                  <a:pt x="4702902" y="2871295"/>
                </a:cubicBezTo>
                <a:cubicBezTo>
                  <a:pt x="4745417" y="2881888"/>
                  <a:pt x="4707154" y="2871295"/>
                  <a:pt x="4715656" y="2881888"/>
                </a:cubicBezTo>
                <a:cubicBezTo>
                  <a:pt x="4715656" y="2881888"/>
                  <a:pt x="4715656" y="2881888"/>
                  <a:pt x="4724160" y="2876591"/>
                </a:cubicBezTo>
                <a:cubicBezTo>
                  <a:pt x="4724160" y="2876591"/>
                  <a:pt x="4724160" y="2876591"/>
                  <a:pt x="4724160" y="2908371"/>
                </a:cubicBezTo>
                <a:cubicBezTo>
                  <a:pt x="4724160" y="2908371"/>
                  <a:pt x="4724160" y="2908371"/>
                  <a:pt x="4736914" y="2897778"/>
                </a:cubicBezTo>
                <a:cubicBezTo>
                  <a:pt x="4736914" y="2897778"/>
                  <a:pt x="4736914" y="2897778"/>
                  <a:pt x="4745417" y="2908371"/>
                </a:cubicBezTo>
                <a:cubicBezTo>
                  <a:pt x="4745417" y="2908371"/>
                  <a:pt x="4745417" y="2908371"/>
                  <a:pt x="4741166" y="2918964"/>
                </a:cubicBezTo>
                <a:cubicBezTo>
                  <a:pt x="4741166" y="2918964"/>
                  <a:pt x="4741166" y="2918964"/>
                  <a:pt x="4749669" y="2934854"/>
                </a:cubicBezTo>
                <a:cubicBezTo>
                  <a:pt x="4749669" y="2934854"/>
                  <a:pt x="4749669" y="2934854"/>
                  <a:pt x="4741166" y="2940150"/>
                </a:cubicBezTo>
                <a:cubicBezTo>
                  <a:pt x="4741166" y="2940150"/>
                  <a:pt x="4741166" y="2940150"/>
                  <a:pt x="4741166" y="2945447"/>
                </a:cubicBezTo>
                <a:cubicBezTo>
                  <a:pt x="4741166" y="2945447"/>
                  <a:pt x="4741166" y="2945447"/>
                  <a:pt x="4728411" y="2945447"/>
                </a:cubicBezTo>
                <a:cubicBezTo>
                  <a:pt x="4728411" y="2945447"/>
                  <a:pt x="4728411" y="2945447"/>
                  <a:pt x="4724160" y="2956040"/>
                </a:cubicBezTo>
                <a:cubicBezTo>
                  <a:pt x="4724160" y="2956040"/>
                  <a:pt x="4724160" y="2956040"/>
                  <a:pt x="4745417" y="2961336"/>
                </a:cubicBezTo>
                <a:lnTo>
                  <a:pt x="4744835" y="2964802"/>
                </a:lnTo>
                <a:lnTo>
                  <a:pt x="4742229" y="2962661"/>
                </a:lnTo>
                <a:cubicBezTo>
                  <a:pt x="4740635" y="2960674"/>
                  <a:pt x="4739838" y="2959681"/>
                  <a:pt x="4740768" y="2963488"/>
                </a:cubicBezTo>
                <a:lnTo>
                  <a:pt x="4743471" y="2972914"/>
                </a:lnTo>
                <a:lnTo>
                  <a:pt x="4740659" y="2989640"/>
                </a:lnTo>
                <a:lnTo>
                  <a:pt x="4737706" y="2999503"/>
                </a:lnTo>
                <a:lnTo>
                  <a:pt x="4726240" y="3005625"/>
                </a:lnTo>
                <a:lnTo>
                  <a:pt x="4722100" y="2997088"/>
                </a:lnTo>
                <a:cubicBezTo>
                  <a:pt x="4720705" y="2993116"/>
                  <a:pt x="4719908" y="2990468"/>
                  <a:pt x="4719908" y="2993116"/>
                </a:cubicBezTo>
                <a:cubicBezTo>
                  <a:pt x="4719908" y="2993116"/>
                  <a:pt x="4719908" y="2993116"/>
                  <a:pt x="4724160" y="2987819"/>
                </a:cubicBezTo>
                <a:cubicBezTo>
                  <a:pt x="4724160" y="2987819"/>
                  <a:pt x="4724160" y="2987819"/>
                  <a:pt x="4715656" y="2987819"/>
                </a:cubicBezTo>
                <a:lnTo>
                  <a:pt x="4711444" y="2990492"/>
                </a:lnTo>
                <a:lnTo>
                  <a:pt x="4707154" y="2987819"/>
                </a:lnTo>
                <a:cubicBezTo>
                  <a:pt x="4707154" y="2987819"/>
                  <a:pt x="4707154" y="2987819"/>
                  <a:pt x="4681644" y="3003709"/>
                </a:cubicBezTo>
                <a:cubicBezTo>
                  <a:pt x="4681644" y="3003709"/>
                  <a:pt x="4681644" y="3003709"/>
                  <a:pt x="4690147" y="3009006"/>
                </a:cubicBezTo>
                <a:cubicBezTo>
                  <a:pt x="4690147" y="3009006"/>
                  <a:pt x="4690147" y="3009006"/>
                  <a:pt x="4685895" y="3014302"/>
                </a:cubicBezTo>
                <a:cubicBezTo>
                  <a:pt x="4668889" y="2993116"/>
                  <a:pt x="4677392" y="3014302"/>
                  <a:pt x="4677392" y="3009006"/>
                </a:cubicBezTo>
                <a:cubicBezTo>
                  <a:pt x="4677392" y="3009006"/>
                  <a:pt x="4677392" y="3009006"/>
                  <a:pt x="4664637" y="3024896"/>
                </a:cubicBezTo>
                <a:cubicBezTo>
                  <a:pt x="4664637" y="3024896"/>
                  <a:pt x="4664637" y="3024896"/>
                  <a:pt x="4639128" y="3019599"/>
                </a:cubicBezTo>
                <a:cubicBezTo>
                  <a:pt x="4639128" y="3019599"/>
                  <a:pt x="4639128" y="3019599"/>
                  <a:pt x="4609367" y="3051378"/>
                </a:cubicBezTo>
                <a:cubicBezTo>
                  <a:pt x="4609367" y="3051378"/>
                  <a:pt x="4609367" y="3051378"/>
                  <a:pt x="4592360" y="3035488"/>
                </a:cubicBezTo>
                <a:cubicBezTo>
                  <a:pt x="4592360" y="3035488"/>
                  <a:pt x="4592360" y="3035488"/>
                  <a:pt x="4592360" y="3051378"/>
                </a:cubicBezTo>
                <a:cubicBezTo>
                  <a:pt x="4592360" y="3051378"/>
                  <a:pt x="4592360" y="3051378"/>
                  <a:pt x="4588109" y="3051378"/>
                </a:cubicBezTo>
                <a:cubicBezTo>
                  <a:pt x="4588109" y="3051378"/>
                  <a:pt x="4588109" y="3051378"/>
                  <a:pt x="4571102" y="3030192"/>
                </a:cubicBezTo>
                <a:cubicBezTo>
                  <a:pt x="4571102" y="3030192"/>
                  <a:pt x="4571102" y="3030192"/>
                  <a:pt x="4571102" y="3035488"/>
                </a:cubicBezTo>
                <a:cubicBezTo>
                  <a:pt x="4562599" y="3056675"/>
                  <a:pt x="4575355" y="3040785"/>
                  <a:pt x="4579606" y="3051378"/>
                </a:cubicBezTo>
                <a:cubicBezTo>
                  <a:pt x="4579606" y="3051378"/>
                  <a:pt x="4579606" y="3051378"/>
                  <a:pt x="4588109" y="3051378"/>
                </a:cubicBezTo>
                <a:cubicBezTo>
                  <a:pt x="4588109" y="3051378"/>
                  <a:pt x="4588109" y="3051378"/>
                  <a:pt x="4596612" y="3072564"/>
                </a:cubicBezTo>
                <a:cubicBezTo>
                  <a:pt x="4596612" y="3072564"/>
                  <a:pt x="4596612" y="3072564"/>
                  <a:pt x="4609367" y="3061971"/>
                </a:cubicBezTo>
                <a:cubicBezTo>
                  <a:pt x="4609367" y="3061971"/>
                  <a:pt x="4609367" y="3061971"/>
                  <a:pt x="4643379" y="3077861"/>
                </a:cubicBezTo>
                <a:cubicBezTo>
                  <a:pt x="4643379" y="3077861"/>
                  <a:pt x="4643379" y="3077861"/>
                  <a:pt x="4647631" y="3093751"/>
                </a:cubicBezTo>
                <a:cubicBezTo>
                  <a:pt x="4647631" y="3093751"/>
                  <a:pt x="4647631" y="3093751"/>
                  <a:pt x="4639128" y="3088454"/>
                </a:cubicBezTo>
                <a:cubicBezTo>
                  <a:pt x="4639128" y="3088454"/>
                  <a:pt x="4639128" y="3088454"/>
                  <a:pt x="4639128" y="3093751"/>
                </a:cubicBezTo>
                <a:cubicBezTo>
                  <a:pt x="4639128" y="3093751"/>
                  <a:pt x="4639128" y="3093751"/>
                  <a:pt x="4664637" y="3104344"/>
                </a:cubicBezTo>
                <a:cubicBezTo>
                  <a:pt x="4664637" y="3104344"/>
                  <a:pt x="4664637" y="3104344"/>
                  <a:pt x="4677392" y="3099047"/>
                </a:cubicBezTo>
                <a:cubicBezTo>
                  <a:pt x="4677392" y="3099047"/>
                  <a:pt x="4677392" y="3099047"/>
                  <a:pt x="4681644" y="3104344"/>
                </a:cubicBezTo>
                <a:cubicBezTo>
                  <a:pt x="4681644" y="3104344"/>
                  <a:pt x="4681644" y="3104344"/>
                  <a:pt x="4702902" y="3088454"/>
                </a:cubicBezTo>
                <a:cubicBezTo>
                  <a:pt x="4707154" y="3067268"/>
                  <a:pt x="4694398" y="3077861"/>
                  <a:pt x="4690147" y="3077861"/>
                </a:cubicBezTo>
                <a:cubicBezTo>
                  <a:pt x="4690147" y="3077861"/>
                  <a:pt x="4690147" y="3077861"/>
                  <a:pt x="4690147" y="3061971"/>
                </a:cubicBezTo>
                <a:cubicBezTo>
                  <a:pt x="4690147" y="3061971"/>
                  <a:pt x="4690147" y="3061971"/>
                  <a:pt x="4719908" y="3024896"/>
                </a:cubicBezTo>
                <a:cubicBezTo>
                  <a:pt x="4719908" y="3024896"/>
                  <a:pt x="4719908" y="3024896"/>
                  <a:pt x="4707154" y="3024896"/>
                </a:cubicBezTo>
                <a:cubicBezTo>
                  <a:pt x="4707154" y="3024896"/>
                  <a:pt x="4707154" y="3024896"/>
                  <a:pt x="4685895" y="3035488"/>
                </a:cubicBezTo>
                <a:cubicBezTo>
                  <a:pt x="4685895" y="3035488"/>
                  <a:pt x="4685895" y="3035488"/>
                  <a:pt x="4702902" y="3009006"/>
                </a:cubicBezTo>
                <a:cubicBezTo>
                  <a:pt x="4702902" y="3009006"/>
                  <a:pt x="4702902" y="3009006"/>
                  <a:pt x="4719908" y="3009006"/>
                </a:cubicBezTo>
                <a:cubicBezTo>
                  <a:pt x="4719908" y="3009006"/>
                  <a:pt x="4719908" y="3009006"/>
                  <a:pt x="4723628" y="3007020"/>
                </a:cubicBezTo>
                <a:lnTo>
                  <a:pt x="4726240" y="3005625"/>
                </a:lnTo>
                <a:lnTo>
                  <a:pt x="4727880" y="3009006"/>
                </a:lnTo>
                <a:cubicBezTo>
                  <a:pt x="4730271" y="3011654"/>
                  <a:pt x="4733061" y="3011654"/>
                  <a:pt x="4736051" y="3005033"/>
                </a:cubicBezTo>
                <a:lnTo>
                  <a:pt x="4737706" y="2999503"/>
                </a:lnTo>
                <a:lnTo>
                  <a:pt x="4749669" y="2993116"/>
                </a:lnTo>
                <a:cubicBezTo>
                  <a:pt x="4747012" y="2984509"/>
                  <a:pt x="4745019" y="2978054"/>
                  <a:pt x="4743574" y="2973274"/>
                </a:cubicBezTo>
                <a:lnTo>
                  <a:pt x="4743471" y="2972914"/>
                </a:lnTo>
                <a:lnTo>
                  <a:pt x="4744835" y="2964802"/>
                </a:lnTo>
                <a:lnTo>
                  <a:pt x="4748474" y="2967792"/>
                </a:lnTo>
                <a:cubicBezTo>
                  <a:pt x="4750732" y="2967957"/>
                  <a:pt x="4752858" y="2965309"/>
                  <a:pt x="4753921" y="2956040"/>
                </a:cubicBezTo>
                <a:cubicBezTo>
                  <a:pt x="4753921" y="2956040"/>
                  <a:pt x="4753921" y="2956040"/>
                  <a:pt x="4762424" y="2971930"/>
                </a:cubicBezTo>
                <a:cubicBezTo>
                  <a:pt x="4762424" y="2971930"/>
                  <a:pt x="4762424" y="2971930"/>
                  <a:pt x="4779430" y="2956040"/>
                </a:cubicBezTo>
                <a:cubicBezTo>
                  <a:pt x="4779430" y="2956040"/>
                  <a:pt x="4779430" y="2956040"/>
                  <a:pt x="4775179" y="2950743"/>
                </a:cubicBezTo>
                <a:cubicBezTo>
                  <a:pt x="4775179" y="2950743"/>
                  <a:pt x="4775179" y="2950743"/>
                  <a:pt x="4787933" y="2940150"/>
                </a:cubicBezTo>
                <a:cubicBezTo>
                  <a:pt x="4787933" y="2940150"/>
                  <a:pt x="4787933" y="2940150"/>
                  <a:pt x="4796437" y="2945447"/>
                </a:cubicBezTo>
                <a:cubicBezTo>
                  <a:pt x="4796437" y="2945447"/>
                  <a:pt x="4796437" y="2945447"/>
                  <a:pt x="4817694" y="2950743"/>
                </a:cubicBezTo>
                <a:cubicBezTo>
                  <a:pt x="4817694" y="2950743"/>
                  <a:pt x="4817694" y="2950743"/>
                  <a:pt x="4821415" y="2950743"/>
                </a:cubicBezTo>
                <a:lnTo>
                  <a:pt x="4838527" y="2950743"/>
                </a:lnTo>
                <a:lnTo>
                  <a:pt x="4838421" y="2952068"/>
                </a:lnTo>
                <a:cubicBezTo>
                  <a:pt x="4837890" y="2953392"/>
                  <a:pt x="4838953" y="2953392"/>
                  <a:pt x="4847456" y="2950743"/>
                </a:cubicBezTo>
                <a:lnTo>
                  <a:pt x="4838527" y="2950743"/>
                </a:lnTo>
                <a:lnTo>
                  <a:pt x="4838952" y="2945447"/>
                </a:lnTo>
                <a:cubicBezTo>
                  <a:pt x="4838952" y="2945447"/>
                  <a:pt x="4838952" y="2945447"/>
                  <a:pt x="4855959" y="2929557"/>
                </a:cubicBezTo>
                <a:cubicBezTo>
                  <a:pt x="4855959" y="2929557"/>
                  <a:pt x="4855959" y="2929557"/>
                  <a:pt x="4877217" y="2940150"/>
                </a:cubicBezTo>
                <a:cubicBezTo>
                  <a:pt x="4877217" y="2940150"/>
                  <a:pt x="4877217" y="2940150"/>
                  <a:pt x="4885720" y="2950743"/>
                </a:cubicBezTo>
                <a:cubicBezTo>
                  <a:pt x="4885720" y="2950743"/>
                  <a:pt x="4885720" y="2950743"/>
                  <a:pt x="4928236" y="2918964"/>
                </a:cubicBezTo>
                <a:cubicBezTo>
                  <a:pt x="4928236" y="2918964"/>
                  <a:pt x="4928236" y="2918964"/>
                  <a:pt x="4894223" y="2934854"/>
                </a:cubicBezTo>
                <a:cubicBezTo>
                  <a:pt x="4894223" y="2934854"/>
                  <a:pt x="4894223" y="2934854"/>
                  <a:pt x="4872965" y="2929557"/>
                </a:cubicBezTo>
                <a:cubicBezTo>
                  <a:pt x="4872965" y="2929557"/>
                  <a:pt x="4872965" y="2929557"/>
                  <a:pt x="4877217" y="2918964"/>
                </a:cubicBezTo>
                <a:cubicBezTo>
                  <a:pt x="4877217" y="2918964"/>
                  <a:pt x="4877217" y="2918964"/>
                  <a:pt x="4898475" y="2903074"/>
                </a:cubicBezTo>
                <a:cubicBezTo>
                  <a:pt x="4898475" y="2903074"/>
                  <a:pt x="4898475" y="2903074"/>
                  <a:pt x="4881468" y="2903074"/>
                </a:cubicBezTo>
                <a:cubicBezTo>
                  <a:pt x="4881468" y="2903074"/>
                  <a:pt x="4881468" y="2903074"/>
                  <a:pt x="4872965" y="2913668"/>
                </a:cubicBezTo>
                <a:cubicBezTo>
                  <a:pt x="4872965" y="2913668"/>
                  <a:pt x="4872965" y="2913668"/>
                  <a:pt x="4860210" y="2903074"/>
                </a:cubicBezTo>
                <a:cubicBezTo>
                  <a:pt x="4860210" y="2903074"/>
                  <a:pt x="4860210" y="2903074"/>
                  <a:pt x="4889971" y="2887184"/>
                </a:cubicBezTo>
                <a:cubicBezTo>
                  <a:pt x="4889971" y="2887184"/>
                  <a:pt x="4889971" y="2887184"/>
                  <a:pt x="4872965" y="2892481"/>
                </a:cubicBezTo>
                <a:cubicBezTo>
                  <a:pt x="4868713" y="2887184"/>
                  <a:pt x="4881468" y="2881888"/>
                  <a:pt x="4872965" y="2876591"/>
                </a:cubicBezTo>
                <a:cubicBezTo>
                  <a:pt x="4872965" y="2876591"/>
                  <a:pt x="4872965" y="2876591"/>
                  <a:pt x="4898475" y="2881888"/>
                </a:cubicBezTo>
                <a:cubicBezTo>
                  <a:pt x="4898475" y="2881888"/>
                  <a:pt x="4898475" y="2881888"/>
                  <a:pt x="4898475" y="2860702"/>
                </a:cubicBezTo>
                <a:cubicBezTo>
                  <a:pt x="4898475" y="2860702"/>
                  <a:pt x="4898475" y="2860702"/>
                  <a:pt x="4932488" y="2860702"/>
                </a:cubicBezTo>
                <a:cubicBezTo>
                  <a:pt x="4932488" y="2860702"/>
                  <a:pt x="4932488" y="2860702"/>
                  <a:pt x="4906978" y="2876591"/>
                </a:cubicBezTo>
                <a:cubicBezTo>
                  <a:pt x="4906978" y="2876591"/>
                  <a:pt x="4906978" y="2876591"/>
                  <a:pt x="4919733" y="2871295"/>
                </a:cubicBezTo>
                <a:cubicBezTo>
                  <a:pt x="4919733" y="2871295"/>
                  <a:pt x="4919733" y="2871295"/>
                  <a:pt x="4932488" y="2871295"/>
                </a:cubicBezTo>
                <a:cubicBezTo>
                  <a:pt x="4932488" y="2871295"/>
                  <a:pt x="4932488" y="2871295"/>
                  <a:pt x="4979255" y="2844812"/>
                </a:cubicBezTo>
                <a:cubicBezTo>
                  <a:pt x="4979255" y="2844812"/>
                  <a:pt x="4979255" y="2844812"/>
                  <a:pt x="4987758" y="2844812"/>
                </a:cubicBezTo>
                <a:cubicBezTo>
                  <a:pt x="4987758" y="2844812"/>
                  <a:pt x="4987758" y="2844812"/>
                  <a:pt x="4987758" y="2839515"/>
                </a:cubicBezTo>
                <a:cubicBezTo>
                  <a:pt x="4987758" y="2839515"/>
                  <a:pt x="4987758" y="2839515"/>
                  <a:pt x="5009016" y="2828922"/>
                </a:cubicBezTo>
                <a:cubicBezTo>
                  <a:pt x="5009016" y="2828922"/>
                  <a:pt x="5009016" y="2828922"/>
                  <a:pt x="5013267" y="2834219"/>
                </a:cubicBezTo>
                <a:cubicBezTo>
                  <a:pt x="5013267" y="2834219"/>
                  <a:pt x="5013267" y="2834219"/>
                  <a:pt x="5013267" y="2828922"/>
                </a:cubicBezTo>
                <a:cubicBezTo>
                  <a:pt x="5013267" y="2828922"/>
                  <a:pt x="5013267" y="2828922"/>
                  <a:pt x="5030274" y="2828922"/>
                </a:cubicBezTo>
                <a:cubicBezTo>
                  <a:pt x="5030274" y="2828922"/>
                  <a:pt x="5030274" y="2828922"/>
                  <a:pt x="5038777" y="2818329"/>
                </a:cubicBezTo>
                <a:cubicBezTo>
                  <a:pt x="5038777" y="2818329"/>
                  <a:pt x="5038777" y="2818329"/>
                  <a:pt x="5034525" y="2813032"/>
                </a:cubicBezTo>
                <a:cubicBezTo>
                  <a:pt x="5034525" y="2813032"/>
                  <a:pt x="5034525" y="2813032"/>
                  <a:pt x="5043029" y="2797143"/>
                </a:cubicBezTo>
                <a:cubicBezTo>
                  <a:pt x="5043029" y="2797143"/>
                  <a:pt x="5043029" y="2797143"/>
                  <a:pt x="5051532" y="2802439"/>
                </a:cubicBezTo>
                <a:lnTo>
                  <a:pt x="5048590" y="2807192"/>
                </a:lnTo>
                <a:lnTo>
                  <a:pt x="5047280" y="2807736"/>
                </a:lnTo>
                <a:cubicBezTo>
                  <a:pt x="5047280" y="2807736"/>
                  <a:pt x="5042497" y="2816674"/>
                  <a:pt x="5045487" y="2812205"/>
                </a:cubicBezTo>
                <a:lnTo>
                  <a:pt x="5048590" y="2807192"/>
                </a:lnTo>
                <a:lnTo>
                  <a:pt x="5052063" y="2805750"/>
                </a:lnTo>
                <a:cubicBezTo>
                  <a:pt x="5056846" y="2803764"/>
                  <a:pt x="5066412" y="2799791"/>
                  <a:pt x="5085544" y="2791846"/>
                </a:cubicBezTo>
                <a:cubicBezTo>
                  <a:pt x="5085544" y="2839515"/>
                  <a:pt x="5094048" y="2797143"/>
                  <a:pt x="5098300" y="2802439"/>
                </a:cubicBezTo>
                <a:cubicBezTo>
                  <a:pt x="5098300" y="2802439"/>
                  <a:pt x="5098300" y="2802439"/>
                  <a:pt x="5089796" y="2791846"/>
                </a:cubicBezTo>
                <a:cubicBezTo>
                  <a:pt x="5089796" y="2791846"/>
                  <a:pt x="5089796" y="2791846"/>
                  <a:pt x="5098300" y="2791846"/>
                </a:cubicBezTo>
                <a:cubicBezTo>
                  <a:pt x="5098300" y="2791846"/>
                  <a:pt x="5098300" y="2791846"/>
                  <a:pt x="5103082" y="2789860"/>
                </a:cubicBezTo>
                <a:lnTo>
                  <a:pt x="5110657" y="2786715"/>
                </a:lnTo>
                <a:lnTo>
                  <a:pt x="5110523" y="2787874"/>
                </a:lnTo>
                <a:cubicBezTo>
                  <a:pt x="5110788" y="2789860"/>
                  <a:pt x="5111984" y="2790853"/>
                  <a:pt x="5115239" y="2789363"/>
                </a:cubicBezTo>
                <a:lnTo>
                  <a:pt x="5127541" y="2779703"/>
                </a:lnTo>
                <a:lnTo>
                  <a:pt x="5136563" y="2775956"/>
                </a:lnTo>
                <a:cubicBezTo>
                  <a:pt x="5136563" y="2775956"/>
                  <a:pt x="5136563" y="2775956"/>
                  <a:pt x="5132312" y="2775956"/>
                </a:cubicBezTo>
                <a:lnTo>
                  <a:pt x="5127541" y="2779703"/>
                </a:lnTo>
                <a:lnTo>
                  <a:pt x="5114442" y="2785143"/>
                </a:lnTo>
                <a:lnTo>
                  <a:pt x="5110657" y="2786715"/>
                </a:lnTo>
                <a:lnTo>
                  <a:pt x="5111386" y="2780425"/>
                </a:lnTo>
                <a:cubicBezTo>
                  <a:pt x="5111851" y="2777943"/>
                  <a:pt x="5112117" y="2775956"/>
                  <a:pt x="5111054" y="2775956"/>
                </a:cubicBezTo>
                <a:cubicBezTo>
                  <a:pt x="5111054" y="2775956"/>
                  <a:pt x="5111054" y="2775956"/>
                  <a:pt x="5106802" y="2781253"/>
                </a:cubicBezTo>
                <a:cubicBezTo>
                  <a:pt x="5106802" y="2781253"/>
                  <a:pt x="5106802" y="2781253"/>
                  <a:pt x="5104677" y="2779929"/>
                </a:cubicBezTo>
                <a:lnTo>
                  <a:pt x="5091114" y="2771481"/>
                </a:lnTo>
                <a:lnTo>
                  <a:pt x="5098300" y="2754770"/>
                </a:lnTo>
                <a:cubicBezTo>
                  <a:pt x="5174828" y="2749474"/>
                  <a:pt x="5149318" y="2722991"/>
                  <a:pt x="5183331" y="2707101"/>
                </a:cubicBezTo>
                <a:cubicBezTo>
                  <a:pt x="5183331" y="2707101"/>
                  <a:pt x="5183331" y="2707101"/>
                  <a:pt x="5187582" y="2712398"/>
                </a:cubicBezTo>
                <a:lnTo>
                  <a:pt x="5183331" y="2714042"/>
                </a:lnTo>
                <a:lnTo>
                  <a:pt x="5183331" y="2712398"/>
                </a:lnTo>
                <a:cubicBezTo>
                  <a:pt x="5183331" y="2708425"/>
                  <a:pt x="5173765" y="2716370"/>
                  <a:pt x="5177950" y="2716122"/>
                </a:cubicBezTo>
                <a:lnTo>
                  <a:pt x="5183331" y="2714042"/>
                </a:lnTo>
                <a:lnTo>
                  <a:pt x="5183331" y="2715046"/>
                </a:lnTo>
                <a:cubicBezTo>
                  <a:pt x="5183331" y="2717694"/>
                  <a:pt x="5183331" y="2722991"/>
                  <a:pt x="5183331" y="2733584"/>
                </a:cubicBezTo>
                <a:cubicBezTo>
                  <a:pt x="5183331" y="2733584"/>
                  <a:pt x="5183331" y="2733584"/>
                  <a:pt x="5145067" y="2749474"/>
                </a:cubicBezTo>
                <a:cubicBezTo>
                  <a:pt x="5145067" y="2749474"/>
                  <a:pt x="5145067" y="2749474"/>
                  <a:pt x="5136563" y="2760067"/>
                </a:cubicBezTo>
                <a:cubicBezTo>
                  <a:pt x="5136563" y="2760067"/>
                  <a:pt x="5136563" y="2760067"/>
                  <a:pt x="5153570" y="2765364"/>
                </a:cubicBezTo>
                <a:cubicBezTo>
                  <a:pt x="5153570" y="2765364"/>
                  <a:pt x="5153570" y="2765364"/>
                  <a:pt x="5140815" y="2770660"/>
                </a:cubicBezTo>
                <a:cubicBezTo>
                  <a:pt x="5140815" y="2770660"/>
                  <a:pt x="5140815" y="2770660"/>
                  <a:pt x="5187582" y="2775956"/>
                </a:cubicBezTo>
                <a:cubicBezTo>
                  <a:pt x="5187582" y="2775956"/>
                  <a:pt x="5187582" y="2775956"/>
                  <a:pt x="5183331" y="2786550"/>
                </a:cubicBezTo>
                <a:cubicBezTo>
                  <a:pt x="5183331" y="2786550"/>
                  <a:pt x="5183331" y="2786550"/>
                  <a:pt x="5174828" y="2786550"/>
                </a:cubicBezTo>
                <a:cubicBezTo>
                  <a:pt x="5174828" y="2786550"/>
                  <a:pt x="5174828" y="2786550"/>
                  <a:pt x="5115305" y="2813032"/>
                </a:cubicBezTo>
                <a:cubicBezTo>
                  <a:pt x="5115305" y="2813032"/>
                  <a:pt x="5115305" y="2813032"/>
                  <a:pt x="5111054" y="2813032"/>
                </a:cubicBezTo>
                <a:cubicBezTo>
                  <a:pt x="5111054" y="2813032"/>
                  <a:pt x="5111054" y="2813032"/>
                  <a:pt x="5111054" y="2823626"/>
                </a:cubicBezTo>
                <a:cubicBezTo>
                  <a:pt x="5111054" y="2823626"/>
                  <a:pt x="5111054" y="2823626"/>
                  <a:pt x="5081293" y="2813032"/>
                </a:cubicBezTo>
                <a:cubicBezTo>
                  <a:pt x="5081293" y="2813032"/>
                  <a:pt x="5081293" y="2813032"/>
                  <a:pt x="5077041" y="2818329"/>
                </a:cubicBezTo>
                <a:cubicBezTo>
                  <a:pt x="5077041" y="2818329"/>
                  <a:pt x="5077041" y="2818329"/>
                  <a:pt x="5077041" y="2823626"/>
                </a:cubicBezTo>
                <a:cubicBezTo>
                  <a:pt x="5077041" y="2823626"/>
                  <a:pt x="5077041" y="2823626"/>
                  <a:pt x="5060035" y="2823626"/>
                </a:cubicBezTo>
                <a:cubicBezTo>
                  <a:pt x="5060035" y="2823626"/>
                  <a:pt x="5060035" y="2823626"/>
                  <a:pt x="5060035" y="2839515"/>
                </a:cubicBezTo>
                <a:cubicBezTo>
                  <a:pt x="5081293" y="2855405"/>
                  <a:pt x="5068538" y="2828922"/>
                  <a:pt x="5081293" y="2828922"/>
                </a:cubicBezTo>
                <a:cubicBezTo>
                  <a:pt x="5081293" y="2828922"/>
                  <a:pt x="5081293" y="2828922"/>
                  <a:pt x="5089796" y="2839515"/>
                </a:cubicBezTo>
                <a:cubicBezTo>
                  <a:pt x="5089796" y="2839515"/>
                  <a:pt x="5089796" y="2839515"/>
                  <a:pt x="5072790" y="2860702"/>
                </a:cubicBezTo>
                <a:cubicBezTo>
                  <a:pt x="5047280" y="2855405"/>
                  <a:pt x="5068538" y="2860702"/>
                  <a:pt x="5068538" y="2860702"/>
                </a:cubicBezTo>
                <a:cubicBezTo>
                  <a:pt x="4996261" y="2903074"/>
                  <a:pt x="5051532" y="2860702"/>
                  <a:pt x="5043029" y="2865998"/>
                </a:cubicBezTo>
                <a:cubicBezTo>
                  <a:pt x="5043029" y="2865998"/>
                  <a:pt x="5043029" y="2865998"/>
                  <a:pt x="5026023" y="2871295"/>
                </a:cubicBezTo>
                <a:cubicBezTo>
                  <a:pt x="5026023" y="2871295"/>
                  <a:pt x="5026023" y="2871295"/>
                  <a:pt x="5013267" y="2865998"/>
                </a:cubicBezTo>
                <a:cubicBezTo>
                  <a:pt x="4987758" y="2913668"/>
                  <a:pt x="5013267" y="2860702"/>
                  <a:pt x="4992009" y="2871295"/>
                </a:cubicBezTo>
                <a:cubicBezTo>
                  <a:pt x="4988289" y="2876591"/>
                  <a:pt x="4985433" y="2880564"/>
                  <a:pt x="4983274" y="2883502"/>
                </a:cubicBezTo>
                <a:lnTo>
                  <a:pt x="4978992" y="2889148"/>
                </a:lnTo>
                <a:lnTo>
                  <a:pt x="4978192" y="2889833"/>
                </a:lnTo>
                <a:cubicBezTo>
                  <a:pt x="4977129" y="2891157"/>
                  <a:pt x="4976863" y="2891819"/>
                  <a:pt x="4978723" y="2889502"/>
                </a:cubicBezTo>
                <a:lnTo>
                  <a:pt x="4978992" y="2889148"/>
                </a:lnTo>
                <a:lnTo>
                  <a:pt x="4982443" y="2886192"/>
                </a:lnTo>
                <a:cubicBezTo>
                  <a:pt x="4983772" y="2885860"/>
                  <a:pt x="4984569" y="2887185"/>
                  <a:pt x="4983506" y="2892481"/>
                </a:cubicBezTo>
                <a:cubicBezTo>
                  <a:pt x="4983506" y="2892481"/>
                  <a:pt x="4983506" y="2892481"/>
                  <a:pt x="4979255" y="2892481"/>
                </a:cubicBezTo>
                <a:cubicBezTo>
                  <a:pt x="4979255" y="2892481"/>
                  <a:pt x="4979255" y="2892481"/>
                  <a:pt x="4966500" y="2897778"/>
                </a:cubicBezTo>
                <a:cubicBezTo>
                  <a:pt x="4966500" y="2897778"/>
                  <a:pt x="4966500" y="2897778"/>
                  <a:pt x="4953745" y="2918964"/>
                </a:cubicBezTo>
                <a:cubicBezTo>
                  <a:pt x="4953745" y="2918964"/>
                  <a:pt x="4953745" y="2918964"/>
                  <a:pt x="4970752" y="2924260"/>
                </a:cubicBezTo>
                <a:cubicBezTo>
                  <a:pt x="4970752" y="2924260"/>
                  <a:pt x="4970752" y="2924260"/>
                  <a:pt x="4979255" y="2934854"/>
                </a:cubicBezTo>
                <a:lnTo>
                  <a:pt x="4963673" y="2938389"/>
                </a:lnTo>
                <a:lnTo>
                  <a:pt x="4960778" y="2936586"/>
                </a:lnTo>
                <a:lnTo>
                  <a:pt x="4964308" y="2934109"/>
                </a:lnTo>
                <a:cubicBezTo>
                  <a:pt x="4966234" y="2932536"/>
                  <a:pt x="4967563" y="2930881"/>
                  <a:pt x="4966500" y="2929557"/>
                </a:cubicBezTo>
                <a:cubicBezTo>
                  <a:pt x="4966500" y="2929557"/>
                  <a:pt x="4966500" y="2929557"/>
                  <a:pt x="4957997" y="2934854"/>
                </a:cubicBezTo>
                <a:cubicBezTo>
                  <a:pt x="4957997" y="2934854"/>
                  <a:pt x="4957997" y="2934854"/>
                  <a:pt x="4960123" y="2936178"/>
                </a:cubicBezTo>
                <a:lnTo>
                  <a:pt x="4960778" y="2936586"/>
                </a:lnTo>
                <a:lnTo>
                  <a:pt x="4958528" y="2938164"/>
                </a:lnTo>
                <a:cubicBezTo>
                  <a:pt x="4957200" y="2939157"/>
                  <a:pt x="4957067" y="2939654"/>
                  <a:pt x="4959924" y="2939240"/>
                </a:cubicBezTo>
                <a:lnTo>
                  <a:pt x="4963673" y="2938389"/>
                </a:lnTo>
                <a:lnTo>
                  <a:pt x="4975003" y="2945447"/>
                </a:lnTo>
                <a:lnTo>
                  <a:pt x="4953511" y="2962462"/>
                </a:lnTo>
                <a:lnTo>
                  <a:pt x="4953745" y="2956040"/>
                </a:lnTo>
                <a:cubicBezTo>
                  <a:pt x="4953745" y="2956040"/>
                  <a:pt x="4953745" y="2956040"/>
                  <a:pt x="4949494" y="2934854"/>
                </a:cubicBezTo>
                <a:cubicBezTo>
                  <a:pt x="4949494" y="2934854"/>
                  <a:pt x="4949494" y="2934854"/>
                  <a:pt x="4932488" y="2945447"/>
                </a:cubicBezTo>
                <a:cubicBezTo>
                  <a:pt x="4932488" y="2945447"/>
                  <a:pt x="4932488" y="2945447"/>
                  <a:pt x="4936739" y="2950743"/>
                </a:cubicBezTo>
                <a:cubicBezTo>
                  <a:pt x="4936739" y="2950743"/>
                  <a:pt x="4936739" y="2950743"/>
                  <a:pt x="4936739" y="2961336"/>
                </a:cubicBezTo>
                <a:cubicBezTo>
                  <a:pt x="4936739" y="2961336"/>
                  <a:pt x="4936739" y="2961336"/>
                  <a:pt x="4940459" y="2963323"/>
                </a:cubicBezTo>
                <a:lnTo>
                  <a:pt x="4947605" y="2967138"/>
                </a:lnTo>
                <a:lnTo>
                  <a:pt x="4946571" y="2967957"/>
                </a:lnTo>
                <a:cubicBezTo>
                  <a:pt x="4942585" y="2971599"/>
                  <a:pt x="4943116" y="2971930"/>
                  <a:pt x="4945242" y="2970606"/>
                </a:cubicBezTo>
                <a:lnTo>
                  <a:pt x="4948577" y="2967657"/>
                </a:lnTo>
                <a:lnTo>
                  <a:pt x="4966500" y="2977226"/>
                </a:lnTo>
                <a:cubicBezTo>
                  <a:pt x="4966500" y="2977226"/>
                  <a:pt x="4966500" y="2977226"/>
                  <a:pt x="4962248" y="2987819"/>
                </a:cubicBezTo>
                <a:cubicBezTo>
                  <a:pt x="4951619" y="2985833"/>
                  <a:pt x="4943448" y="2984592"/>
                  <a:pt x="4937262" y="2983888"/>
                </a:cubicBezTo>
                <a:lnTo>
                  <a:pt x="4935138" y="2983774"/>
                </a:lnTo>
                <a:lnTo>
                  <a:pt x="4936739" y="2977226"/>
                </a:lnTo>
                <a:lnTo>
                  <a:pt x="4931087" y="2983104"/>
                </a:lnTo>
                <a:lnTo>
                  <a:pt x="4930123" y="2983504"/>
                </a:lnTo>
                <a:lnTo>
                  <a:pt x="4924184" y="2983185"/>
                </a:lnTo>
                <a:cubicBezTo>
                  <a:pt x="4918803" y="2983516"/>
                  <a:pt x="4919467" y="2985171"/>
                  <a:pt x="4922390" y="2986495"/>
                </a:cubicBezTo>
                <a:lnTo>
                  <a:pt x="4922808" y="2986542"/>
                </a:lnTo>
                <a:lnTo>
                  <a:pt x="4906978" y="2993116"/>
                </a:lnTo>
                <a:cubicBezTo>
                  <a:pt x="4906978" y="2993116"/>
                  <a:pt x="4906978" y="2993116"/>
                  <a:pt x="4915481" y="3003709"/>
                </a:cubicBezTo>
                <a:cubicBezTo>
                  <a:pt x="4915481" y="3003709"/>
                  <a:pt x="4915481" y="3003709"/>
                  <a:pt x="4906978" y="3009006"/>
                </a:cubicBezTo>
                <a:cubicBezTo>
                  <a:pt x="4883594" y="3022247"/>
                  <a:pt x="4880406" y="3020923"/>
                  <a:pt x="4882531" y="3016288"/>
                </a:cubicBezTo>
                <a:lnTo>
                  <a:pt x="4887564" y="3008687"/>
                </a:lnTo>
                <a:lnTo>
                  <a:pt x="4889971" y="3009006"/>
                </a:lnTo>
                <a:cubicBezTo>
                  <a:pt x="4889971" y="3003709"/>
                  <a:pt x="4889971" y="3003709"/>
                  <a:pt x="4889971" y="3003709"/>
                </a:cubicBezTo>
                <a:cubicBezTo>
                  <a:pt x="4891034" y="3003709"/>
                  <a:pt x="4889706" y="3005695"/>
                  <a:pt x="4887846" y="3008261"/>
                </a:cubicBezTo>
                <a:lnTo>
                  <a:pt x="4887564" y="3008687"/>
                </a:lnTo>
                <a:lnTo>
                  <a:pt x="4876220" y="3007185"/>
                </a:lnTo>
                <a:cubicBezTo>
                  <a:pt x="4872434" y="3003709"/>
                  <a:pt x="4893160" y="2995764"/>
                  <a:pt x="4889971" y="2987819"/>
                </a:cubicBezTo>
                <a:cubicBezTo>
                  <a:pt x="4889971" y="2987819"/>
                  <a:pt x="4889971" y="2987819"/>
                  <a:pt x="4877217" y="2993116"/>
                </a:cubicBezTo>
                <a:cubicBezTo>
                  <a:pt x="4874560" y="3001723"/>
                  <a:pt x="4872500" y="3008344"/>
                  <a:pt x="4870939" y="3013361"/>
                </a:cubicBezTo>
                <a:lnTo>
                  <a:pt x="4870648" y="3014302"/>
                </a:lnTo>
                <a:lnTo>
                  <a:pt x="4864462" y="3014302"/>
                </a:lnTo>
                <a:cubicBezTo>
                  <a:pt x="4864462" y="3014302"/>
                  <a:pt x="4864462" y="3014302"/>
                  <a:pt x="4860210" y="3024896"/>
                </a:cubicBezTo>
                <a:cubicBezTo>
                  <a:pt x="4860210" y="3024896"/>
                  <a:pt x="4860210" y="3024896"/>
                  <a:pt x="4862868" y="3024233"/>
                </a:cubicBezTo>
                <a:lnTo>
                  <a:pt x="4867967" y="3022963"/>
                </a:lnTo>
                <a:lnTo>
                  <a:pt x="4867651" y="3023985"/>
                </a:lnTo>
                <a:cubicBezTo>
                  <a:pt x="4866322" y="3028371"/>
                  <a:pt x="4866588" y="3027875"/>
                  <a:pt x="4867651" y="3025558"/>
                </a:cubicBezTo>
                <a:lnTo>
                  <a:pt x="4869126" y="3022674"/>
                </a:lnTo>
                <a:lnTo>
                  <a:pt x="4881468" y="3019599"/>
                </a:lnTo>
                <a:cubicBezTo>
                  <a:pt x="4881468" y="3019599"/>
                  <a:pt x="4881468" y="3019599"/>
                  <a:pt x="4889971" y="3030192"/>
                </a:cubicBezTo>
                <a:cubicBezTo>
                  <a:pt x="4889971" y="3030192"/>
                  <a:pt x="4889971" y="3030192"/>
                  <a:pt x="4868713" y="3035488"/>
                </a:cubicBezTo>
                <a:cubicBezTo>
                  <a:pt x="4868713" y="3035488"/>
                  <a:pt x="4868713" y="3035488"/>
                  <a:pt x="4877217" y="3046082"/>
                </a:cubicBezTo>
                <a:cubicBezTo>
                  <a:pt x="4830449" y="3067268"/>
                  <a:pt x="4868713" y="3035488"/>
                  <a:pt x="4860210" y="3040785"/>
                </a:cubicBezTo>
                <a:cubicBezTo>
                  <a:pt x="4860210" y="3040785"/>
                  <a:pt x="4860210" y="3040785"/>
                  <a:pt x="4847456" y="3051378"/>
                </a:cubicBezTo>
                <a:cubicBezTo>
                  <a:pt x="4847456" y="3051378"/>
                  <a:pt x="4847456" y="3051378"/>
                  <a:pt x="4860210" y="3077861"/>
                </a:cubicBezTo>
                <a:cubicBezTo>
                  <a:pt x="4860210" y="3077861"/>
                  <a:pt x="4860210" y="3077861"/>
                  <a:pt x="4834701" y="3093751"/>
                </a:cubicBezTo>
                <a:cubicBezTo>
                  <a:pt x="4834701" y="3093751"/>
                  <a:pt x="4834701" y="3093751"/>
                  <a:pt x="4817694" y="3077861"/>
                </a:cubicBezTo>
                <a:cubicBezTo>
                  <a:pt x="4817694" y="3077861"/>
                  <a:pt x="4817694" y="3077861"/>
                  <a:pt x="4817694" y="3083158"/>
                </a:cubicBezTo>
                <a:cubicBezTo>
                  <a:pt x="4817694" y="3083158"/>
                  <a:pt x="4817694" y="3083158"/>
                  <a:pt x="4809191" y="3083158"/>
                </a:cubicBezTo>
                <a:cubicBezTo>
                  <a:pt x="4809191" y="3083158"/>
                  <a:pt x="4809191" y="3083158"/>
                  <a:pt x="4800689" y="3083158"/>
                </a:cubicBezTo>
                <a:cubicBezTo>
                  <a:pt x="4800689" y="3083158"/>
                  <a:pt x="4800689" y="3083158"/>
                  <a:pt x="4809191" y="3072564"/>
                </a:cubicBezTo>
                <a:cubicBezTo>
                  <a:pt x="4809191" y="3072564"/>
                  <a:pt x="4809191" y="3072564"/>
                  <a:pt x="4800689" y="3072564"/>
                </a:cubicBezTo>
                <a:cubicBezTo>
                  <a:pt x="4800689" y="3072564"/>
                  <a:pt x="4800689" y="3072564"/>
                  <a:pt x="4800689" y="3061971"/>
                </a:cubicBezTo>
                <a:cubicBezTo>
                  <a:pt x="4800689" y="3061971"/>
                  <a:pt x="4800689" y="3061971"/>
                  <a:pt x="4770927" y="3077861"/>
                </a:cubicBezTo>
                <a:cubicBezTo>
                  <a:pt x="4770927" y="3077861"/>
                  <a:pt x="4770927" y="3077861"/>
                  <a:pt x="4775179" y="3104344"/>
                </a:cubicBezTo>
                <a:cubicBezTo>
                  <a:pt x="4775179" y="3104344"/>
                  <a:pt x="4775179" y="3104344"/>
                  <a:pt x="4753921" y="3093751"/>
                </a:cubicBezTo>
                <a:cubicBezTo>
                  <a:pt x="4753921" y="3093751"/>
                  <a:pt x="4753921" y="3093751"/>
                  <a:pt x="4749669" y="3104344"/>
                </a:cubicBezTo>
                <a:cubicBezTo>
                  <a:pt x="4749669" y="3104344"/>
                  <a:pt x="4749669" y="3104344"/>
                  <a:pt x="4766676" y="3104344"/>
                </a:cubicBezTo>
                <a:cubicBezTo>
                  <a:pt x="4766676" y="3104344"/>
                  <a:pt x="4766676" y="3104344"/>
                  <a:pt x="4792185" y="3125530"/>
                </a:cubicBezTo>
                <a:cubicBezTo>
                  <a:pt x="4792185" y="3125530"/>
                  <a:pt x="4792185" y="3125530"/>
                  <a:pt x="4775179" y="3146716"/>
                </a:cubicBezTo>
                <a:cubicBezTo>
                  <a:pt x="4775179" y="3146716"/>
                  <a:pt x="4775179" y="3146716"/>
                  <a:pt x="4758172" y="3146716"/>
                </a:cubicBezTo>
                <a:cubicBezTo>
                  <a:pt x="4758172" y="3146716"/>
                  <a:pt x="4758172" y="3146716"/>
                  <a:pt x="4770927" y="3162606"/>
                </a:cubicBezTo>
                <a:cubicBezTo>
                  <a:pt x="4770927" y="3162606"/>
                  <a:pt x="4770927" y="3162606"/>
                  <a:pt x="4766676" y="3167903"/>
                </a:cubicBezTo>
                <a:cubicBezTo>
                  <a:pt x="4766676" y="3167903"/>
                  <a:pt x="4766676" y="3167903"/>
                  <a:pt x="4783682" y="3167903"/>
                </a:cubicBezTo>
                <a:cubicBezTo>
                  <a:pt x="4804940" y="3159958"/>
                  <a:pt x="4816632" y="3153999"/>
                  <a:pt x="4822278" y="3149696"/>
                </a:cubicBezTo>
                <a:lnTo>
                  <a:pt x="4823115" y="3146716"/>
                </a:lnTo>
                <a:lnTo>
                  <a:pt x="4826198" y="3146716"/>
                </a:lnTo>
                <a:cubicBezTo>
                  <a:pt x="4826198" y="3146716"/>
                  <a:pt x="4826198" y="3146716"/>
                  <a:pt x="4834701" y="3152013"/>
                </a:cubicBezTo>
                <a:cubicBezTo>
                  <a:pt x="4847456" y="3136124"/>
                  <a:pt x="4838952" y="3146716"/>
                  <a:pt x="4838952" y="3146716"/>
                </a:cubicBezTo>
                <a:cubicBezTo>
                  <a:pt x="4838952" y="3146716"/>
                  <a:pt x="4838952" y="3146716"/>
                  <a:pt x="4830449" y="3146716"/>
                </a:cubicBezTo>
                <a:cubicBezTo>
                  <a:pt x="4847456" y="3130827"/>
                  <a:pt x="4830449" y="3136124"/>
                  <a:pt x="4830449" y="3130827"/>
                </a:cubicBezTo>
                <a:cubicBezTo>
                  <a:pt x="4843204" y="3141420"/>
                  <a:pt x="4847456" y="3114937"/>
                  <a:pt x="4851707" y="3109641"/>
                </a:cubicBezTo>
                <a:cubicBezTo>
                  <a:pt x="4851707" y="3109641"/>
                  <a:pt x="4851707" y="3109641"/>
                  <a:pt x="4872965" y="3099047"/>
                </a:cubicBezTo>
                <a:cubicBezTo>
                  <a:pt x="4872965" y="3099047"/>
                  <a:pt x="4872965" y="3099047"/>
                  <a:pt x="4872965" y="3093751"/>
                </a:cubicBezTo>
                <a:cubicBezTo>
                  <a:pt x="4872965" y="3093751"/>
                  <a:pt x="4872965" y="3093751"/>
                  <a:pt x="4885720" y="3088454"/>
                </a:cubicBezTo>
                <a:cubicBezTo>
                  <a:pt x="4885720" y="3088454"/>
                  <a:pt x="4885720" y="3088454"/>
                  <a:pt x="4877217" y="3083158"/>
                </a:cubicBezTo>
                <a:cubicBezTo>
                  <a:pt x="4877217" y="3083158"/>
                  <a:pt x="4877217" y="3083158"/>
                  <a:pt x="4919733" y="3061971"/>
                </a:cubicBezTo>
                <a:cubicBezTo>
                  <a:pt x="4919733" y="3061971"/>
                  <a:pt x="4919733" y="3061971"/>
                  <a:pt x="4919733" y="3067268"/>
                </a:cubicBezTo>
                <a:cubicBezTo>
                  <a:pt x="4919733" y="3067268"/>
                  <a:pt x="4919733" y="3067268"/>
                  <a:pt x="4940990" y="3077861"/>
                </a:cubicBezTo>
                <a:cubicBezTo>
                  <a:pt x="4966500" y="3040785"/>
                  <a:pt x="4932488" y="3077861"/>
                  <a:pt x="4936739" y="3056675"/>
                </a:cubicBezTo>
                <a:lnTo>
                  <a:pt x="4950081" y="3056204"/>
                </a:lnTo>
                <a:lnTo>
                  <a:pt x="4949494" y="3056675"/>
                </a:lnTo>
                <a:lnTo>
                  <a:pt x="4950125" y="3056203"/>
                </a:lnTo>
                <a:lnTo>
                  <a:pt x="4957864" y="3055930"/>
                </a:lnTo>
                <a:cubicBezTo>
                  <a:pt x="4960920" y="3055516"/>
                  <a:pt x="4960654" y="3055020"/>
                  <a:pt x="4959060" y="3054689"/>
                </a:cubicBezTo>
                <a:lnTo>
                  <a:pt x="4952474" y="3054447"/>
                </a:lnTo>
                <a:lnTo>
                  <a:pt x="4970752" y="3040785"/>
                </a:lnTo>
                <a:cubicBezTo>
                  <a:pt x="4970752" y="3040785"/>
                  <a:pt x="4970752" y="3040785"/>
                  <a:pt x="5000513" y="3035488"/>
                </a:cubicBezTo>
                <a:cubicBezTo>
                  <a:pt x="5000513" y="3035488"/>
                  <a:pt x="5000513" y="3035488"/>
                  <a:pt x="5009016" y="3046082"/>
                </a:cubicBezTo>
                <a:lnTo>
                  <a:pt x="5013267" y="3046082"/>
                </a:lnTo>
                <a:cubicBezTo>
                  <a:pt x="5013267" y="3046082"/>
                  <a:pt x="5013267" y="3046082"/>
                  <a:pt x="5017519" y="3056675"/>
                </a:cubicBezTo>
                <a:cubicBezTo>
                  <a:pt x="5017519" y="3056675"/>
                  <a:pt x="5017519" y="3056675"/>
                  <a:pt x="5017519" y="3051378"/>
                </a:cubicBezTo>
                <a:cubicBezTo>
                  <a:pt x="5017519" y="3051378"/>
                  <a:pt x="5017519" y="3051378"/>
                  <a:pt x="5021771" y="3046082"/>
                </a:cubicBezTo>
                <a:cubicBezTo>
                  <a:pt x="5021771" y="3046082"/>
                  <a:pt x="5021771" y="3046082"/>
                  <a:pt x="5043029" y="3061971"/>
                </a:cubicBezTo>
                <a:cubicBezTo>
                  <a:pt x="5043029" y="3061971"/>
                  <a:pt x="5043029" y="3061971"/>
                  <a:pt x="5051532" y="3061971"/>
                </a:cubicBezTo>
                <a:cubicBezTo>
                  <a:pt x="5051532" y="3061971"/>
                  <a:pt x="5051532" y="3061971"/>
                  <a:pt x="5030274" y="3046082"/>
                </a:cubicBezTo>
                <a:cubicBezTo>
                  <a:pt x="5030274" y="3046082"/>
                  <a:pt x="5030274" y="3046082"/>
                  <a:pt x="5026023" y="3035488"/>
                </a:cubicBezTo>
                <a:cubicBezTo>
                  <a:pt x="5026023" y="3035488"/>
                  <a:pt x="5026023" y="3035488"/>
                  <a:pt x="5009016" y="3035488"/>
                </a:cubicBezTo>
                <a:cubicBezTo>
                  <a:pt x="5009016" y="3035488"/>
                  <a:pt x="5009016" y="3035488"/>
                  <a:pt x="5000513" y="3035488"/>
                </a:cubicBezTo>
                <a:cubicBezTo>
                  <a:pt x="5000513" y="3035488"/>
                  <a:pt x="5000513" y="3035488"/>
                  <a:pt x="5034525" y="2993116"/>
                </a:cubicBezTo>
                <a:cubicBezTo>
                  <a:pt x="5034525" y="2993116"/>
                  <a:pt x="5034525" y="2993116"/>
                  <a:pt x="5055783" y="2993116"/>
                </a:cubicBezTo>
                <a:cubicBezTo>
                  <a:pt x="5055783" y="2993116"/>
                  <a:pt x="5055783" y="2993116"/>
                  <a:pt x="5068538" y="2977226"/>
                </a:cubicBezTo>
                <a:cubicBezTo>
                  <a:pt x="5068538" y="2977226"/>
                  <a:pt x="5068538" y="2977226"/>
                  <a:pt x="5077041" y="2987819"/>
                </a:cubicBezTo>
                <a:cubicBezTo>
                  <a:pt x="5077041" y="2987819"/>
                  <a:pt x="5077041" y="2987819"/>
                  <a:pt x="5115305" y="2966633"/>
                </a:cubicBezTo>
                <a:cubicBezTo>
                  <a:pt x="5115305" y="2966633"/>
                  <a:pt x="5115305" y="2966633"/>
                  <a:pt x="5149318" y="2977226"/>
                </a:cubicBezTo>
                <a:cubicBezTo>
                  <a:pt x="5149318" y="2977226"/>
                  <a:pt x="5149318" y="2977226"/>
                  <a:pt x="5140815" y="2987819"/>
                </a:cubicBezTo>
                <a:cubicBezTo>
                  <a:pt x="5140815" y="2987819"/>
                  <a:pt x="5140815" y="2987819"/>
                  <a:pt x="5153570" y="2987819"/>
                </a:cubicBezTo>
                <a:cubicBezTo>
                  <a:pt x="5153570" y="2987819"/>
                  <a:pt x="5153570" y="2987819"/>
                  <a:pt x="5153570" y="2993116"/>
                </a:cubicBezTo>
                <a:cubicBezTo>
                  <a:pt x="5153570" y="2993116"/>
                  <a:pt x="5153570" y="2993116"/>
                  <a:pt x="5157822" y="2982523"/>
                </a:cubicBezTo>
                <a:cubicBezTo>
                  <a:pt x="5157822" y="2982523"/>
                  <a:pt x="5157822" y="2982523"/>
                  <a:pt x="5170576" y="2993116"/>
                </a:cubicBezTo>
                <a:cubicBezTo>
                  <a:pt x="5170576" y="2993116"/>
                  <a:pt x="5170576" y="2993116"/>
                  <a:pt x="5208840" y="2987819"/>
                </a:cubicBezTo>
                <a:cubicBezTo>
                  <a:pt x="5208840" y="2987819"/>
                  <a:pt x="5208840" y="2987819"/>
                  <a:pt x="5230098" y="2998413"/>
                </a:cubicBezTo>
                <a:cubicBezTo>
                  <a:pt x="5230098" y="2998413"/>
                  <a:pt x="5230098" y="2998413"/>
                  <a:pt x="5272614" y="3003709"/>
                </a:cubicBezTo>
                <a:cubicBezTo>
                  <a:pt x="5272614" y="3003709"/>
                  <a:pt x="5272614" y="3003709"/>
                  <a:pt x="5289621" y="3014302"/>
                </a:cubicBezTo>
                <a:cubicBezTo>
                  <a:pt x="5276866" y="3009006"/>
                  <a:pt x="5281117" y="3024896"/>
                  <a:pt x="5272614" y="3019599"/>
                </a:cubicBezTo>
                <a:cubicBezTo>
                  <a:pt x="5272614" y="3019599"/>
                  <a:pt x="5272614" y="3019599"/>
                  <a:pt x="5251356" y="3009006"/>
                </a:cubicBezTo>
                <a:cubicBezTo>
                  <a:pt x="5251356" y="3009006"/>
                  <a:pt x="5251356" y="3009006"/>
                  <a:pt x="5255608" y="3019599"/>
                </a:cubicBezTo>
                <a:lnTo>
                  <a:pt x="5254511" y="3019325"/>
                </a:lnTo>
                <a:lnTo>
                  <a:pt x="5254877" y="3019102"/>
                </a:lnTo>
                <a:cubicBezTo>
                  <a:pt x="5252951" y="3018275"/>
                  <a:pt x="5247105" y="3016951"/>
                  <a:pt x="5234350" y="3014302"/>
                </a:cubicBezTo>
                <a:cubicBezTo>
                  <a:pt x="5244979" y="3016950"/>
                  <a:pt x="5250293" y="3018275"/>
                  <a:pt x="5252951" y="3018937"/>
                </a:cubicBezTo>
                <a:lnTo>
                  <a:pt x="5254511" y="3019325"/>
                </a:lnTo>
                <a:lnTo>
                  <a:pt x="5251888" y="3020923"/>
                </a:lnTo>
                <a:cubicBezTo>
                  <a:pt x="5246042" y="3022247"/>
                  <a:pt x="5236476" y="3024895"/>
                  <a:pt x="5247105" y="3035488"/>
                </a:cubicBezTo>
                <a:cubicBezTo>
                  <a:pt x="5247105" y="3035488"/>
                  <a:pt x="5242853" y="3046082"/>
                  <a:pt x="5234350" y="3040785"/>
                </a:cubicBezTo>
                <a:cubicBezTo>
                  <a:pt x="5234350" y="3040785"/>
                  <a:pt x="5234350" y="3040785"/>
                  <a:pt x="5225847" y="3035488"/>
                </a:cubicBezTo>
                <a:cubicBezTo>
                  <a:pt x="5225847" y="3035488"/>
                  <a:pt x="5225847" y="3035488"/>
                  <a:pt x="5230098" y="3024896"/>
                </a:cubicBezTo>
                <a:cubicBezTo>
                  <a:pt x="5230098" y="3024896"/>
                  <a:pt x="5230098" y="3024896"/>
                  <a:pt x="5217344" y="3024896"/>
                </a:cubicBezTo>
                <a:cubicBezTo>
                  <a:pt x="5217344" y="3024896"/>
                  <a:pt x="5217344" y="3024896"/>
                  <a:pt x="5221595" y="3051378"/>
                </a:cubicBezTo>
                <a:cubicBezTo>
                  <a:pt x="5221595" y="3051378"/>
                  <a:pt x="5221595" y="3051378"/>
                  <a:pt x="5213092" y="3061971"/>
                </a:cubicBezTo>
                <a:cubicBezTo>
                  <a:pt x="5213092" y="3061971"/>
                  <a:pt x="5213092" y="3061971"/>
                  <a:pt x="5183331" y="3077861"/>
                </a:cubicBezTo>
                <a:cubicBezTo>
                  <a:pt x="5183331" y="3077861"/>
                  <a:pt x="5183331" y="3077861"/>
                  <a:pt x="5136563" y="3099047"/>
                </a:cubicBezTo>
                <a:cubicBezTo>
                  <a:pt x="5136563" y="3099047"/>
                  <a:pt x="5136563" y="3099047"/>
                  <a:pt x="5115305" y="3099047"/>
                </a:cubicBezTo>
                <a:cubicBezTo>
                  <a:pt x="5115305" y="3099047"/>
                  <a:pt x="5115305" y="3099047"/>
                  <a:pt x="5094048" y="3104344"/>
                </a:cubicBezTo>
                <a:cubicBezTo>
                  <a:pt x="5094048" y="3104344"/>
                  <a:pt x="5094048" y="3104344"/>
                  <a:pt x="5089796" y="3109641"/>
                </a:cubicBezTo>
                <a:cubicBezTo>
                  <a:pt x="5089796" y="3109641"/>
                  <a:pt x="5089796" y="3109641"/>
                  <a:pt x="5123809" y="3109641"/>
                </a:cubicBezTo>
                <a:cubicBezTo>
                  <a:pt x="5102551" y="3157310"/>
                  <a:pt x="5111054" y="3104344"/>
                  <a:pt x="5094048" y="3130827"/>
                </a:cubicBezTo>
                <a:cubicBezTo>
                  <a:pt x="5094048" y="3130827"/>
                  <a:pt x="5094048" y="3130827"/>
                  <a:pt x="5085544" y="3125530"/>
                </a:cubicBezTo>
                <a:cubicBezTo>
                  <a:pt x="5085544" y="3125530"/>
                  <a:pt x="5085544" y="3125530"/>
                  <a:pt x="5085544" y="3136124"/>
                </a:cubicBezTo>
                <a:cubicBezTo>
                  <a:pt x="5085544" y="3136124"/>
                  <a:pt x="5085544" y="3136124"/>
                  <a:pt x="5051532" y="3157310"/>
                </a:cubicBezTo>
                <a:cubicBezTo>
                  <a:pt x="5051532" y="3157310"/>
                  <a:pt x="5051532" y="3157310"/>
                  <a:pt x="5038777" y="3167903"/>
                </a:cubicBezTo>
                <a:cubicBezTo>
                  <a:pt x="5038777" y="3167903"/>
                  <a:pt x="5038777" y="3167903"/>
                  <a:pt x="5000513" y="3183792"/>
                </a:cubicBezTo>
                <a:cubicBezTo>
                  <a:pt x="5000513" y="3183792"/>
                  <a:pt x="5000513" y="3183792"/>
                  <a:pt x="4992009" y="3183792"/>
                </a:cubicBezTo>
                <a:lnTo>
                  <a:pt x="4992009" y="3194386"/>
                </a:lnTo>
                <a:cubicBezTo>
                  <a:pt x="4992009" y="3194386"/>
                  <a:pt x="4992009" y="3194386"/>
                  <a:pt x="4979255" y="3183792"/>
                </a:cubicBezTo>
                <a:cubicBezTo>
                  <a:pt x="4979255" y="3183792"/>
                  <a:pt x="4979255" y="3183792"/>
                  <a:pt x="4966500" y="3194386"/>
                </a:cubicBezTo>
                <a:cubicBezTo>
                  <a:pt x="4966500" y="3194386"/>
                  <a:pt x="4966500" y="3194386"/>
                  <a:pt x="4975003" y="3210275"/>
                </a:cubicBezTo>
                <a:cubicBezTo>
                  <a:pt x="4975003" y="3210275"/>
                  <a:pt x="4975003" y="3210275"/>
                  <a:pt x="4957997" y="3210275"/>
                </a:cubicBezTo>
                <a:cubicBezTo>
                  <a:pt x="4957997" y="3210275"/>
                  <a:pt x="4957997" y="3210275"/>
                  <a:pt x="4966500" y="3220869"/>
                </a:cubicBezTo>
                <a:cubicBezTo>
                  <a:pt x="4966500" y="3220869"/>
                  <a:pt x="4966500" y="3220869"/>
                  <a:pt x="4936739" y="3236758"/>
                </a:cubicBezTo>
                <a:cubicBezTo>
                  <a:pt x="4936739" y="3236758"/>
                  <a:pt x="4936739" y="3236758"/>
                  <a:pt x="4940990" y="3236758"/>
                </a:cubicBezTo>
                <a:cubicBezTo>
                  <a:pt x="4936739" y="3257944"/>
                  <a:pt x="4936739" y="3242055"/>
                  <a:pt x="4932488" y="3242055"/>
                </a:cubicBezTo>
                <a:cubicBezTo>
                  <a:pt x="4932488" y="3242055"/>
                  <a:pt x="4932488" y="3242055"/>
                  <a:pt x="4919733" y="3236758"/>
                </a:cubicBezTo>
                <a:cubicBezTo>
                  <a:pt x="4919733" y="3236758"/>
                  <a:pt x="4919733" y="3236758"/>
                  <a:pt x="4915481" y="3252648"/>
                </a:cubicBezTo>
                <a:cubicBezTo>
                  <a:pt x="4915481" y="3252648"/>
                  <a:pt x="4915481" y="3252648"/>
                  <a:pt x="4860210" y="3295020"/>
                </a:cubicBezTo>
                <a:cubicBezTo>
                  <a:pt x="4860210" y="3295020"/>
                  <a:pt x="4860210" y="3295020"/>
                  <a:pt x="4834701" y="3310910"/>
                </a:cubicBezTo>
                <a:cubicBezTo>
                  <a:pt x="4834701" y="3310910"/>
                  <a:pt x="4834701" y="3310910"/>
                  <a:pt x="4830449" y="3321503"/>
                </a:cubicBezTo>
                <a:cubicBezTo>
                  <a:pt x="4830449" y="3321503"/>
                  <a:pt x="4830449" y="3321503"/>
                  <a:pt x="4817694" y="3321503"/>
                </a:cubicBezTo>
                <a:cubicBezTo>
                  <a:pt x="4817694" y="3321503"/>
                  <a:pt x="4817694" y="3321503"/>
                  <a:pt x="4804940" y="3337393"/>
                </a:cubicBezTo>
                <a:cubicBezTo>
                  <a:pt x="4770927" y="3342690"/>
                  <a:pt x="4762424" y="3353283"/>
                  <a:pt x="4753921" y="3385062"/>
                </a:cubicBezTo>
                <a:cubicBezTo>
                  <a:pt x="4753921" y="3385062"/>
                  <a:pt x="4753921" y="3385062"/>
                  <a:pt x="4728411" y="3395655"/>
                </a:cubicBezTo>
                <a:cubicBezTo>
                  <a:pt x="4728411" y="3395655"/>
                  <a:pt x="4728411" y="3395655"/>
                  <a:pt x="4732663" y="3406248"/>
                </a:cubicBezTo>
                <a:cubicBezTo>
                  <a:pt x="4732663" y="3406248"/>
                  <a:pt x="4732663" y="3406248"/>
                  <a:pt x="4741166" y="3406248"/>
                </a:cubicBezTo>
                <a:cubicBezTo>
                  <a:pt x="4745417" y="3427435"/>
                  <a:pt x="4732663" y="3406248"/>
                  <a:pt x="4724160" y="3422138"/>
                </a:cubicBezTo>
                <a:cubicBezTo>
                  <a:pt x="4724160" y="3422138"/>
                  <a:pt x="4724160" y="3422138"/>
                  <a:pt x="4724160" y="3432731"/>
                </a:cubicBezTo>
                <a:cubicBezTo>
                  <a:pt x="4758172" y="3453918"/>
                  <a:pt x="4715656" y="3438028"/>
                  <a:pt x="4728411" y="3453918"/>
                </a:cubicBezTo>
                <a:cubicBezTo>
                  <a:pt x="4724160" y="3475104"/>
                  <a:pt x="4745417" y="3464511"/>
                  <a:pt x="4749669" y="3469807"/>
                </a:cubicBezTo>
                <a:cubicBezTo>
                  <a:pt x="4749669" y="3469807"/>
                  <a:pt x="4749669" y="3469807"/>
                  <a:pt x="4745417" y="3464511"/>
                </a:cubicBezTo>
                <a:cubicBezTo>
                  <a:pt x="4745417" y="3464511"/>
                  <a:pt x="4745417" y="3464511"/>
                  <a:pt x="4749669" y="3453918"/>
                </a:cubicBezTo>
                <a:cubicBezTo>
                  <a:pt x="4749669" y="3453918"/>
                  <a:pt x="4749669" y="3453918"/>
                  <a:pt x="4741166" y="3448621"/>
                </a:cubicBezTo>
                <a:cubicBezTo>
                  <a:pt x="4741166" y="3448621"/>
                  <a:pt x="4741166" y="3448621"/>
                  <a:pt x="4745417" y="3427435"/>
                </a:cubicBezTo>
                <a:cubicBezTo>
                  <a:pt x="4745417" y="3427435"/>
                  <a:pt x="4745417" y="3427435"/>
                  <a:pt x="4753921" y="3416842"/>
                </a:cubicBezTo>
                <a:cubicBezTo>
                  <a:pt x="4753921" y="3416842"/>
                  <a:pt x="4753921" y="3416842"/>
                  <a:pt x="4775179" y="3411545"/>
                </a:cubicBezTo>
                <a:cubicBezTo>
                  <a:pt x="4775179" y="3411545"/>
                  <a:pt x="4775179" y="3411545"/>
                  <a:pt x="4770927" y="3422138"/>
                </a:cubicBezTo>
                <a:cubicBezTo>
                  <a:pt x="4770927" y="3422138"/>
                  <a:pt x="4770927" y="3422138"/>
                  <a:pt x="4775179" y="3427435"/>
                </a:cubicBezTo>
                <a:cubicBezTo>
                  <a:pt x="4775179" y="3427435"/>
                  <a:pt x="4775179" y="3427435"/>
                  <a:pt x="4779430" y="3422138"/>
                </a:cubicBezTo>
                <a:cubicBezTo>
                  <a:pt x="4779430" y="3422138"/>
                  <a:pt x="4779430" y="3422138"/>
                  <a:pt x="4787933" y="3427435"/>
                </a:cubicBezTo>
                <a:cubicBezTo>
                  <a:pt x="4787933" y="3427435"/>
                  <a:pt x="4787933" y="3427435"/>
                  <a:pt x="4800689" y="3459214"/>
                </a:cubicBezTo>
                <a:cubicBezTo>
                  <a:pt x="4800689" y="3459214"/>
                  <a:pt x="4800689" y="3459214"/>
                  <a:pt x="4792185" y="3469807"/>
                </a:cubicBezTo>
                <a:cubicBezTo>
                  <a:pt x="4792185" y="3469807"/>
                  <a:pt x="4792185" y="3469807"/>
                  <a:pt x="4800689" y="3475104"/>
                </a:cubicBezTo>
                <a:cubicBezTo>
                  <a:pt x="4800689" y="3475104"/>
                  <a:pt x="4800689" y="3475104"/>
                  <a:pt x="4813443" y="3469807"/>
                </a:cubicBezTo>
                <a:cubicBezTo>
                  <a:pt x="4826198" y="3469807"/>
                  <a:pt x="4817694" y="3475104"/>
                  <a:pt x="4817694" y="3475104"/>
                </a:cubicBezTo>
                <a:cubicBezTo>
                  <a:pt x="4817694" y="3475104"/>
                  <a:pt x="4817694" y="3475104"/>
                  <a:pt x="4770927" y="3512180"/>
                </a:cubicBezTo>
                <a:cubicBezTo>
                  <a:pt x="4770927" y="3512180"/>
                  <a:pt x="4770927" y="3512180"/>
                  <a:pt x="4753921" y="3549256"/>
                </a:cubicBezTo>
                <a:cubicBezTo>
                  <a:pt x="4753921" y="3549256"/>
                  <a:pt x="4753921" y="3549256"/>
                  <a:pt x="4736914" y="3549256"/>
                </a:cubicBezTo>
                <a:cubicBezTo>
                  <a:pt x="4736914" y="3549256"/>
                  <a:pt x="4736914" y="3549256"/>
                  <a:pt x="4728411" y="3538663"/>
                </a:cubicBezTo>
                <a:cubicBezTo>
                  <a:pt x="4728411" y="3538663"/>
                  <a:pt x="4728411" y="3538663"/>
                  <a:pt x="4702902" y="3565146"/>
                </a:cubicBezTo>
                <a:cubicBezTo>
                  <a:pt x="4702902" y="3565146"/>
                  <a:pt x="4702902" y="3565146"/>
                  <a:pt x="4707154" y="3570442"/>
                </a:cubicBezTo>
                <a:cubicBezTo>
                  <a:pt x="4736914" y="3522773"/>
                  <a:pt x="4711405" y="3565146"/>
                  <a:pt x="4719908" y="3559849"/>
                </a:cubicBezTo>
                <a:cubicBezTo>
                  <a:pt x="4719908" y="3559849"/>
                  <a:pt x="4719908" y="3559849"/>
                  <a:pt x="4728411" y="3559849"/>
                </a:cubicBezTo>
                <a:cubicBezTo>
                  <a:pt x="4728411" y="3559849"/>
                  <a:pt x="4728411" y="3559849"/>
                  <a:pt x="4745417" y="3565146"/>
                </a:cubicBezTo>
                <a:cubicBezTo>
                  <a:pt x="4745417" y="3565146"/>
                  <a:pt x="4745417" y="3565146"/>
                  <a:pt x="4745417" y="3575739"/>
                </a:cubicBezTo>
                <a:cubicBezTo>
                  <a:pt x="4760298" y="3578387"/>
                  <a:pt x="4769333" y="3579049"/>
                  <a:pt x="4774514" y="3578635"/>
                </a:cubicBezTo>
                <a:lnTo>
                  <a:pt x="4776537" y="3577431"/>
                </a:lnTo>
                <a:lnTo>
                  <a:pt x="4779430" y="3581035"/>
                </a:lnTo>
                <a:cubicBezTo>
                  <a:pt x="4779430" y="3581035"/>
                  <a:pt x="4779430" y="3581035"/>
                  <a:pt x="4753921" y="3618111"/>
                </a:cubicBezTo>
                <a:cubicBezTo>
                  <a:pt x="4753921" y="3618111"/>
                  <a:pt x="4753921" y="3618111"/>
                  <a:pt x="4762424" y="3618111"/>
                </a:cubicBezTo>
                <a:cubicBezTo>
                  <a:pt x="4762424" y="3618111"/>
                  <a:pt x="4762424" y="3618111"/>
                  <a:pt x="4775179" y="3618111"/>
                </a:cubicBezTo>
                <a:cubicBezTo>
                  <a:pt x="4775179" y="3618111"/>
                  <a:pt x="4775179" y="3618111"/>
                  <a:pt x="4779430" y="3623408"/>
                </a:cubicBezTo>
                <a:cubicBezTo>
                  <a:pt x="4779430" y="3623408"/>
                  <a:pt x="4779430" y="3623408"/>
                  <a:pt x="4783682" y="3628704"/>
                </a:cubicBezTo>
                <a:cubicBezTo>
                  <a:pt x="4783682" y="3628704"/>
                  <a:pt x="4783682" y="3628704"/>
                  <a:pt x="4775179" y="3644594"/>
                </a:cubicBezTo>
                <a:cubicBezTo>
                  <a:pt x="4775179" y="3644594"/>
                  <a:pt x="4775179" y="3644594"/>
                  <a:pt x="4804940" y="3655187"/>
                </a:cubicBezTo>
                <a:cubicBezTo>
                  <a:pt x="4806003" y="3661808"/>
                  <a:pt x="4806734" y="3667022"/>
                  <a:pt x="4807198" y="3671077"/>
                </a:cubicBezTo>
                <a:lnTo>
                  <a:pt x="4807340" y="3672978"/>
                </a:lnTo>
                <a:lnTo>
                  <a:pt x="4802021" y="3674634"/>
                </a:lnTo>
                <a:lnTo>
                  <a:pt x="4800689" y="3671077"/>
                </a:lnTo>
                <a:cubicBezTo>
                  <a:pt x="4800689" y="3671077"/>
                  <a:pt x="4800689" y="3671077"/>
                  <a:pt x="4796437" y="3665780"/>
                </a:cubicBezTo>
                <a:cubicBezTo>
                  <a:pt x="4796437" y="3665780"/>
                  <a:pt x="4796437" y="3665780"/>
                  <a:pt x="4770927" y="3665780"/>
                </a:cubicBezTo>
                <a:cubicBezTo>
                  <a:pt x="4770927" y="3665780"/>
                  <a:pt x="4770927" y="3665780"/>
                  <a:pt x="4770927" y="3676374"/>
                </a:cubicBezTo>
                <a:cubicBezTo>
                  <a:pt x="4770927" y="3676374"/>
                  <a:pt x="4770927" y="3676374"/>
                  <a:pt x="4768270" y="3675049"/>
                </a:cubicBezTo>
                <a:lnTo>
                  <a:pt x="4762452" y="3672150"/>
                </a:lnTo>
                <a:lnTo>
                  <a:pt x="4762424" y="3671739"/>
                </a:lnTo>
                <a:cubicBezTo>
                  <a:pt x="4762424" y="3667436"/>
                  <a:pt x="4761892" y="3663298"/>
                  <a:pt x="4758438" y="3660898"/>
                </a:cubicBezTo>
                <a:lnTo>
                  <a:pt x="4750175" y="3660739"/>
                </a:lnTo>
                <a:lnTo>
                  <a:pt x="4750201" y="3660484"/>
                </a:lnTo>
                <a:cubicBezTo>
                  <a:pt x="4750732" y="3655187"/>
                  <a:pt x="4751795" y="3644594"/>
                  <a:pt x="4753921" y="3623408"/>
                </a:cubicBezTo>
                <a:cubicBezTo>
                  <a:pt x="4753921" y="3612815"/>
                  <a:pt x="4749669" y="3618111"/>
                  <a:pt x="4745417" y="3623408"/>
                </a:cubicBezTo>
                <a:cubicBezTo>
                  <a:pt x="4745417" y="3623408"/>
                  <a:pt x="4745417" y="3623408"/>
                  <a:pt x="4728411" y="3644594"/>
                </a:cubicBezTo>
                <a:cubicBezTo>
                  <a:pt x="4728411" y="3644594"/>
                  <a:pt x="4728411" y="3644594"/>
                  <a:pt x="4736914" y="3644594"/>
                </a:cubicBezTo>
                <a:cubicBezTo>
                  <a:pt x="4762424" y="3655187"/>
                  <a:pt x="4741166" y="3660484"/>
                  <a:pt x="4736914" y="3660484"/>
                </a:cubicBezTo>
                <a:lnTo>
                  <a:pt x="4750175" y="3660739"/>
                </a:lnTo>
                <a:lnTo>
                  <a:pt x="4749736" y="3665118"/>
                </a:lnTo>
                <a:cubicBezTo>
                  <a:pt x="4749669" y="3665780"/>
                  <a:pt x="4749669" y="3665780"/>
                  <a:pt x="4749669" y="3665780"/>
                </a:cubicBezTo>
                <a:lnTo>
                  <a:pt x="4762452" y="3672150"/>
                </a:lnTo>
                <a:lnTo>
                  <a:pt x="4763221" y="3683573"/>
                </a:lnTo>
                <a:cubicBezTo>
                  <a:pt x="4764550" y="3686636"/>
                  <a:pt x="4767739" y="3688291"/>
                  <a:pt x="4775179" y="3686967"/>
                </a:cubicBezTo>
                <a:cubicBezTo>
                  <a:pt x="4775179" y="3686967"/>
                  <a:pt x="4775179" y="3686967"/>
                  <a:pt x="4753921" y="3697560"/>
                </a:cubicBezTo>
                <a:lnTo>
                  <a:pt x="4775989" y="3704347"/>
                </a:lnTo>
                <a:lnTo>
                  <a:pt x="4775179" y="3708153"/>
                </a:lnTo>
                <a:cubicBezTo>
                  <a:pt x="4775179" y="3708153"/>
                  <a:pt x="4775179" y="3708153"/>
                  <a:pt x="4777836" y="3706167"/>
                </a:cubicBezTo>
                <a:lnTo>
                  <a:pt x="4779022" y="3705280"/>
                </a:lnTo>
                <a:lnTo>
                  <a:pt x="4785941" y="3707408"/>
                </a:lnTo>
                <a:cubicBezTo>
                  <a:pt x="4790325" y="3707987"/>
                  <a:pt x="4789528" y="3706498"/>
                  <a:pt x="4786871" y="3704843"/>
                </a:cubicBezTo>
                <a:lnTo>
                  <a:pt x="4781914" y="3703118"/>
                </a:lnTo>
                <a:lnTo>
                  <a:pt x="4796437" y="3692263"/>
                </a:lnTo>
                <a:cubicBezTo>
                  <a:pt x="4796437" y="3692263"/>
                  <a:pt x="4796437" y="3692263"/>
                  <a:pt x="4800689" y="3697560"/>
                </a:cubicBezTo>
                <a:cubicBezTo>
                  <a:pt x="4800689" y="3697560"/>
                  <a:pt x="4800689" y="3697560"/>
                  <a:pt x="4796437" y="3676374"/>
                </a:cubicBezTo>
                <a:cubicBezTo>
                  <a:pt x="4796437" y="3676374"/>
                  <a:pt x="4796437" y="3676374"/>
                  <a:pt x="4800689" y="3675049"/>
                </a:cubicBezTo>
                <a:lnTo>
                  <a:pt x="4802021" y="3674634"/>
                </a:lnTo>
                <a:lnTo>
                  <a:pt x="4802548" y="3676042"/>
                </a:lnTo>
                <a:cubicBezTo>
                  <a:pt x="4804674" y="3681339"/>
                  <a:pt x="4807863" y="3687960"/>
                  <a:pt x="4807863" y="3680015"/>
                </a:cubicBezTo>
                <a:lnTo>
                  <a:pt x="4807340" y="3672978"/>
                </a:lnTo>
                <a:lnTo>
                  <a:pt x="4830449" y="3665780"/>
                </a:lnTo>
                <a:cubicBezTo>
                  <a:pt x="4830449" y="3665780"/>
                  <a:pt x="4830449" y="3665780"/>
                  <a:pt x="4843204" y="3681670"/>
                </a:cubicBezTo>
                <a:cubicBezTo>
                  <a:pt x="4843204" y="3681670"/>
                  <a:pt x="4843204" y="3681670"/>
                  <a:pt x="4834701" y="3692263"/>
                </a:cubicBezTo>
                <a:cubicBezTo>
                  <a:pt x="4830449" y="3681670"/>
                  <a:pt x="4826198" y="3697560"/>
                  <a:pt x="4813443" y="3697560"/>
                </a:cubicBezTo>
                <a:cubicBezTo>
                  <a:pt x="4813443" y="3697560"/>
                  <a:pt x="4813443" y="3697560"/>
                  <a:pt x="4817694" y="3697560"/>
                </a:cubicBezTo>
                <a:cubicBezTo>
                  <a:pt x="4817694" y="3697560"/>
                  <a:pt x="4817694" y="3697560"/>
                  <a:pt x="4800689" y="3724043"/>
                </a:cubicBezTo>
                <a:cubicBezTo>
                  <a:pt x="4800689" y="3724043"/>
                  <a:pt x="4800689" y="3724043"/>
                  <a:pt x="4779430" y="3739932"/>
                </a:cubicBezTo>
                <a:cubicBezTo>
                  <a:pt x="4779430" y="3739932"/>
                  <a:pt x="4779430" y="3739932"/>
                  <a:pt x="4762424" y="3766415"/>
                </a:cubicBezTo>
                <a:cubicBezTo>
                  <a:pt x="4762424" y="3766415"/>
                  <a:pt x="4762424" y="3766415"/>
                  <a:pt x="4741166" y="3777008"/>
                </a:cubicBezTo>
                <a:cubicBezTo>
                  <a:pt x="4741166" y="3777008"/>
                  <a:pt x="4741166" y="3777008"/>
                  <a:pt x="4724160" y="3777008"/>
                </a:cubicBezTo>
                <a:cubicBezTo>
                  <a:pt x="4724160" y="3777008"/>
                  <a:pt x="4724160" y="3777008"/>
                  <a:pt x="4724691" y="3774360"/>
                </a:cubicBezTo>
                <a:lnTo>
                  <a:pt x="4725479" y="3770433"/>
                </a:lnTo>
                <a:lnTo>
                  <a:pt x="4727349" y="3769560"/>
                </a:lnTo>
                <a:cubicBezTo>
                  <a:pt x="4728146" y="3767657"/>
                  <a:pt x="4728677" y="3764884"/>
                  <a:pt x="4728876" y="3760932"/>
                </a:cubicBezTo>
                <a:lnTo>
                  <a:pt x="4728719" y="3755630"/>
                </a:lnTo>
                <a:lnTo>
                  <a:pt x="4732663" y="3753174"/>
                </a:lnTo>
                <a:cubicBezTo>
                  <a:pt x="4736915" y="3750526"/>
                  <a:pt x="4745418" y="3745229"/>
                  <a:pt x="4762424" y="3734636"/>
                </a:cubicBezTo>
                <a:cubicBezTo>
                  <a:pt x="4762424" y="3734636"/>
                  <a:pt x="4762424" y="3734636"/>
                  <a:pt x="4745417" y="3734636"/>
                </a:cubicBezTo>
                <a:cubicBezTo>
                  <a:pt x="4745417" y="3734636"/>
                  <a:pt x="4745417" y="3734636"/>
                  <a:pt x="4745417" y="3724043"/>
                </a:cubicBezTo>
                <a:cubicBezTo>
                  <a:pt x="4745417" y="3724043"/>
                  <a:pt x="4745417" y="3724043"/>
                  <a:pt x="4741166" y="3724043"/>
                </a:cubicBezTo>
                <a:cubicBezTo>
                  <a:pt x="4741166" y="3724043"/>
                  <a:pt x="4741166" y="3724043"/>
                  <a:pt x="4736914" y="3713450"/>
                </a:cubicBezTo>
                <a:cubicBezTo>
                  <a:pt x="4736914" y="3713450"/>
                  <a:pt x="4736914" y="3713450"/>
                  <a:pt x="4728411" y="3713450"/>
                </a:cubicBezTo>
                <a:cubicBezTo>
                  <a:pt x="4728411" y="3713450"/>
                  <a:pt x="4728411" y="3713450"/>
                  <a:pt x="4732663" y="3724043"/>
                </a:cubicBezTo>
                <a:cubicBezTo>
                  <a:pt x="4732663" y="3724043"/>
                  <a:pt x="4732663" y="3724043"/>
                  <a:pt x="4719908" y="3724043"/>
                </a:cubicBezTo>
                <a:cubicBezTo>
                  <a:pt x="4719908" y="3724043"/>
                  <a:pt x="4719908" y="3724043"/>
                  <a:pt x="4728411" y="3745229"/>
                </a:cubicBezTo>
                <a:lnTo>
                  <a:pt x="4728719" y="3755630"/>
                </a:lnTo>
                <a:lnTo>
                  <a:pt x="4728411" y="3755822"/>
                </a:lnTo>
                <a:cubicBezTo>
                  <a:pt x="4727349" y="3761119"/>
                  <a:pt x="4726551" y="3765091"/>
                  <a:pt x="4725954" y="3768070"/>
                </a:cubicBezTo>
                <a:lnTo>
                  <a:pt x="4725479" y="3770433"/>
                </a:lnTo>
                <a:lnTo>
                  <a:pt x="4719908" y="3773036"/>
                </a:lnTo>
                <a:cubicBezTo>
                  <a:pt x="4713531" y="3771712"/>
                  <a:pt x="4705028" y="3766415"/>
                  <a:pt x="4698650" y="3777008"/>
                </a:cubicBezTo>
                <a:cubicBezTo>
                  <a:pt x="4698650" y="3777008"/>
                  <a:pt x="4698650" y="3777008"/>
                  <a:pt x="4677392" y="3787602"/>
                </a:cubicBezTo>
                <a:cubicBezTo>
                  <a:pt x="4677392" y="3787602"/>
                  <a:pt x="4677392" y="3787602"/>
                  <a:pt x="4698650" y="3798195"/>
                </a:cubicBezTo>
                <a:cubicBezTo>
                  <a:pt x="4698650" y="3798195"/>
                  <a:pt x="4698650" y="3798195"/>
                  <a:pt x="4698650" y="3803491"/>
                </a:cubicBezTo>
                <a:cubicBezTo>
                  <a:pt x="4694398" y="3808788"/>
                  <a:pt x="4694398" y="3803491"/>
                  <a:pt x="4690147" y="3803491"/>
                </a:cubicBezTo>
                <a:cubicBezTo>
                  <a:pt x="4690147" y="3803491"/>
                  <a:pt x="4690147" y="3803491"/>
                  <a:pt x="4668889" y="3819381"/>
                </a:cubicBezTo>
                <a:lnTo>
                  <a:pt x="4687282" y="3812132"/>
                </a:lnTo>
                <a:lnTo>
                  <a:pt x="4685895" y="3814084"/>
                </a:lnTo>
                <a:cubicBezTo>
                  <a:pt x="4685895" y="3814084"/>
                  <a:pt x="4685895" y="3814084"/>
                  <a:pt x="4694398" y="3819381"/>
                </a:cubicBezTo>
                <a:cubicBezTo>
                  <a:pt x="4711405" y="3835271"/>
                  <a:pt x="4690147" y="3829974"/>
                  <a:pt x="4694398" y="3835271"/>
                </a:cubicBezTo>
                <a:cubicBezTo>
                  <a:pt x="4694398" y="3835271"/>
                  <a:pt x="4694398" y="3835271"/>
                  <a:pt x="4681644" y="3835271"/>
                </a:cubicBezTo>
                <a:cubicBezTo>
                  <a:pt x="4681644" y="3835271"/>
                  <a:pt x="4681644" y="3835271"/>
                  <a:pt x="4660386" y="3856457"/>
                </a:cubicBezTo>
                <a:cubicBezTo>
                  <a:pt x="4660386" y="3856457"/>
                  <a:pt x="4660386" y="3856457"/>
                  <a:pt x="4626373" y="3867050"/>
                </a:cubicBezTo>
                <a:cubicBezTo>
                  <a:pt x="4628499" y="3884264"/>
                  <a:pt x="4628499" y="3894857"/>
                  <a:pt x="4627104" y="3901230"/>
                </a:cubicBezTo>
                <a:lnTo>
                  <a:pt x="4624284" y="3904498"/>
                </a:lnTo>
                <a:lnTo>
                  <a:pt x="4600332" y="3908761"/>
                </a:lnTo>
                <a:cubicBezTo>
                  <a:pt x="4596612" y="3909423"/>
                  <a:pt x="4596612" y="3909423"/>
                  <a:pt x="4596612" y="3909423"/>
                </a:cubicBezTo>
                <a:cubicBezTo>
                  <a:pt x="4602989" y="3904126"/>
                  <a:pt x="4612556" y="3910747"/>
                  <a:pt x="4619464" y="3910085"/>
                </a:cubicBezTo>
                <a:lnTo>
                  <a:pt x="4624284" y="3904498"/>
                </a:lnTo>
                <a:lnTo>
                  <a:pt x="4626373" y="3904126"/>
                </a:lnTo>
                <a:cubicBezTo>
                  <a:pt x="4626373" y="3904126"/>
                  <a:pt x="4626373" y="3904126"/>
                  <a:pt x="4643379" y="3872347"/>
                </a:cubicBezTo>
                <a:cubicBezTo>
                  <a:pt x="4643379" y="3872347"/>
                  <a:pt x="4643379" y="3872347"/>
                  <a:pt x="4656134" y="3872347"/>
                </a:cubicBezTo>
                <a:cubicBezTo>
                  <a:pt x="4656134" y="3872347"/>
                  <a:pt x="4656134" y="3872347"/>
                  <a:pt x="4660386" y="3867050"/>
                </a:cubicBezTo>
                <a:cubicBezTo>
                  <a:pt x="4660386" y="3867050"/>
                  <a:pt x="4660386" y="3867050"/>
                  <a:pt x="4681644" y="3861754"/>
                </a:cubicBezTo>
                <a:cubicBezTo>
                  <a:pt x="4681644" y="3861754"/>
                  <a:pt x="4681644" y="3861754"/>
                  <a:pt x="4681644" y="3872347"/>
                </a:cubicBezTo>
                <a:cubicBezTo>
                  <a:pt x="4681644" y="3872347"/>
                  <a:pt x="4681644" y="3872347"/>
                  <a:pt x="4677392" y="3872347"/>
                </a:cubicBezTo>
                <a:cubicBezTo>
                  <a:pt x="4677392" y="3872347"/>
                  <a:pt x="4677392" y="3872347"/>
                  <a:pt x="4668889" y="3888236"/>
                </a:cubicBezTo>
                <a:cubicBezTo>
                  <a:pt x="4664637" y="3872347"/>
                  <a:pt x="4664637" y="3882940"/>
                  <a:pt x="4660386" y="3882940"/>
                </a:cubicBezTo>
                <a:cubicBezTo>
                  <a:pt x="4660386" y="3882940"/>
                  <a:pt x="4660386" y="3882940"/>
                  <a:pt x="4660386" y="3898830"/>
                </a:cubicBezTo>
                <a:cubicBezTo>
                  <a:pt x="4660386" y="3898830"/>
                  <a:pt x="4660386" y="3898830"/>
                  <a:pt x="4630625" y="3920016"/>
                </a:cubicBezTo>
                <a:cubicBezTo>
                  <a:pt x="4630625" y="3920016"/>
                  <a:pt x="4630625" y="3920016"/>
                  <a:pt x="4626373" y="3909423"/>
                </a:cubicBezTo>
                <a:cubicBezTo>
                  <a:pt x="4626373" y="3909423"/>
                  <a:pt x="4626373" y="3909423"/>
                  <a:pt x="4609367" y="3925312"/>
                </a:cubicBezTo>
                <a:cubicBezTo>
                  <a:pt x="4609367" y="3925312"/>
                  <a:pt x="4609367" y="3925312"/>
                  <a:pt x="4630625" y="3946499"/>
                </a:cubicBezTo>
                <a:cubicBezTo>
                  <a:pt x="4630625" y="3946499"/>
                  <a:pt x="4630625" y="3946499"/>
                  <a:pt x="4622121" y="3962388"/>
                </a:cubicBezTo>
                <a:cubicBezTo>
                  <a:pt x="4622121" y="3962388"/>
                  <a:pt x="4622121" y="3962388"/>
                  <a:pt x="4622121" y="3988871"/>
                </a:cubicBezTo>
                <a:cubicBezTo>
                  <a:pt x="4622121" y="3988871"/>
                  <a:pt x="4622121" y="3988871"/>
                  <a:pt x="4600864" y="3988871"/>
                </a:cubicBezTo>
                <a:cubicBezTo>
                  <a:pt x="4571102" y="3967685"/>
                  <a:pt x="4600864" y="3999464"/>
                  <a:pt x="4579606" y="3994168"/>
                </a:cubicBezTo>
                <a:cubicBezTo>
                  <a:pt x="4579606" y="3994168"/>
                  <a:pt x="4579606" y="3994168"/>
                  <a:pt x="4583857" y="4010057"/>
                </a:cubicBezTo>
                <a:cubicBezTo>
                  <a:pt x="4583857" y="4010057"/>
                  <a:pt x="4583857" y="4010057"/>
                  <a:pt x="4605115" y="4025947"/>
                </a:cubicBezTo>
                <a:cubicBezTo>
                  <a:pt x="4605115" y="4025947"/>
                  <a:pt x="4605115" y="4025947"/>
                  <a:pt x="4596612" y="4031244"/>
                </a:cubicBezTo>
                <a:cubicBezTo>
                  <a:pt x="4596612" y="4031244"/>
                  <a:pt x="4596612" y="4031244"/>
                  <a:pt x="4596612" y="4036540"/>
                </a:cubicBezTo>
                <a:cubicBezTo>
                  <a:pt x="4596612" y="4036540"/>
                  <a:pt x="4596612" y="4036540"/>
                  <a:pt x="4600864" y="4041837"/>
                </a:cubicBezTo>
                <a:cubicBezTo>
                  <a:pt x="4600864" y="4041837"/>
                  <a:pt x="4600864" y="4041837"/>
                  <a:pt x="4609367" y="4047133"/>
                </a:cubicBezTo>
                <a:cubicBezTo>
                  <a:pt x="4609367" y="4047133"/>
                  <a:pt x="4609367" y="4047133"/>
                  <a:pt x="4617870" y="4036540"/>
                </a:cubicBezTo>
                <a:cubicBezTo>
                  <a:pt x="4617870" y="4036540"/>
                  <a:pt x="4617870" y="4036540"/>
                  <a:pt x="4617870" y="4031244"/>
                </a:cubicBezTo>
                <a:cubicBezTo>
                  <a:pt x="4617870" y="4031244"/>
                  <a:pt x="4617870" y="4031244"/>
                  <a:pt x="4626373" y="4025947"/>
                </a:cubicBezTo>
                <a:cubicBezTo>
                  <a:pt x="4626373" y="4025947"/>
                  <a:pt x="4626373" y="4025947"/>
                  <a:pt x="4626373" y="4015354"/>
                </a:cubicBezTo>
                <a:cubicBezTo>
                  <a:pt x="4626373" y="4015354"/>
                  <a:pt x="4626373" y="4015354"/>
                  <a:pt x="4643379" y="3994168"/>
                </a:cubicBezTo>
                <a:cubicBezTo>
                  <a:pt x="4643379" y="3994168"/>
                  <a:pt x="4643379" y="3994168"/>
                  <a:pt x="4647631" y="3983575"/>
                </a:cubicBezTo>
                <a:lnTo>
                  <a:pt x="4659828" y="3977119"/>
                </a:lnTo>
                <a:lnTo>
                  <a:pt x="4660508" y="3977283"/>
                </a:lnTo>
                <a:lnTo>
                  <a:pt x="4660917" y="3980926"/>
                </a:lnTo>
                <a:cubicBezTo>
                  <a:pt x="4659323" y="3984899"/>
                  <a:pt x="4656134" y="3988871"/>
                  <a:pt x="4664637" y="3978278"/>
                </a:cubicBezTo>
                <a:lnTo>
                  <a:pt x="4660508" y="3977283"/>
                </a:lnTo>
                <a:lnTo>
                  <a:pt x="4660452" y="3976788"/>
                </a:lnTo>
                <a:lnTo>
                  <a:pt x="4659828" y="3977119"/>
                </a:lnTo>
                <a:lnTo>
                  <a:pt x="4649673" y="3974672"/>
                </a:lnTo>
                <a:lnTo>
                  <a:pt x="4651218" y="3967933"/>
                </a:lnTo>
                <a:cubicBezTo>
                  <a:pt x="4652414" y="3962719"/>
                  <a:pt x="4654009" y="3955768"/>
                  <a:pt x="4656134" y="3946499"/>
                </a:cubicBezTo>
                <a:cubicBezTo>
                  <a:pt x="4656134" y="3946499"/>
                  <a:pt x="4656134" y="3946499"/>
                  <a:pt x="4643379" y="3941202"/>
                </a:cubicBezTo>
                <a:cubicBezTo>
                  <a:pt x="4643379" y="3941202"/>
                  <a:pt x="4643379" y="3941202"/>
                  <a:pt x="4660386" y="3935906"/>
                </a:cubicBezTo>
                <a:cubicBezTo>
                  <a:pt x="4663575" y="3896181"/>
                  <a:pt x="4673938" y="3904126"/>
                  <a:pt x="4673539" y="3910581"/>
                </a:cubicBezTo>
                <a:lnTo>
                  <a:pt x="4672947" y="3911108"/>
                </a:lnTo>
                <a:lnTo>
                  <a:pt x="4672078" y="3910747"/>
                </a:lnTo>
                <a:cubicBezTo>
                  <a:pt x="4668889" y="3909423"/>
                  <a:pt x="4668889" y="3909423"/>
                  <a:pt x="4668889" y="3909423"/>
                </a:cubicBezTo>
                <a:cubicBezTo>
                  <a:pt x="4668889" y="3914719"/>
                  <a:pt x="4668889" y="3914719"/>
                  <a:pt x="4668889" y="3914719"/>
                </a:cubicBezTo>
                <a:lnTo>
                  <a:pt x="4672947" y="3911108"/>
                </a:lnTo>
                <a:lnTo>
                  <a:pt x="4694398" y="3920016"/>
                </a:lnTo>
                <a:cubicBezTo>
                  <a:pt x="4690147" y="3946499"/>
                  <a:pt x="4690147" y="3925312"/>
                  <a:pt x="4685895" y="3925312"/>
                </a:cubicBezTo>
                <a:cubicBezTo>
                  <a:pt x="4685895" y="3925312"/>
                  <a:pt x="4685895" y="3925312"/>
                  <a:pt x="4685895" y="3941202"/>
                </a:cubicBezTo>
                <a:cubicBezTo>
                  <a:pt x="4685895" y="3941202"/>
                  <a:pt x="4685895" y="3941202"/>
                  <a:pt x="4690147" y="3935906"/>
                </a:cubicBezTo>
                <a:cubicBezTo>
                  <a:pt x="4690147" y="3935906"/>
                  <a:pt x="4690147" y="3935906"/>
                  <a:pt x="4711405" y="3946499"/>
                </a:cubicBezTo>
                <a:cubicBezTo>
                  <a:pt x="4711405" y="3946499"/>
                  <a:pt x="4711405" y="3946499"/>
                  <a:pt x="4715656" y="3941202"/>
                </a:cubicBezTo>
                <a:cubicBezTo>
                  <a:pt x="4715656" y="3941202"/>
                  <a:pt x="4715656" y="3941202"/>
                  <a:pt x="4702902" y="3920016"/>
                </a:cubicBezTo>
                <a:cubicBezTo>
                  <a:pt x="4702902" y="3920016"/>
                  <a:pt x="4702902" y="3920016"/>
                  <a:pt x="4728411" y="3914719"/>
                </a:cubicBezTo>
                <a:cubicBezTo>
                  <a:pt x="4728411" y="3914719"/>
                  <a:pt x="4728411" y="3914719"/>
                  <a:pt x="4728411" y="3941202"/>
                </a:cubicBezTo>
                <a:cubicBezTo>
                  <a:pt x="4698650" y="4010057"/>
                  <a:pt x="4728411" y="3957092"/>
                  <a:pt x="4728411" y="3962388"/>
                </a:cubicBezTo>
                <a:cubicBezTo>
                  <a:pt x="4728411" y="3962388"/>
                  <a:pt x="4728411" y="3962388"/>
                  <a:pt x="4719908" y="3972981"/>
                </a:cubicBezTo>
                <a:cubicBezTo>
                  <a:pt x="4719908" y="3972981"/>
                  <a:pt x="4719908" y="3972981"/>
                  <a:pt x="4724160" y="3978278"/>
                </a:cubicBezTo>
                <a:cubicBezTo>
                  <a:pt x="4724160" y="3978278"/>
                  <a:pt x="4724160" y="3978278"/>
                  <a:pt x="4702902" y="3999464"/>
                </a:cubicBezTo>
                <a:cubicBezTo>
                  <a:pt x="4702902" y="3999464"/>
                  <a:pt x="4702902" y="3999464"/>
                  <a:pt x="4719908" y="3999464"/>
                </a:cubicBezTo>
                <a:cubicBezTo>
                  <a:pt x="4719908" y="3999464"/>
                  <a:pt x="4719908" y="3999464"/>
                  <a:pt x="4719908" y="4004761"/>
                </a:cubicBezTo>
                <a:cubicBezTo>
                  <a:pt x="4728411" y="4031244"/>
                  <a:pt x="4711405" y="4015354"/>
                  <a:pt x="4707154" y="4025947"/>
                </a:cubicBezTo>
                <a:cubicBezTo>
                  <a:pt x="4707154" y="4025947"/>
                  <a:pt x="4707154" y="4025947"/>
                  <a:pt x="4707154" y="4041837"/>
                </a:cubicBezTo>
                <a:cubicBezTo>
                  <a:pt x="4707154" y="4041837"/>
                  <a:pt x="4707154" y="4041837"/>
                  <a:pt x="4706622" y="4042499"/>
                </a:cubicBezTo>
                <a:lnTo>
                  <a:pt x="4703616" y="4046243"/>
                </a:lnTo>
                <a:lnTo>
                  <a:pt x="4701057" y="4047421"/>
                </a:lnTo>
                <a:lnTo>
                  <a:pt x="4698650" y="4047795"/>
                </a:lnTo>
                <a:cubicBezTo>
                  <a:pt x="4694399" y="4048458"/>
                  <a:pt x="4685895" y="4049782"/>
                  <a:pt x="4668889" y="4052430"/>
                </a:cubicBezTo>
                <a:cubicBezTo>
                  <a:pt x="4668889" y="4052430"/>
                  <a:pt x="4668889" y="4052430"/>
                  <a:pt x="4664637" y="4073616"/>
                </a:cubicBezTo>
                <a:cubicBezTo>
                  <a:pt x="4664637" y="4073616"/>
                  <a:pt x="4664637" y="4073616"/>
                  <a:pt x="4668889" y="4073616"/>
                </a:cubicBezTo>
                <a:cubicBezTo>
                  <a:pt x="4668889" y="4073616"/>
                  <a:pt x="4668889" y="4073616"/>
                  <a:pt x="4668889" y="4063023"/>
                </a:cubicBezTo>
                <a:cubicBezTo>
                  <a:pt x="4679518" y="4057727"/>
                  <a:pt x="4687755" y="4053671"/>
                  <a:pt x="4694058" y="4050640"/>
                </a:cubicBezTo>
                <a:lnTo>
                  <a:pt x="4701057" y="4047421"/>
                </a:lnTo>
                <a:lnTo>
                  <a:pt x="4702902" y="4047133"/>
                </a:lnTo>
                <a:lnTo>
                  <a:pt x="4703616" y="4046243"/>
                </a:lnTo>
                <a:lnTo>
                  <a:pt x="4707618" y="4044402"/>
                </a:lnTo>
                <a:cubicBezTo>
                  <a:pt x="4724957" y="4037202"/>
                  <a:pt x="4689084" y="4059051"/>
                  <a:pt x="4698650" y="4063023"/>
                </a:cubicBezTo>
                <a:cubicBezTo>
                  <a:pt x="4698650" y="4063023"/>
                  <a:pt x="4698650" y="4063023"/>
                  <a:pt x="4698650" y="4073616"/>
                </a:cubicBezTo>
                <a:cubicBezTo>
                  <a:pt x="4698650" y="4073616"/>
                  <a:pt x="4698650" y="4073616"/>
                  <a:pt x="4694398" y="4078913"/>
                </a:cubicBezTo>
                <a:cubicBezTo>
                  <a:pt x="4694398" y="4078913"/>
                  <a:pt x="4694398" y="4078913"/>
                  <a:pt x="4677392" y="4078913"/>
                </a:cubicBezTo>
                <a:cubicBezTo>
                  <a:pt x="4677392" y="4078913"/>
                  <a:pt x="4677392" y="4078913"/>
                  <a:pt x="4677392" y="4110692"/>
                </a:cubicBezTo>
                <a:cubicBezTo>
                  <a:pt x="4677392" y="4110692"/>
                  <a:pt x="4677392" y="4110692"/>
                  <a:pt x="4690147" y="4126582"/>
                </a:cubicBezTo>
                <a:cubicBezTo>
                  <a:pt x="4690147" y="4126582"/>
                  <a:pt x="4690147" y="4126582"/>
                  <a:pt x="4660386" y="4137175"/>
                </a:cubicBezTo>
                <a:cubicBezTo>
                  <a:pt x="4656134" y="4126582"/>
                  <a:pt x="4639128" y="4142472"/>
                  <a:pt x="4634876" y="4147768"/>
                </a:cubicBezTo>
                <a:cubicBezTo>
                  <a:pt x="4634876" y="4147768"/>
                  <a:pt x="4634876" y="4147768"/>
                  <a:pt x="4643379" y="4147768"/>
                </a:cubicBezTo>
                <a:cubicBezTo>
                  <a:pt x="4643379" y="4147768"/>
                  <a:pt x="4643379" y="4147768"/>
                  <a:pt x="4639128" y="4158361"/>
                </a:cubicBezTo>
                <a:cubicBezTo>
                  <a:pt x="4639128" y="4158361"/>
                  <a:pt x="4639128" y="4158361"/>
                  <a:pt x="4643379" y="4174251"/>
                </a:cubicBezTo>
                <a:cubicBezTo>
                  <a:pt x="4653477" y="4163658"/>
                  <a:pt x="4661249" y="4155465"/>
                  <a:pt x="4667129" y="4149217"/>
                </a:cubicBezTo>
                <a:lnTo>
                  <a:pt x="4674647" y="4141106"/>
                </a:lnTo>
                <a:lnTo>
                  <a:pt x="4694398" y="4131879"/>
                </a:lnTo>
                <a:cubicBezTo>
                  <a:pt x="4694398" y="4131879"/>
                  <a:pt x="4694398" y="4131879"/>
                  <a:pt x="4702902" y="4115989"/>
                </a:cubicBezTo>
                <a:cubicBezTo>
                  <a:pt x="4702902" y="4115989"/>
                  <a:pt x="4702902" y="4115989"/>
                  <a:pt x="4707154" y="4121285"/>
                </a:cubicBezTo>
                <a:cubicBezTo>
                  <a:pt x="4707154" y="4121285"/>
                  <a:pt x="4707154" y="4121285"/>
                  <a:pt x="4724160" y="4100099"/>
                </a:cubicBezTo>
                <a:cubicBezTo>
                  <a:pt x="4724160" y="4100099"/>
                  <a:pt x="4724160" y="4100099"/>
                  <a:pt x="4745417" y="4105396"/>
                </a:cubicBezTo>
                <a:cubicBezTo>
                  <a:pt x="4745417" y="4105396"/>
                  <a:pt x="4745417" y="4105396"/>
                  <a:pt x="4753921" y="4094803"/>
                </a:cubicBezTo>
                <a:cubicBezTo>
                  <a:pt x="4758172" y="4094803"/>
                  <a:pt x="4770927" y="4100099"/>
                  <a:pt x="4770927" y="4084209"/>
                </a:cubicBezTo>
                <a:cubicBezTo>
                  <a:pt x="4770927" y="4084209"/>
                  <a:pt x="4770927" y="4084209"/>
                  <a:pt x="4813443" y="4078913"/>
                </a:cubicBezTo>
                <a:cubicBezTo>
                  <a:pt x="4817694" y="4100099"/>
                  <a:pt x="4813443" y="4084209"/>
                  <a:pt x="4813443" y="4089506"/>
                </a:cubicBezTo>
                <a:cubicBezTo>
                  <a:pt x="4813443" y="4089506"/>
                  <a:pt x="4813443" y="4089506"/>
                  <a:pt x="4796437" y="4094803"/>
                </a:cubicBezTo>
                <a:cubicBezTo>
                  <a:pt x="4796437" y="4094803"/>
                  <a:pt x="4796437" y="4094803"/>
                  <a:pt x="4796437" y="4126582"/>
                </a:cubicBezTo>
                <a:cubicBezTo>
                  <a:pt x="4796437" y="4126582"/>
                  <a:pt x="4796437" y="4126582"/>
                  <a:pt x="4779430" y="4126582"/>
                </a:cubicBezTo>
                <a:cubicBezTo>
                  <a:pt x="4779430" y="4126582"/>
                  <a:pt x="4779430" y="4126582"/>
                  <a:pt x="4779430" y="4131879"/>
                </a:cubicBezTo>
                <a:cubicBezTo>
                  <a:pt x="4779430" y="4131879"/>
                  <a:pt x="4779430" y="4131879"/>
                  <a:pt x="4813443" y="4137175"/>
                </a:cubicBezTo>
                <a:cubicBezTo>
                  <a:pt x="4813443" y="4137175"/>
                  <a:pt x="4813443" y="4137175"/>
                  <a:pt x="4779430" y="4168955"/>
                </a:cubicBezTo>
                <a:cubicBezTo>
                  <a:pt x="4779430" y="4168955"/>
                  <a:pt x="4779430" y="4168955"/>
                  <a:pt x="4770927" y="4163658"/>
                </a:cubicBezTo>
                <a:cubicBezTo>
                  <a:pt x="4770927" y="4163658"/>
                  <a:pt x="4770927" y="4163658"/>
                  <a:pt x="4762424" y="4174251"/>
                </a:cubicBezTo>
                <a:cubicBezTo>
                  <a:pt x="4762424" y="4174251"/>
                  <a:pt x="4762424" y="4174251"/>
                  <a:pt x="4775179" y="4174251"/>
                </a:cubicBezTo>
                <a:cubicBezTo>
                  <a:pt x="4766676" y="4195437"/>
                  <a:pt x="4775179" y="4179548"/>
                  <a:pt x="4775179" y="4179548"/>
                </a:cubicBezTo>
                <a:cubicBezTo>
                  <a:pt x="4775179" y="4179548"/>
                  <a:pt x="4775179" y="4179548"/>
                  <a:pt x="4779430" y="4190141"/>
                </a:cubicBezTo>
                <a:cubicBezTo>
                  <a:pt x="4779430" y="4190141"/>
                  <a:pt x="4779430" y="4190141"/>
                  <a:pt x="4775179" y="4190141"/>
                </a:cubicBezTo>
                <a:cubicBezTo>
                  <a:pt x="4775179" y="4190141"/>
                  <a:pt x="4775179" y="4190141"/>
                  <a:pt x="4749669" y="4195437"/>
                </a:cubicBezTo>
                <a:cubicBezTo>
                  <a:pt x="4749669" y="4195437"/>
                  <a:pt x="4749669" y="4195437"/>
                  <a:pt x="4770927" y="4200734"/>
                </a:cubicBezTo>
                <a:cubicBezTo>
                  <a:pt x="4770927" y="4200734"/>
                  <a:pt x="4770927" y="4200734"/>
                  <a:pt x="4762424" y="4206031"/>
                </a:cubicBezTo>
                <a:cubicBezTo>
                  <a:pt x="4764550" y="4221920"/>
                  <a:pt x="4766676" y="4229865"/>
                  <a:pt x="4768801" y="4232514"/>
                </a:cubicBezTo>
                <a:lnTo>
                  <a:pt x="4771803" y="4232825"/>
                </a:lnTo>
                <a:lnTo>
                  <a:pt x="4769798" y="4236155"/>
                </a:lnTo>
                <a:cubicBezTo>
                  <a:pt x="4768004" y="4239134"/>
                  <a:pt x="4765613" y="4243107"/>
                  <a:pt x="4762424" y="4248403"/>
                </a:cubicBezTo>
                <a:cubicBezTo>
                  <a:pt x="4741166" y="4311962"/>
                  <a:pt x="4762424" y="4258996"/>
                  <a:pt x="4770927" y="4269589"/>
                </a:cubicBezTo>
                <a:cubicBezTo>
                  <a:pt x="4770927" y="4269589"/>
                  <a:pt x="4770927" y="4269589"/>
                  <a:pt x="4770927" y="4280183"/>
                </a:cubicBezTo>
                <a:cubicBezTo>
                  <a:pt x="4770927" y="4280183"/>
                  <a:pt x="4770927" y="4280183"/>
                  <a:pt x="4749669" y="4280183"/>
                </a:cubicBezTo>
                <a:cubicBezTo>
                  <a:pt x="4766676" y="4333148"/>
                  <a:pt x="4749669" y="4274886"/>
                  <a:pt x="4770927" y="4296072"/>
                </a:cubicBezTo>
                <a:cubicBezTo>
                  <a:pt x="4770927" y="4296072"/>
                  <a:pt x="4770927" y="4296072"/>
                  <a:pt x="4770927" y="4301369"/>
                </a:cubicBezTo>
                <a:cubicBezTo>
                  <a:pt x="4770927" y="4301369"/>
                  <a:pt x="4770927" y="4301369"/>
                  <a:pt x="4762424" y="4306665"/>
                </a:cubicBezTo>
                <a:cubicBezTo>
                  <a:pt x="4764550" y="4317259"/>
                  <a:pt x="4767473" y="4323217"/>
                  <a:pt x="4770462" y="4326279"/>
                </a:cubicBezTo>
                <a:lnTo>
                  <a:pt x="4776083" y="4327768"/>
                </a:lnTo>
                <a:lnTo>
                  <a:pt x="4772256" y="4333728"/>
                </a:lnTo>
                <a:cubicBezTo>
                  <a:pt x="4769864" y="4337452"/>
                  <a:pt x="4766676" y="4342417"/>
                  <a:pt x="4762424" y="4349038"/>
                </a:cubicBezTo>
                <a:cubicBezTo>
                  <a:pt x="4762424" y="4349038"/>
                  <a:pt x="4762424" y="4349038"/>
                  <a:pt x="4770927" y="4354335"/>
                </a:cubicBezTo>
                <a:cubicBezTo>
                  <a:pt x="4770927" y="4354335"/>
                  <a:pt x="4770927" y="4354335"/>
                  <a:pt x="4762424" y="4364928"/>
                </a:cubicBezTo>
                <a:cubicBezTo>
                  <a:pt x="4762424" y="4364928"/>
                  <a:pt x="4762424" y="4364928"/>
                  <a:pt x="4753921" y="4386114"/>
                </a:cubicBezTo>
                <a:cubicBezTo>
                  <a:pt x="4753921" y="4386114"/>
                  <a:pt x="4753921" y="4386114"/>
                  <a:pt x="4783682" y="4375521"/>
                </a:cubicBezTo>
                <a:cubicBezTo>
                  <a:pt x="4783682" y="4375521"/>
                  <a:pt x="4783682" y="4375521"/>
                  <a:pt x="4783682" y="4380817"/>
                </a:cubicBezTo>
                <a:cubicBezTo>
                  <a:pt x="4783682" y="4380817"/>
                  <a:pt x="4783682" y="4380817"/>
                  <a:pt x="4809191" y="4364928"/>
                </a:cubicBezTo>
                <a:cubicBezTo>
                  <a:pt x="4800689" y="4364928"/>
                  <a:pt x="4792185" y="4364928"/>
                  <a:pt x="4787933" y="4370224"/>
                </a:cubicBezTo>
                <a:cubicBezTo>
                  <a:pt x="4787933" y="4370224"/>
                  <a:pt x="4787933" y="4370224"/>
                  <a:pt x="4783682" y="4364928"/>
                </a:cubicBezTo>
                <a:cubicBezTo>
                  <a:pt x="4783682" y="4364928"/>
                  <a:pt x="4783682" y="4364928"/>
                  <a:pt x="4783682" y="4354335"/>
                </a:cubicBezTo>
                <a:cubicBezTo>
                  <a:pt x="4783682" y="4354335"/>
                  <a:pt x="4783682" y="4354335"/>
                  <a:pt x="4787933" y="4349038"/>
                </a:cubicBezTo>
                <a:cubicBezTo>
                  <a:pt x="4787933" y="4349038"/>
                  <a:pt x="4787933" y="4349038"/>
                  <a:pt x="4792185" y="4349038"/>
                </a:cubicBezTo>
                <a:cubicBezTo>
                  <a:pt x="4792185" y="4349038"/>
                  <a:pt x="4792185" y="4349038"/>
                  <a:pt x="4813443" y="4327852"/>
                </a:cubicBezTo>
                <a:cubicBezTo>
                  <a:pt x="4813443" y="4327852"/>
                  <a:pt x="4813443" y="4327852"/>
                  <a:pt x="4855959" y="4306665"/>
                </a:cubicBezTo>
                <a:cubicBezTo>
                  <a:pt x="4855959" y="4306665"/>
                  <a:pt x="4855959" y="4306665"/>
                  <a:pt x="4855959" y="4327852"/>
                </a:cubicBezTo>
                <a:cubicBezTo>
                  <a:pt x="4855959" y="4327852"/>
                  <a:pt x="4855959" y="4327852"/>
                  <a:pt x="4860210" y="4338445"/>
                </a:cubicBezTo>
                <a:cubicBezTo>
                  <a:pt x="4860210" y="4338445"/>
                  <a:pt x="4860210" y="4338445"/>
                  <a:pt x="4847456" y="4343741"/>
                </a:cubicBezTo>
                <a:cubicBezTo>
                  <a:pt x="4847456" y="4343741"/>
                  <a:pt x="4847456" y="4343741"/>
                  <a:pt x="4847456" y="4375521"/>
                </a:cubicBezTo>
                <a:cubicBezTo>
                  <a:pt x="4847456" y="4375521"/>
                  <a:pt x="4847456" y="4375521"/>
                  <a:pt x="4860210" y="4359631"/>
                </a:cubicBezTo>
                <a:cubicBezTo>
                  <a:pt x="4860210" y="4359631"/>
                  <a:pt x="4860210" y="4359631"/>
                  <a:pt x="4864462" y="4364928"/>
                </a:cubicBezTo>
                <a:cubicBezTo>
                  <a:pt x="4864462" y="4364928"/>
                  <a:pt x="4864462" y="4364928"/>
                  <a:pt x="4851707" y="4386114"/>
                </a:cubicBezTo>
                <a:lnTo>
                  <a:pt x="4860210" y="4388408"/>
                </a:lnTo>
                <a:lnTo>
                  <a:pt x="4860210" y="4390749"/>
                </a:lnTo>
                <a:cubicBezTo>
                  <a:pt x="4860210" y="4391411"/>
                  <a:pt x="4860210" y="4391411"/>
                  <a:pt x="4860210" y="4391411"/>
                </a:cubicBezTo>
                <a:cubicBezTo>
                  <a:pt x="4857022" y="4387438"/>
                  <a:pt x="4875357" y="4392404"/>
                  <a:pt x="4868581" y="4390666"/>
                </a:cubicBezTo>
                <a:lnTo>
                  <a:pt x="4860210" y="4388408"/>
                </a:lnTo>
                <a:lnTo>
                  <a:pt x="4860210" y="4386114"/>
                </a:lnTo>
                <a:lnTo>
                  <a:pt x="4876854" y="4379346"/>
                </a:lnTo>
                <a:lnTo>
                  <a:pt x="4876353" y="4384625"/>
                </a:lnTo>
                <a:cubicBezTo>
                  <a:pt x="4879940" y="4384955"/>
                  <a:pt x="4888576" y="4376680"/>
                  <a:pt x="4882598" y="4377011"/>
                </a:cubicBezTo>
                <a:lnTo>
                  <a:pt x="4876854" y="4379346"/>
                </a:lnTo>
                <a:lnTo>
                  <a:pt x="4877217" y="4375521"/>
                </a:lnTo>
                <a:cubicBezTo>
                  <a:pt x="4877217" y="4375521"/>
                  <a:pt x="4877217" y="4375521"/>
                  <a:pt x="4868713" y="4375521"/>
                </a:cubicBezTo>
                <a:cubicBezTo>
                  <a:pt x="4868713" y="4375521"/>
                  <a:pt x="4868713" y="4375521"/>
                  <a:pt x="4872965" y="4354335"/>
                </a:cubicBezTo>
                <a:cubicBezTo>
                  <a:pt x="4872965" y="4354335"/>
                  <a:pt x="4872965" y="4354335"/>
                  <a:pt x="4864462" y="4333148"/>
                </a:cubicBezTo>
                <a:cubicBezTo>
                  <a:pt x="4864462" y="4333148"/>
                  <a:pt x="4864462" y="4333148"/>
                  <a:pt x="4872965" y="4333148"/>
                </a:cubicBezTo>
                <a:cubicBezTo>
                  <a:pt x="4872965" y="4296072"/>
                  <a:pt x="4898475" y="4311962"/>
                  <a:pt x="4889971" y="4296072"/>
                </a:cubicBezTo>
                <a:cubicBezTo>
                  <a:pt x="4889971" y="4296072"/>
                  <a:pt x="4889971" y="4296072"/>
                  <a:pt x="4915481" y="4274886"/>
                </a:cubicBezTo>
                <a:cubicBezTo>
                  <a:pt x="4915481" y="4274886"/>
                  <a:pt x="4915481" y="4274886"/>
                  <a:pt x="4919733" y="4285479"/>
                </a:cubicBezTo>
                <a:cubicBezTo>
                  <a:pt x="4919733" y="4285479"/>
                  <a:pt x="4919733" y="4285479"/>
                  <a:pt x="4928236" y="4290776"/>
                </a:cubicBezTo>
                <a:cubicBezTo>
                  <a:pt x="4928236" y="4290776"/>
                  <a:pt x="4928236" y="4290776"/>
                  <a:pt x="4923984" y="4296072"/>
                </a:cubicBezTo>
                <a:lnTo>
                  <a:pt x="4917911" y="4294181"/>
                </a:lnTo>
                <a:lnTo>
                  <a:pt x="4918670" y="4292762"/>
                </a:lnTo>
                <a:cubicBezTo>
                  <a:pt x="4919733" y="4290776"/>
                  <a:pt x="4919733" y="4290776"/>
                  <a:pt x="4919733" y="4290776"/>
                </a:cubicBezTo>
                <a:cubicBezTo>
                  <a:pt x="4919733" y="4290776"/>
                  <a:pt x="4916544" y="4292100"/>
                  <a:pt x="4915481" y="4293424"/>
                </a:cubicBezTo>
                <a:lnTo>
                  <a:pt x="4917911" y="4294181"/>
                </a:lnTo>
                <a:lnTo>
                  <a:pt x="4911229" y="4306665"/>
                </a:lnTo>
                <a:cubicBezTo>
                  <a:pt x="4911229" y="4306665"/>
                  <a:pt x="4911229" y="4306665"/>
                  <a:pt x="4919733" y="4333148"/>
                </a:cubicBezTo>
                <a:cubicBezTo>
                  <a:pt x="4919733" y="4333148"/>
                  <a:pt x="4919733" y="4333148"/>
                  <a:pt x="4906978" y="4343741"/>
                </a:cubicBezTo>
                <a:cubicBezTo>
                  <a:pt x="4906978" y="4343741"/>
                  <a:pt x="4906978" y="4343741"/>
                  <a:pt x="4898475" y="4364928"/>
                </a:cubicBezTo>
                <a:cubicBezTo>
                  <a:pt x="4898475" y="4364928"/>
                  <a:pt x="4898475" y="4364928"/>
                  <a:pt x="4889971" y="4370224"/>
                </a:cubicBezTo>
                <a:cubicBezTo>
                  <a:pt x="4889971" y="4370224"/>
                  <a:pt x="4889971" y="4370224"/>
                  <a:pt x="4889971" y="4375521"/>
                </a:cubicBezTo>
                <a:cubicBezTo>
                  <a:pt x="4889971" y="4375521"/>
                  <a:pt x="4889971" y="4375521"/>
                  <a:pt x="4894223" y="4375521"/>
                </a:cubicBezTo>
                <a:cubicBezTo>
                  <a:pt x="4894223" y="4375521"/>
                  <a:pt x="4894223" y="4375521"/>
                  <a:pt x="4928236" y="4343741"/>
                </a:cubicBezTo>
                <a:cubicBezTo>
                  <a:pt x="4928236" y="4343741"/>
                  <a:pt x="4928236" y="4343741"/>
                  <a:pt x="4932488" y="4343741"/>
                </a:cubicBezTo>
                <a:cubicBezTo>
                  <a:pt x="4932488" y="4343741"/>
                  <a:pt x="4932488" y="4343741"/>
                  <a:pt x="4932488" y="4370224"/>
                </a:cubicBezTo>
                <a:cubicBezTo>
                  <a:pt x="4932488" y="4370224"/>
                  <a:pt x="4932488" y="4370224"/>
                  <a:pt x="4923984" y="4375521"/>
                </a:cubicBezTo>
                <a:lnTo>
                  <a:pt x="4907870" y="4382310"/>
                </a:lnTo>
                <a:lnTo>
                  <a:pt x="4906978" y="4375521"/>
                </a:lnTo>
                <a:cubicBezTo>
                  <a:pt x="4913355" y="4379493"/>
                  <a:pt x="4891034" y="4389424"/>
                  <a:pt x="4900999" y="4385204"/>
                </a:cubicBezTo>
                <a:lnTo>
                  <a:pt x="4907870" y="4382310"/>
                </a:lnTo>
                <a:lnTo>
                  <a:pt x="4908771" y="4389176"/>
                </a:lnTo>
                <a:cubicBezTo>
                  <a:pt x="4909369" y="4394390"/>
                  <a:pt x="4906978" y="4379494"/>
                  <a:pt x="4906978" y="4391411"/>
                </a:cubicBezTo>
                <a:cubicBezTo>
                  <a:pt x="4906978" y="4391411"/>
                  <a:pt x="4906978" y="4391411"/>
                  <a:pt x="4906978" y="4402004"/>
                </a:cubicBezTo>
                <a:cubicBezTo>
                  <a:pt x="4906978" y="4402004"/>
                  <a:pt x="4906978" y="4402004"/>
                  <a:pt x="4894223" y="4417893"/>
                </a:cubicBezTo>
                <a:cubicBezTo>
                  <a:pt x="4894223" y="4417893"/>
                  <a:pt x="4894223" y="4417893"/>
                  <a:pt x="4906978" y="4412597"/>
                </a:cubicBezTo>
                <a:cubicBezTo>
                  <a:pt x="4906978" y="4412597"/>
                  <a:pt x="4906978" y="4412597"/>
                  <a:pt x="4923984" y="4391411"/>
                </a:cubicBezTo>
                <a:cubicBezTo>
                  <a:pt x="4923984" y="4391411"/>
                  <a:pt x="4923984" y="4391411"/>
                  <a:pt x="4940990" y="4386114"/>
                </a:cubicBezTo>
                <a:cubicBezTo>
                  <a:pt x="4983506" y="4359631"/>
                  <a:pt x="4962248" y="4402004"/>
                  <a:pt x="4966500" y="4391411"/>
                </a:cubicBezTo>
                <a:cubicBezTo>
                  <a:pt x="4966500" y="4391411"/>
                  <a:pt x="4966500" y="4391411"/>
                  <a:pt x="4949494" y="4407300"/>
                </a:cubicBezTo>
                <a:cubicBezTo>
                  <a:pt x="4949494" y="4407300"/>
                  <a:pt x="4949494" y="4407300"/>
                  <a:pt x="4953745" y="4428487"/>
                </a:cubicBezTo>
                <a:cubicBezTo>
                  <a:pt x="4953745" y="4428487"/>
                  <a:pt x="4953745" y="4428487"/>
                  <a:pt x="4940990" y="4428487"/>
                </a:cubicBezTo>
                <a:cubicBezTo>
                  <a:pt x="4940990" y="4428487"/>
                  <a:pt x="4940990" y="4428487"/>
                  <a:pt x="4949494" y="4439080"/>
                </a:cubicBezTo>
                <a:cubicBezTo>
                  <a:pt x="4949494" y="4439080"/>
                  <a:pt x="4949494" y="4439080"/>
                  <a:pt x="4923984" y="4449673"/>
                </a:cubicBezTo>
                <a:cubicBezTo>
                  <a:pt x="4923984" y="4449673"/>
                  <a:pt x="4923984" y="4449673"/>
                  <a:pt x="4940990" y="4465563"/>
                </a:cubicBezTo>
                <a:cubicBezTo>
                  <a:pt x="4940990" y="4465563"/>
                  <a:pt x="4940990" y="4465563"/>
                  <a:pt x="4928236" y="4492045"/>
                </a:cubicBezTo>
                <a:cubicBezTo>
                  <a:pt x="4928236" y="4492045"/>
                  <a:pt x="4928236" y="4492045"/>
                  <a:pt x="4949494" y="4518528"/>
                </a:cubicBezTo>
                <a:cubicBezTo>
                  <a:pt x="4949494" y="4518528"/>
                  <a:pt x="4949494" y="4518528"/>
                  <a:pt x="4970752" y="4507935"/>
                </a:cubicBezTo>
                <a:cubicBezTo>
                  <a:pt x="4970752" y="4507935"/>
                  <a:pt x="4970752" y="4507935"/>
                  <a:pt x="4979255" y="4518528"/>
                </a:cubicBezTo>
                <a:cubicBezTo>
                  <a:pt x="4979255" y="4518528"/>
                  <a:pt x="4979255" y="4518528"/>
                  <a:pt x="4983506" y="4513232"/>
                </a:cubicBezTo>
                <a:cubicBezTo>
                  <a:pt x="4983506" y="4481452"/>
                  <a:pt x="5004764" y="4502639"/>
                  <a:pt x="5000513" y="4486749"/>
                </a:cubicBezTo>
                <a:cubicBezTo>
                  <a:pt x="5000513" y="4486749"/>
                  <a:pt x="5000513" y="4486749"/>
                  <a:pt x="5009016" y="4492045"/>
                </a:cubicBezTo>
                <a:cubicBezTo>
                  <a:pt x="5009016" y="4492045"/>
                  <a:pt x="5009016" y="4492045"/>
                  <a:pt x="4992009" y="4513232"/>
                </a:cubicBezTo>
                <a:cubicBezTo>
                  <a:pt x="4992009" y="4513232"/>
                  <a:pt x="4992009" y="4513232"/>
                  <a:pt x="4996261" y="4518528"/>
                </a:cubicBezTo>
                <a:cubicBezTo>
                  <a:pt x="4996261" y="4518528"/>
                  <a:pt x="4996261" y="4518528"/>
                  <a:pt x="4970752" y="4545011"/>
                </a:cubicBezTo>
                <a:cubicBezTo>
                  <a:pt x="4970752" y="4545011"/>
                  <a:pt x="4970752" y="4545011"/>
                  <a:pt x="4983506" y="4550308"/>
                </a:cubicBezTo>
                <a:cubicBezTo>
                  <a:pt x="4983506" y="4545011"/>
                  <a:pt x="4983506" y="4545011"/>
                  <a:pt x="4983506" y="4545011"/>
                </a:cubicBezTo>
                <a:cubicBezTo>
                  <a:pt x="4983506" y="4545011"/>
                  <a:pt x="4983506" y="4545011"/>
                  <a:pt x="5009016" y="4518528"/>
                </a:cubicBezTo>
                <a:cubicBezTo>
                  <a:pt x="5009016" y="4518528"/>
                  <a:pt x="5009016" y="4518528"/>
                  <a:pt x="5060035" y="4460266"/>
                </a:cubicBezTo>
                <a:cubicBezTo>
                  <a:pt x="5060035" y="4460266"/>
                  <a:pt x="5060035" y="4460266"/>
                  <a:pt x="5081293" y="4460266"/>
                </a:cubicBezTo>
                <a:cubicBezTo>
                  <a:pt x="5072790" y="4502639"/>
                  <a:pt x="5068538" y="4460266"/>
                  <a:pt x="5051532" y="4481452"/>
                </a:cubicBezTo>
                <a:cubicBezTo>
                  <a:pt x="5051532" y="4481452"/>
                  <a:pt x="5051532" y="4481452"/>
                  <a:pt x="5060035" y="4481452"/>
                </a:cubicBezTo>
                <a:cubicBezTo>
                  <a:pt x="5047280" y="4502639"/>
                  <a:pt x="5064287" y="4486749"/>
                  <a:pt x="5060035" y="4486749"/>
                </a:cubicBezTo>
                <a:cubicBezTo>
                  <a:pt x="5060035" y="4486749"/>
                  <a:pt x="5060035" y="4486749"/>
                  <a:pt x="5072790" y="4486749"/>
                </a:cubicBezTo>
                <a:cubicBezTo>
                  <a:pt x="5072790" y="4486749"/>
                  <a:pt x="5072790" y="4486749"/>
                  <a:pt x="5038777" y="4539715"/>
                </a:cubicBezTo>
                <a:cubicBezTo>
                  <a:pt x="5038777" y="4539715"/>
                  <a:pt x="5038777" y="4539715"/>
                  <a:pt x="5051532" y="4539715"/>
                </a:cubicBezTo>
                <a:cubicBezTo>
                  <a:pt x="5047280" y="4539715"/>
                  <a:pt x="5038777" y="4550308"/>
                  <a:pt x="5030274" y="4550308"/>
                </a:cubicBezTo>
                <a:cubicBezTo>
                  <a:pt x="5030274" y="4550308"/>
                  <a:pt x="5030274" y="4550308"/>
                  <a:pt x="5038777" y="4566197"/>
                </a:cubicBezTo>
                <a:cubicBezTo>
                  <a:pt x="5038777" y="4566197"/>
                  <a:pt x="5038777" y="4566197"/>
                  <a:pt x="5034525" y="4576791"/>
                </a:cubicBezTo>
                <a:cubicBezTo>
                  <a:pt x="5034525" y="4576791"/>
                  <a:pt x="5034525" y="4576791"/>
                  <a:pt x="5043029" y="4587384"/>
                </a:cubicBezTo>
                <a:cubicBezTo>
                  <a:pt x="5043029" y="4587384"/>
                  <a:pt x="5043029" y="4587384"/>
                  <a:pt x="5068538" y="4592680"/>
                </a:cubicBezTo>
                <a:cubicBezTo>
                  <a:pt x="5068538" y="4592680"/>
                  <a:pt x="5068538" y="4592680"/>
                  <a:pt x="5085544" y="4571494"/>
                </a:cubicBezTo>
                <a:cubicBezTo>
                  <a:pt x="5085544" y="4571494"/>
                  <a:pt x="5085544" y="4571494"/>
                  <a:pt x="5106802" y="4571494"/>
                </a:cubicBezTo>
                <a:cubicBezTo>
                  <a:pt x="5106802" y="4571494"/>
                  <a:pt x="5106802" y="4571494"/>
                  <a:pt x="5115305" y="4560901"/>
                </a:cubicBezTo>
                <a:cubicBezTo>
                  <a:pt x="5115305" y="4560901"/>
                  <a:pt x="5115305" y="4560901"/>
                  <a:pt x="5115305" y="4571494"/>
                </a:cubicBezTo>
                <a:cubicBezTo>
                  <a:pt x="5115305" y="4571494"/>
                  <a:pt x="5115305" y="4571494"/>
                  <a:pt x="5136563" y="4550308"/>
                </a:cubicBezTo>
                <a:cubicBezTo>
                  <a:pt x="5136563" y="4550308"/>
                  <a:pt x="5136563" y="4550308"/>
                  <a:pt x="5115305" y="4555604"/>
                </a:cubicBezTo>
                <a:cubicBezTo>
                  <a:pt x="5115305" y="4555604"/>
                  <a:pt x="5115305" y="4555604"/>
                  <a:pt x="5145067" y="4513232"/>
                </a:cubicBezTo>
                <a:cubicBezTo>
                  <a:pt x="5145067" y="4513232"/>
                  <a:pt x="5145067" y="4513232"/>
                  <a:pt x="5166325" y="4507935"/>
                </a:cubicBezTo>
                <a:cubicBezTo>
                  <a:pt x="5166325" y="4507935"/>
                  <a:pt x="5166325" y="4507935"/>
                  <a:pt x="5166325" y="4518528"/>
                </a:cubicBezTo>
                <a:cubicBezTo>
                  <a:pt x="5166325" y="4518528"/>
                  <a:pt x="5166325" y="4518528"/>
                  <a:pt x="5149318" y="4529121"/>
                </a:cubicBezTo>
                <a:cubicBezTo>
                  <a:pt x="5149318" y="4529121"/>
                  <a:pt x="5149318" y="4529121"/>
                  <a:pt x="5136563" y="4545011"/>
                </a:cubicBezTo>
                <a:cubicBezTo>
                  <a:pt x="5179079" y="4513232"/>
                  <a:pt x="5140815" y="4539715"/>
                  <a:pt x="5153570" y="4545011"/>
                </a:cubicBezTo>
                <a:cubicBezTo>
                  <a:pt x="5153570" y="4545011"/>
                  <a:pt x="5153570" y="4545011"/>
                  <a:pt x="5166325" y="4523825"/>
                </a:cubicBezTo>
                <a:cubicBezTo>
                  <a:pt x="5166325" y="4523825"/>
                  <a:pt x="5166325" y="4523825"/>
                  <a:pt x="5200337" y="4507935"/>
                </a:cubicBezTo>
                <a:cubicBezTo>
                  <a:pt x="5200337" y="4507935"/>
                  <a:pt x="5200337" y="4507935"/>
                  <a:pt x="5217344" y="4518528"/>
                </a:cubicBezTo>
                <a:cubicBezTo>
                  <a:pt x="5217344" y="4518528"/>
                  <a:pt x="5217344" y="4518528"/>
                  <a:pt x="5225847" y="4523825"/>
                </a:cubicBezTo>
                <a:cubicBezTo>
                  <a:pt x="5225847" y="4523825"/>
                  <a:pt x="5225847" y="4523825"/>
                  <a:pt x="5213092" y="4539715"/>
                </a:cubicBezTo>
                <a:cubicBezTo>
                  <a:pt x="5213092" y="4539715"/>
                  <a:pt x="5213092" y="4539715"/>
                  <a:pt x="5204589" y="4534418"/>
                </a:cubicBezTo>
                <a:cubicBezTo>
                  <a:pt x="5204589" y="4534418"/>
                  <a:pt x="5204589" y="4534418"/>
                  <a:pt x="5204589" y="4555604"/>
                </a:cubicBezTo>
                <a:cubicBezTo>
                  <a:pt x="5204589" y="4555604"/>
                  <a:pt x="5204589" y="4555604"/>
                  <a:pt x="5187582" y="4576791"/>
                </a:cubicBezTo>
                <a:cubicBezTo>
                  <a:pt x="5187582" y="4576791"/>
                  <a:pt x="5187582" y="4576791"/>
                  <a:pt x="5170576" y="4582087"/>
                </a:cubicBezTo>
                <a:cubicBezTo>
                  <a:pt x="5170576" y="4582087"/>
                  <a:pt x="5170576" y="4582087"/>
                  <a:pt x="5174828" y="4587384"/>
                </a:cubicBezTo>
                <a:cubicBezTo>
                  <a:pt x="5174828" y="4587384"/>
                  <a:pt x="5174828" y="4587384"/>
                  <a:pt x="5183331" y="4587384"/>
                </a:cubicBezTo>
                <a:cubicBezTo>
                  <a:pt x="5205652" y="4571494"/>
                  <a:pt x="5218407" y="4563880"/>
                  <a:pt x="5225050" y="4561067"/>
                </a:cubicBezTo>
                <a:lnTo>
                  <a:pt x="5226252" y="4561658"/>
                </a:lnTo>
                <a:lnTo>
                  <a:pt x="5215750" y="4569508"/>
                </a:lnTo>
                <a:cubicBezTo>
                  <a:pt x="5213092" y="4571494"/>
                  <a:pt x="5213092" y="4571494"/>
                  <a:pt x="5213092" y="4571494"/>
                </a:cubicBezTo>
                <a:cubicBezTo>
                  <a:pt x="5210966" y="4582087"/>
                  <a:pt x="5225847" y="4570170"/>
                  <a:pt x="5230099" y="4563549"/>
                </a:cubicBezTo>
                <a:lnTo>
                  <a:pt x="5226252" y="4561658"/>
                </a:lnTo>
                <a:lnTo>
                  <a:pt x="5234350" y="4555604"/>
                </a:lnTo>
                <a:cubicBezTo>
                  <a:pt x="5234350" y="4555604"/>
                  <a:pt x="5234350" y="4555604"/>
                  <a:pt x="5272614" y="4545011"/>
                </a:cubicBezTo>
                <a:cubicBezTo>
                  <a:pt x="5272614" y="4545011"/>
                  <a:pt x="5272614" y="4545011"/>
                  <a:pt x="5268363" y="4539715"/>
                </a:cubicBezTo>
                <a:cubicBezTo>
                  <a:pt x="5268363" y="4539715"/>
                  <a:pt x="5268363" y="4539715"/>
                  <a:pt x="5281117" y="4529121"/>
                </a:cubicBezTo>
                <a:cubicBezTo>
                  <a:pt x="5281117" y="4529121"/>
                  <a:pt x="5281117" y="4529121"/>
                  <a:pt x="5285369" y="4539715"/>
                </a:cubicBezTo>
                <a:cubicBezTo>
                  <a:pt x="5285369" y="4539715"/>
                  <a:pt x="5285369" y="4539715"/>
                  <a:pt x="5323634" y="4550308"/>
                </a:cubicBezTo>
                <a:cubicBezTo>
                  <a:pt x="5323634" y="4550308"/>
                  <a:pt x="5323634" y="4550308"/>
                  <a:pt x="5310878" y="4571494"/>
                </a:cubicBezTo>
                <a:cubicBezTo>
                  <a:pt x="5310878" y="4571494"/>
                  <a:pt x="5310878" y="4571494"/>
                  <a:pt x="5319382" y="4576791"/>
                </a:cubicBezTo>
                <a:cubicBezTo>
                  <a:pt x="5319382" y="4576791"/>
                  <a:pt x="5319382" y="4576791"/>
                  <a:pt x="5298124" y="4613867"/>
                </a:cubicBezTo>
                <a:cubicBezTo>
                  <a:pt x="5298124" y="4613867"/>
                  <a:pt x="5298124" y="4613867"/>
                  <a:pt x="5285369" y="4613867"/>
                </a:cubicBezTo>
                <a:cubicBezTo>
                  <a:pt x="5281117" y="4645646"/>
                  <a:pt x="5247105" y="4640349"/>
                  <a:pt x="5242853" y="4656239"/>
                </a:cubicBezTo>
                <a:cubicBezTo>
                  <a:pt x="5242853" y="4656239"/>
                  <a:pt x="5242853" y="4656239"/>
                  <a:pt x="5247105" y="4656239"/>
                </a:cubicBezTo>
                <a:cubicBezTo>
                  <a:pt x="5247105" y="4656239"/>
                  <a:pt x="5247105" y="4656239"/>
                  <a:pt x="5264111" y="4688019"/>
                </a:cubicBezTo>
                <a:cubicBezTo>
                  <a:pt x="5264111" y="4688019"/>
                  <a:pt x="5264111" y="4688019"/>
                  <a:pt x="5272614" y="4698612"/>
                </a:cubicBezTo>
                <a:cubicBezTo>
                  <a:pt x="5272614" y="4698612"/>
                  <a:pt x="5272614" y="4698612"/>
                  <a:pt x="5293872" y="4693315"/>
                </a:cubicBezTo>
                <a:cubicBezTo>
                  <a:pt x="5293872" y="4693315"/>
                  <a:pt x="5293872" y="4693315"/>
                  <a:pt x="5302375" y="4677425"/>
                </a:cubicBezTo>
                <a:cubicBezTo>
                  <a:pt x="5281117" y="4693315"/>
                  <a:pt x="5293872" y="4666832"/>
                  <a:pt x="5285369" y="4672129"/>
                </a:cubicBezTo>
                <a:cubicBezTo>
                  <a:pt x="5285369" y="4672129"/>
                  <a:pt x="5285369" y="4672129"/>
                  <a:pt x="5293872" y="4645646"/>
                </a:cubicBezTo>
                <a:cubicBezTo>
                  <a:pt x="5293872" y="4645646"/>
                  <a:pt x="5293872" y="4645646"/>
                  <a:pt x="5310878" y="4645646"/>
                </a:cubicBezTo>
                <a:cubicBezTo>
                  <a:pt x="5315130" y="4650943"/>
                  <a:pt x="5315130" y="4666832"/>
                  <a:pt x="5306627" y="4672129"/>
                </a:cubicBezTo>
                <a:cubicBezTo>
                  <a:pt x="5306627" y="4672129"/>
                  <a:pt x="5306627" y="4672129"/>
                  <a:pt x="5323634" y="4672129"/>
                </a:cubicBezTo>
                <a:cubicBezTo>
                  <a:pt x="5323634" y="4672129"/>
                  <a:pt x="5323634" y="4672129"/>
                  <a:pt x="5336388" y="4650943"/>
                </a:cubicBezTo>
                <a:cubicBezTo>
                  <a:pt x="5336388" y="4650943"/>
                  <a:pt x="5336388" y="4650943"/>
                  <a:pt x="5349143" y="4666832"/>
                </a:cubicBezTo>
                <a:cubicBezTo>
                  <a:pt x="5349143" y="4666832"/>
                  <a:pt x="5349143" y="4666832"/>
                  <a:pt x="5332136" y="4672129"/>
                </a:cubicBezTo>
                <a:cubicBezTo>
                  <a:pt x="5332136" y="4672129"/>
                  <a:pt x="5332136" y="4672129"/>
                  <a:pt x="5310878" y="4709205"/>
                </a:cubicBezTo>
                <a:cubicBezTo>
                  <a:pt x="5317787" y="4703247"/>
                  <a:pt x="5323168" y="4698695"/>
                  <a:pt x="5327304" y="4695271"/>
                </a:cubicBezTo>
                <a:lnTo>
                  <a:pt x="5329586" y="4693442"/>
                </a:lnTo>
                <a:lnTo>
                  <a:pt x="5331207" y="4693563"/>
                </a:lnTo>
                <a:cubicBezTo>
                  <a:pt x="5336255" y="4690088"/>
                  <a:pt x="5343961" y="4682308"/>
                  <a:pt x="5336255" y="4688102"/>
                </a:cubicBezTo>
                <a:lnTo>
                  <a:pt x="5329586" y="4693442"/>
                </a:lnTo>
                <a:lnTo>
                  <a:pt x="5327885" y="4693315"/>
                </a:lnTo>
                <a:cubicBezTo>
                  <a:pt x="5327885" y="4693315"/>
                  <a:pt x="5327885" y="4693315"/>
                  <a:pt x="5349143" y="4677425"/>
                </a:cubicBezTo>
                <a:cubicBezTo>
                  <a:pt x="5349143" y="4677425"/>
                  <a:pt x="5349143" y="4677425"/>
                  <a:pt x="5353394" y="4672129"/>
                </a:cubicBezTo>
                <a:cubicBezTo>
                  <a:pt x="5353394" y="4672129"/>
                  <a:pt x="5353394" y="4672129"/>
                  <a:pt x="5370401" y="4666832"/>
                </a:cubicBezTo>
                <a:cubicBezTo>
                  <a:pt x="5370401" y="4666832"/>
                  <a:pt x="5370401" y="4666832"/>
                  <a:pt x="5370401" y="4656239"/>
                </a:cubicBezTo>
                <a:cubicBezTo>
                  <a:pt x="5370401" y="4656239"/>
                  <a:pt x="5370401" y="4656239"/>
                  <a:pt x="5442678" y="4592680"/>
                </a:cubicBezTo>
                <a:cubicBezTo>
                  <a:pt x="5442678" y="4592680"/>
                  <a:pt x="5442678" y="4592680"/>
                  <a:pt x="5455433" y="4603273"/>
                </a:cubicBezTo>
                <a:cubicBezTo>
                  <a:pt x="5455433" y="4603273"/>
                  <a:pt x="5455433" y="4603273"/>
                  <a:pt x="5472439" y="4582087"/>
                </a:cubicBezTo>
                <a:cubicBezTo>
                  <a:pt x="5472439" y="4582087"/>
                  <a:pt x="5472439" y="4582087"/>
                  <a:pt x="5497948" y="4566197"/>
                </a:cubicBezTo>
                <a:cubicBezTo>
                  <a:pt x="5497948" y="4566197"/>
                  <a:pt x="5497948" y="4566197"/>
                  <a:pt x="5548968" y="4529121"/>
                </a:cubicBezTo>
                <a:cubicBezTo>
                  <a:pt x="5548968" y="4529121"/>
                  <a:pt x="5548968" y="4529121"/>
                  <a:pt x="5544716" y="4523825"/>
                </a:cubicBezTo>
                <a:cubicBezTo>
                  <a:pt x="5544716" y="4523825"/>
                  <a:pt x="5544716" y="4523825"/>
                  <a:pt x="5527709" y="4518528"/>
                </a:cubicBezTo>
                <a:cubicBezTo>
                  <a:pt x="5527709" y="4518528"/>
                  <a:pt x="5527709" y="4518528"/>
                  <a:pt x="5510703" y="4518528"/>
                </a:cubicBezTo>
                <a:cubicBezTo>
                  <a:pt x="5510703" y="4518528"/>
                  <a:pt x="5510703" y="4518528"/>
                  <a:pt x="5514955" y="4507935"/>
                </a:cubicBezTo>
                <a:cubicBezTo>
                  <a:pt x="5514955" y="4507935"/>
                  <a:pt x="5514955" y="4507935"/>
                  <a:pt x="5608490" y="4433783"/>
                </a:cubicBezTo>
                <a:cubicBezTo>
                  <a:pt x="5608490" y="4433783"/>
                  <a:pt x="5608490" y="4433783"/>
                  <a:pt x="5659509" y="4407300"/>
                </a:cubicBezTo>
                <a:cubicBezTo>
                  <a:pt x="5659509" y="4407300"/>
                  <a:pt x="5659509" y="4407300"/>
                  <a:pt x="5680767" y="4412597"/>
                </a:cubicBezTo>
                <a:cubicBezTo>
                  <a:pt x="5680767" y="4412597"/>
                  <a:pt x="5680767" y="4412597"/>
                  <a:pt x="5668012" y="4423190"/>
                </a:cubicBezTo>
                <a:cubicBezTo>
                  <a:pt x="5668012" y="4423190"/>
                  <a:pt x="5668012" y="4423190"/>
                  <a:pt x="5659509" y="4412597"/>
                </a:cubicBezTo>
                <a:cubicBezTo>
                  <a:pt x="5659509" y="4412597"/>
                  <a:pt x="5659509" y="4412597"/>
                  <a:pt x="5659509" y="4417893"/>
                </a:cubicBezTo>
                <a:cubicBezTo>
                  <a:pt x="5659509" y="4417893"/>
                  <a:pt x="5659509" y="4417893"/>
                  <a:pt x="5655257" y="4423190"/>
                </a:cubicBezTo>
                <a:cubicBezTo>
                  <a:pt x="5655257" y="4423190"/>
                  <a:pt x="5655257" y="4423190"/>
                  <a:pt x="5659509" y="4428487"/>
                </a:cubicBezTo>
                <a:cubicBezTo>
                  <a:pt x="5659509" y="4428487"/>
                  <a:pt x="5659509" y="4428487"/>
                  <a:pt x="5646754" y="4449673"/>
                </a:cubicBezTo>
                <a:cubicBezTo>
                  <a:pt x="5646754" y="4449673"/>
                  <a:pt x="5646754" y="4449673"/>
                  <a:pt x="5625496" y="4470859"/>
                </a:cubicBezTo>
                <a:cubicBezTo>
                  <a:pt x="5625496" y="4470859"/>
                  <a:pt x="5625496" y="4470859"/>
                  <a:pt x="5608490" y="4476156"/>
                </a:cubicBezTo>
                <a:cubicBezTo>
                  <a:pt x="5578728" y="4460266"/>
                  <a:pt x="5608490" y="4470859"/>
                  <a:pt x="5604238" y="4460266"/>
                </a:cubicBezTo>
                <a:cubicBezTo>
                  <a:pt x="5604238" y="4460266"/>
                  <a:pt x="5604238" y="4460266"/>
                  <a:pt x="5595735" y="4454969"/>
                </a:cubicBezTo>
                <a:cubicBezTo>
                  <a:pt x="5595735" y="4454969"/>
                  <a:pt x="5595735" y="4454969"/>
                  <a:pt x="5591483" y="4470859"/>
                </a:cubicBezTo>
                <a:cubicBezTo>
                  <a:pt x="5591483" y="4470859"/>
                  <a:pt x="5591483" y="4470859"/>
                  <a:pt x="5578728" y="4470859"/>
                </a:cubicBezTo>
                <a:cubicBezTo>
                  <a:pt x="5578728" y="4470859"/>
                  <a:pt x="5578728" y="4470859"/>
                  <a:pt x="5565974" y="4486749"/>
                </a:cubicBezTo>
                <a:cubicBezTo>
                  <a:pt x="5565974" y="4486749"/>
                  <a:pt x="5565974" y="4486749"/>
                  <a:pt x="5570225" y="4486749"/>
                </a:cubicBezTo>
                <a:cubicBezTo>
                  <a:pt x="5570225" y="4486749"/>
                  <a:pt x="5570225" y="4486749"/>
                  <a:pt x="5540464" y="4507935"/>
                </a:cubicBezTo>
                <a:cubicBezTo>
                  <a:pt x="5540464" y="4507935"/>
                  <a:pt x="5540464" y="4507935"/>
                  <a:pt x="5544716" y="4507935"/>
                </a:cubicBezTo>
                <a:cubicBezTo>
                  <a:pt x="5544716" y="4507935"/>
                  <a:pt x="5544716" y="4507935"/>
                  <a:pt x="5557470" y="4518528"/>
                </a:cubicBezTo>
                <a:cubicBezTo>
                  <a:pt x="5557470" y="4518528"/>
                  <a:pt x="5557470" y="4518528"/>
                  <a:pt x="5557470" y="4523825"/>
                </a:cubicBezTo>
                <a:cubicBezTo>
                  <a:pt x="5557470" y="4523825"/>
                  <a:pt x="5557470" y="4523825"/>
                  <a:pt x="5578728" y="4523825"/>
                </a:cubicBezTo>
                <a:cubicBezTo>
                  <a:pt x="5578728" y="4523825"/>
                  <a:pt x="5578728" y="4523825"/>
                  <a:pt x="5570225" y="4518528"/>
                </a:cubicBezTo>
                <a:cubicBezTo>
                  <a:pt x="5570225" y="4518528"/>
                  <a:pt x="5570225" y="4518528"/>
                  <a:pt x="5578728" y="4507935"/>
                </a:cubicBezTo>
                <a:cubicBezTo>
                  <a:pt x="5578728" y="4507935"/>
                  <a:pt x="5578728" y="4507935"/>
                  <a:pt x="5565974" y="4497342"/>
                </a:cubicBezTo>
                <a:cubicBezTo>
                  <a:pt x="5565974" y="4497342"/>
                  <a:pt x="5565974" y="4497342"/>
                  <a:pt x="5582981" y="4476156"/>
                </a:cubicBezTo>
                <a:cubicBezTo>
                  <a:pt x="5582981" y="4476156"/>
                  <a:pt x="5582981" y="4476156"/>
                  <a:pt x="5582981" y="4481452"/>
                </a:cubicBezTo>
                <a:cubicBezTo>
                  <a:pt x="5582981" y="4481452"/>
                  <a:pt x="5582981" y="4481452"/>
                  <a:pt x="5604238" y="4497342"/>
                </a:cubicBezTo>
                <a:cubicBezTo>
                  <a:pt x="5604238" y="4497342"/>
                  <a:pt x="5604238" y="4497342"/>
                  <a:pt x="5608490" y="4492045"/>
                </a:cubicBezTo>
                <a:cubicBezTo>
                  <a:pt x="5608490" y="4492045"/>
                  <a:pt x="5608490" y="4492045"/>
                  <a:pt x="5616993" y="4481452"/>
                </a:cubicBezTo>
                <a:cubicBezTo>
                  <a:pt x="5616993" y="4481452"/>
                  <a:pt x="5616993" y="4481452"/>
                  <a:pt x="5638251" y="4476156"/>
                </a:cubicBezTo>
                <a:cubicBezTo>
                  <a:pt x="5629747" y="4470859"/>
                  <a:pt x="5646754" y="4460266"/>
                  <a:pt x="5651005" y="4454969"/>
                </a:cubicBezTo>
                <a:cubicBezTo>
                  <a:pt x="5651005" y="4454969"/>
                  <a:pt x="5651005" y="4454969"/>
                  <a:pt x="5663760" y="4470859"/>
                </a:cubicBezTo>
                <a:cubicBezTo>
                  <a:pt x="5663760" y="4470859"/>
                  <a:pt x="5663760" y="4470859"/>
                  <a:pt x="5659509" y="4476156"/>
                </a:cubicBezTo>
                <a:cubicBezTo>
                  <a:pt x="5659509" y="4476156"/>
                  <a:pt x="5659509" y="4476156"/>
                  <a:pt x="5646754" y="4481452"/>
                </a:cubicBezTo>
                <a:cubicBezTo>
                  <a:pt x="5646754" y="4481452"/>
                  <a:pt x="5646754" y="4481452"/>
                  <a:pt x="5659509" y="4481452"/>
                </a:cubicBezTo>
                <a:cubicBezTo>
                  <a:pt x="5659509" y="4481452"/>
                  <a:pt x="5659509" y="4481452"/>
                  <a:pt x="5659509" y="4476156"/>
                </a:cubicBezTo>
                <a:cubicBezTo>
                  <a:pt x="5659509" y="4476156"/>
                  <a:pt x="5659509" y="4476156"/>
                  <a:pt x="5685018" y="4481452"/>
                </a:cubicBezTo>
                <a:cubicBezTo>
                  <a:pt x="5685018" y="4481452"/>
                  <a:pt x="5685018" y="4481452"/>
                  <a:pt x="5663760" y="4460266"/>
                </a:cubicBezTo>
                <a:cubicBezTo>
                  <a:pt x="5663760" y="4444376"/>
                  <a:pt x="5672263" y="4444376"/>
                  <a:pt x="5676515" y="4444376"/>
                </a:cubicBezTo>
                <a:cubicBezTo>
                  <a:pt x="5676515" y="4444376"/>
                  <a:pt x="5676515" y="4444376"/>
                  <a:pt x="5668012" y="4444376"/>
                </a:cubicBezTo>
                <a:cubicBezTo>
                  <a:pt x="5668012" y="4439080"/>
                  <a:pt x="5668012" y="4433783"/>
                  <a:pt x="5672263" y="4433783"/>
                </a:cubicBezTo>
                <a:cubicBezTo>
                  <a:pt x="5672263" y="4433783"/>
                  <a:pt x="5672263" y="4433783"/>
                  <a:pt x="5706276" y="4433783"/>
                </a:cubicBezTo>
                <a:cubicBezTo>
                  <a:pt x="5706276" y="4433783"/>
                  <a:pt x="5706276" y="4433783"/>
                  <a:pt x="5697773" y="4454969"/>
                </a:cubicBezTo>
                <a:cubicBezTo>
                  <a:pt x="5697773" y="4454969"/>
                  <a:pt x="5697773" y="4454969"/>
                  <a:pt x="5719031" y="4454969"/>
                </a:cubicBezTo>
                <a:cubicBezTo>
                  <a:pt x="5719031" y="4454969"/>
                  <a:pt x="5719031" y="4454969"/>
                  <a:pt x="5719031" y="4465563"/>
                </a:cubicBezTo>
                <a:cubicBezTo>
                  <a:pt x="5719031" y="4465563"/>
                  <a:pt x="5719031" y="4465563"/>
                  <a:pt x="5736037" y="4470859"/>
                </a:cubicBezTo>
                <a:cubicBezTo>
                  <a:pt x="5736037" y="4470859"/>
                  <a:pt x="5736037" y="4470859"/>
                  <a:pt x="5744540" y="4481452"/>
                </a:cubicBezTo>
                <a:cubicBezTo>
                  <a:pt x="5744540" y="4481452"/>
                  <a:pt x="5744540" y="4481452"/>
                  <a:pt x="5774301" y="4465563"/>
                </a:cubicBezTo>
                <a:cubicBezTo>
                  <a:pt x="5774301" y="4465563"/>
                  <a:pt x="5774301" y="4465563"/>
                  <a:pt x="5774301" y="4454969"/>
                </a:cubicBezTo>
                <a:lnTo>
                  <a:pt x="5781011" y="4447437"/>
                </a:lnTo>
                <a:lnTo>
                  <a:pt x="5791308" y="4460266"/>
                </a:lnTo>
                <a:cubicBezTo>
                  <a:pt x="5791308" y="4460266"/>
                  <a:pt x="5791308" y="4460266"/>
                  <a:pt x="5799811" y="4454969"/>
                </a:cubicBezTo>
                <a:cubicBezTo>
                  <a:pt x="5799811" y="4454969"/>
                  <a:pt x="5799811" y="4454969"/>
                  <a:pt x="5791308" y="4444376"/>
                </a:cubicBezTo>
                <a:cubicBezTo>
                  <a:pt x="5791308" y="4444376"/>
                  <a:pt x="5791308" y="4444376"/>
                  <a:pt x="5859333" y="4396707"/>
                </a:cubicBezTo>
                <a:cubicBezTo>
                  <a:pt x="5859333" y="4396707"/>
                  <a:pt x="5859333" y="4396707"/>
                  <a:pt x="5867836" y="4402004"/>
                </a:cubicBezTo>
                <a:cubicBezTo>
                  <a:pt x="5867836" y="4402004"/>
                  <a:pt x="5867836" y="4402004"/>
                  <a:pt x="5859333" y="4407300"/>
                </a:cubicBezTo>
                <a:cubicBezTo>
                  <a:pt x="5859333" y="4407300"/>
                  <a:pt x="5859333" y="4407300"/>
                  <a:pt x="5867836" y="4417893"/>
                </a:cubicBezTo>
                <a:cubicBezTo>
                  <a:pt x="5867836" y="4417893"/>
                  <a:pt x="5867836" y="4417893"/>
                  <a:pt x="5855082" y="4423190"/>
                </a:cubicBezTo>
                <a:cubicBezTo>
                  <a:pt x="5855082" y="4423190"/>
                  <a:pt x="5855082" y="4423190"/>
                  <a:pt x="5850830" y="4417893"/>
                </a:cubicBezTo>
                <a:cubicBezTo>
                  <a:pt x="5850830" y="4417893"/>
                  <a:pt x="5850830" y="4417893"/>
                  <a:pt x="5842327" y="4423190"/>
                </a:cubicBezTo>
                <a:cubicBezTo>
                  <a:pt x="5842327" y="4423190"/>
                  <a:pt x="5842327" y="4423190"/>
                  <a:pt x="5842327" y="4428487"/>
                </a:cubicBezTo>
                <a:cubicBezTo>
                  <a:pt x="5842327" y="4428487"/>
                  <a:pt x="5842327" y="4428487"/>
                  <a:pt x="5846579" y="4444376"/>
                </a:cubicBezTo>
                <a:cubicBezTo>
                  <a:pt x="5846579" y="4444376"/>
                  <a:pt x="5846579" y="4444376"/>
                  <a:pt x="5859333" y="4439080"/>
                </a:cubicBezTo>
                <a:cubicBezTo>
                  <a:pt x="5859333" y="4439080"/>
                  <a:pt x="5859333" y="4439080"/>
                  <a:pt x="5863585" y="4444376"/>
                </a:cubicBezTo>
                <a:cubicBezTo>
                  <a:pt x="5863585" y="4444376"/>
                  <a:pt x="5863585" y="4444376"/>
                  <a:pt x="5855082" y="4460266"/>
                </a:cubicBezTo>
                <a:cubicBezTo>
                  <a:pt x="5855082" y="4460266"/>
                  <a:pt x="5855082" y="4460266"/>
                  <a:pt x="5838075" y="4444376"/>
                </a:cubicBezTo>
                <a:cubicBezTo>
                  <a:pt x="5838075" y="4444376"/>
                  <a:pt x="5838075" y="4444376"/>
                  <a:pt x="5821069" y="4454969"/>
                </a:cubicBezTo>
                <a:cubicBezTo>
                  <a:pt x="5821069" y="4454969"/>
                  <a:pt x="5821069" y="4454969"/>
                  <a:pt x="5833824" y="4460266"/>
                </a:cubicBezTo>
                <a:cubicBezTo>
                  <a:pt x="5833824" y="4460266"/>
                  <a:pt x="5833824" y="4460266"/>
                  <a:pt x="5838075" y="4476156"/>
                </a:cubicBezTo>
                <a:cubicBezTo>
                  <a:pt x="5838075" y="4476156"/>
                  <a:pt x="5838075" y="4476156"/>
                  <a:pt x="5850830" y="4476156"/>
                </a:cubicBezTo>
                <a:cubicBezTo>
                  <a:pt x="5850830" y="4476156"/>
                  <a:pt x="5850830" y="4476156"/>
                  <a:pt x="5876339" y="4460266"/>
                </a:cubicBezTo>
                <a:cubicBezTo>
                  <a:pt x="5855082" y="4454969"/>
                  <a:pt x="5876339" y="4449673"/>
                  <a:pt x="5876339" y="4444376"/>
                </a:cubicBezTo>
                <a:cubicBezTo>
                  <a:pt x="5876339" y="4444376"/>
                  <a:pt x="5876339" y="4444376"/>
                  <a:pt x="5889094" y="4444376"/>
                </a:cubicBezTo>
                <a:cubicBezTo>
                  <a:pt x="5889094" y="4444376"/>
                  <a:pt x="5889094" y="4444376"/>
                  <a:pt x="5893346" y="4465563"/>
                </a:cubicBezTo>
                <a:cubicBezTo>
                  <a:pt x="5893346" y="4465563"/>
                  <a:pt x="5893346" y="4465563"/>
                  <a:pt x="5901849" y="4454969"/>
                </a:cubicBezTo>
                <a:cubicBezTo>
                  <a:pt x="5918855" y="4481452"/>
                  <a:pt x="5910352" y="4449673"/>
                  <a:pt x="5918855" y="4454969"/>
                </a:cubicBezTo>
                <a:cubicBezTo>
                  <a:pt x="5918855" y="4454969"/>
                  <a:pt x="5918855" y="4454969"/>
                  <a:pt x="5927358" y="4470859"/>
                </a:cubicBezTo>
                <a:cubicBezTo>
                  <a:pt x="5927358" y="4470859"/>
                  <a:pt x="5927358" y="4470859"/>
                  <a:pt x="5914604" y="4492045"/>
                </a:cubicBezTo>
                <a:cubicBezTo>
                  <a:pt x="5914604" y="4492045"/>
                  <a:pt x="5914604" y="4492045"/>
                  <a:pt x="5901849" y="4492045"/>
                </a:cubicBezTo>
                <a:cubicBezTo>
                  <a:pt x="5901849" y="4492045"/>
                  <a:pt x="5901849" y="4492045"/>
                  <a:pt x="5880591" y="4497342"/>
                </a:cubicBezTo>
                <a:cubicBezTo>
                  <a:pt x="5880591" y="4497342"/>
                  <a:pt x="5880591" y="4497342"/>
                  <a:pt x="5880591" y="4502639"/>
                </a:cubicBezTo>
                <a:cubicBezTo>
                  <a:pt x="5880591" y="4502639"/>
                  <a:pt x="5880591" y="4502639"/>
                  <a:pt x="5859333" y="4502639"/>
                </a:cubicBezTo>
                <a:cubicBezTo>
                  <a:pt x="5859333" y="4502639"/>
                  <a:pt x="5859333" y="4502639"/>
                  <a:pt x="5859333" y="4523825"/>
                </a:cubicBezTo>
                <a:cubicBezTo>
                  <a:pt x="5859333" y="4523825"/>
                  <a:pt x="5859333" y="4523825"/>
                  <a:pt x="5842327" y="4529121"/>
                </a:cubicBezTo>
                <a:cubicBezTo>
                  <a:pt x="5842327" y="4529121"/>
                  <a:pt x="5842327" y="4529121"/>
                  <a:pt x="5840201" y="4528459"/>
                </a:cubicBezTo>
                <a:lnTo>
                  <a:pt x="5829572" y="4525149"/>
                </a:lnTo>
                <a:lnTo>
                  <a:pt x="5829572" y="4525149"/>
                </a:lnTo>
                <a:cubicBezTo>
                  <a:pt x="5832761" y="4522501"/>
                  <a:pt x="5835950" y="4518528"/>
                  <a:pt x="5833824" y="4518528"/>
                </a:cubicBezTo>
                <a:cubicBezTo>
                  <a:pt x="5833824" y="4518528"/>
                  <a:pt x="5833824" y="4518528"/>
                  <a:pt x="5829572" y="4518528"/>
                </a:cubicBezTo>
                <a:cubicBezTo>
                  <a:pt x="5829572" y="4518528"/>
                  <a:pt x="5829572" y="4518528"/>
                  <a:pt x="5804062" y="4529121"/>
                </a:cubicBezTo>
                <a:cubicBezTo>
                  <a:pt x="5804062" y="4529121"/>
                  <a:pt x="5804062" y="4529121"/>
                  <a:pt x="5808315" y="4529121"/>
                </a:cubicBezTo>
                <a:cubicBezTo>
                  <a:pt x="5808315" y="4529121"/>
                  <a:pt x="5808315" y="4529121"/>
                  <a:pt x="5825320" y="4545011"/>
                </a:cubicBezTo>
                <a:cubicBezTo>
                  <a:pt x="5825320" y="4545011"/>
                  <a:pt x="5825320" y="4545011"/>
                  <a:pt x="5821069" y="4550308"/>
                </a:cubicBezTo>
                <a:cubicBezTo>
                  <a:pt x="5821069" y="4550308"/>
                  <a:pt x="5821069" y="4550308"/>
                  <a:pt x="5821069" y="4560901"/>
                </a:cubicBezTo>
                <a:cubicBezTo>
                  <a:pt x="5821069" y="4560901"/>
                  <a:pt x="5821069" y="4560901"/>
                  <a:pt x="5816817" y="4560901"/>
                </a:cubicBezTo>
                <a:cubicBezTo>
                  <a:pt x="5816817" y="4560901"/>
                  <a:pt x="5816817" y="4560901"/>
                  <a:pt x="5787056" y="4555604"/>
                </a:cubicBezTo>
                <a:cubicBezTo>
                  <a:pt x="5787056" y="4555604"/>
                  <a:pt x="5787056" y="4555604"/>
                  <a:pt x="5778553" y="4560901"/>
                </a:cubicBezTo>
                <a:cubicBezTo>
                  <a:pt x="5778553" y="4560901"/>
                  <a:pt x="5778553" y="4560901"/>
                  <a:pt x="5795559" y="4571494"/>
                </a:cubicBezTo>
                <a:lnTo>
                  <a:pt x="5791308" y="4572487"/>
                </a:lnTo>
                <a:lnTo>
                  <a:pt x="5791308" y="4571494"/>
                </a:lnTo>
                <a:cubicBezTo>
                  <a:pt x="5791308" y="4571494"/>
                  <a:pt x="5788119" y="4572818"/>
                  <a:pt x="5787056" y="4573480"/>
                </a:cubicBezTo>
                <a:lnTo>
                  <a:pt x="5791308" y="4572487"/>
                </a:lnTo>
                <a:lnTo>
                  <a:pt x="5791308" y="4574143"/>
                </a:lnTo>
                <a:cubicBezTo>
                  <a:pt x="5791308" y="4576791"/>
                  <a:pt x="5791308" y="4582087"/>
                  <a:pt x="5791308" y="4592680"/>
                </a:cubicBezTo>
                <a:cubicBezTo>
                  <a:pt x="5791308" y="4592680"/>
                  <a:pt x="5791308" y="4592680"/>
                  <a:pt x="5778553" y="4597977"/>
                </a:cubicBezTo>
                <a:cubicBezTo>
                  <a:pt x="5778553" y="4597977"/>
                  <a:pt x="5778553" y="4597977"/>
                  <a:pt x="5778553" y="4624460"/>
                </a:cubicBezTo>
                <a:cubicBezTo>
                  <a:pt x="5778553" y="4624460"/>
                  <a:pt x="5778553" y="4624460"/>
                  <a:pt x="5804062" y="4645646"/>
                </a:cubicBezTo>
                <a:cubicBezTo>
                  <a:pt x="5804062" y="4645646"/>
                  <a:pt x="5804062" y="4645646"/>
                  <a:pt x="5795559" y="4656239"/>
                </a:cubicBezTo>
                <a:cubicBezTo>
                  <a:pt x="5795559" y="4656239"/>
                  <a:pt x="5795559" y="4656239"/>
                  <a:pt x="5812566" y="4666832"/>
                </a:cubicBezTo>
                <a:cubicBezTo>
                  <a:pt x="5812566" y="4666832"/>
                  <a:pt x="5812566" y="4666832"/>
                  <a:pt x="5812566" y="4682722"/>
                </a:cubicBezTo>
                <a:cubicBezTo>
                  <a:pt x="5812566" y="4682722"/>
                  <a:pt x="5812566" y="4682722"/>
                  <a:pt x="5804062" y="4693315"/>
                </a:cubicBezTo>
                <a:cubicBezTo>
                  <a:pt x="5804062" y="4693315"/>
                  <a:pt x="5804062" y="4693315"/>
                  <a:pt x="5816817" y="4698612"/>
                </a:cubicBezTo>
                <a:cubicBezTo>
                  <a:pt x="5816817" y="4698612"/>
                  <a:pt x="5816817" y="4698612"/>
                  <a:pt x="5799811" y="4709205"/>
                </a:cubicBezTo>
                <a:cubicBezTo>
                  <a:pt x="5799811" y="4709205"/>
                  <a:pt x="5799811" y="4709205"/>
                  <a:pt x="5804062" y="4714501"/>
                </a:cubicBezTo>
                <a:cubicBezTo>
                  <a:pt x="5804062" y="4714501"/>
                  <a:pt x="5804062" y="4714501"/>
                  <a:pt x="5799811" y="4719798"/>
                </a:cubicBezTo>
                <a:cubicBezTo>
                  <a:pt x="5799811" y="4719798"/>
                  <a:pt x="5799811" y="4719798"/>
                  <a:pt x="5782805" y="4714501"/>
                </a:cubicBezTo>
                <a:cubicBezTo>
                  <a:pt x="5782805" y="4714501"/>
                  <a:pt x="5782805" y="4714501"/>
                  <a:pt x="5765798" y="4735688"/>
                </a:cubicBezTo>
                <a:cubicBezTo>
                  <a:pt x="5765798" y="4735688"/>
                  <a:pt x="5765798" y="4735688"/>
                  <a:pt x="5770050" y="4730391"/>
                </a:cubicBezTo>
                <a:cubicBezTo>
                  <a:pt x="5770050" y="4730391"/>
                  <a:pt x="5770050" y="4730391"/>
                  <a:pt x="5782805" y="4746281"/>
                </a:cubicBezTo>
                <a:cubicBezTo>
                  <a:pt x="5807252" y="4759522"/>
                  <a:pt x="5820538" y="4766474"/>
                  <a:pt x="5826982" y="4769371"/>
                </a:cubicBezTo>
                <a:lnTo>
                  <a:pt x="5827833" y="4769032"/>
                </a:lnTo>
                <a:lnTo>
                  <a:pt x="5833824" y="4772764"/>
                </a:lnTo>
                <a:cubicBezTo>
                  <a:pt x="5833824" y="4772764"/>
                  <a:pt x="5833824" y="4772764"/>
                  <a:pt x="5812566" y="4778060"/>
                </a:cubicBezTo>
                <a:cubicBezTo>
                  <a:pt x="5812566" y="4778060"/>
                  <a:pt x="5812566" y="4778060"/>
                  <a:pt x="5812566" y="4783357"/>
                </a:cubicBezTo>
                <a:cubicBezTo>
                  <a:pt x="5812566" y="4783357"/>
                  <a:pt x="5812566" y="4783357"/>
                  <a:pt x="5795559" y="4783357"/>
                </a:cubicBezTo>
                <a:cubicBezTo>
                  <a:pt x="5795559" y="4783357"/>
                  <a:pt x="5795559" y="4783357"/>
                  <a:pt x="5791308" y="4793950"/>
                </a:cubicBezTo>
                <a:cubicBezTo>
                  <a:pt x="5791308" y="4793950"/>
                  <a:pt x="5791308" y="4793950"/>
                  <a:pt x="5778553" y="4793950"/>
                </a:cubicBezTo>
                <a:cubicBezTo>
                  <a:pt x="5812566" y="4831026"/>
                  <a:pt x="5761547" y="4804543"/>
                  <a:pt x="5778553" y="4831026"/>
                </a:cubicBezTo>
                <a:cubicBezTo>
                  <a:pt x="5778553" y="4831026"/>
                  <a:pt x="5778553" y="4831026"/>
                  <a:pt x="5795559" y="4825730"/>
                </a:cubicBezTo>
                <a:cubicBezTo>
                  <a:pt x="5795559" y="4825730"/>
                  <a:pt x="5795559" y="4825730"/>
                  <a:pt x="5804062" y="4836323"/>
                </a:cubicBezTo>
                <a:cubicBezTo>
                  <a:pt x="5804062" y="4836323"/>
                  <a:pt x="5804062" y="4836323"/>
                  <a:pt x="5800874" y="4836985"/>
                </a:cubicBezTo>
                <a:lnTo>
                  <a:pt x="5800311" y="4837102"/>
                </a:lnTo>
                <a:lnTo>
                  <a:pt x="5799678" y="4835743"/>
                </a:lnTo>
                <a:cubicBezTo>
                  <a:pt x="5796622" y="4835992"/>
                  <a:pt x="5790245" y="4837647"/>
                  <a:pt x="5778553" y="4841619"/>
                </a:cubicBezTo>
                <a:lnTo>
                  <a:pt x="5800311" y="4837102"/>
                </a:lnTo>
                <a:lnTo>
                  <a:pt x="5800874" y="4838309"/>
                </a:lnTo>
                <a:cubicBezTo>
                  <a:pt x="5797685" y="4841619"/>
                  <a:pt x="5789182" y="4846916"/>
                  <a:pt x="5791308" y="4846916"/>
                </a:cubicBezTo>
                <a:cubicBezTo>
                  <a:pt x="5791308" y="4846916"/>
                  <a:pt x="5791308" y="4846916"/>
                  <a:pt x="5787056" y="4857509"/>
                </a:cubicBezTo>
                <a:cubicBezTo>
                  <a:pt x="5787056" y="4857509"/>
                  <a:pt x="5787056" y="4857509"/>
                  <a:pt x="5799811" y="4841619"/>
                </a:cubicBezTo>
                <a:cubicBezTo>
                  <a:pt x="5799811" y="4841619"/>
                  <a:pt x="5799811" y="4841619"/>
                  <a:pt x="5804062" y="4846916"/>
                </a:cubicBezTo>
                <a:cubicBezTo>
                  <a:pt x="5804062" y="4846916"/>
                  <a:pt x="5804062" y="4846916"/>
                  <a:pt x="5808315" y="4841619"/>
                </a:cubicBezTo>
                <a:cubicBezTo>
                  <a:pt x="5833824" y="4836323"/>
                  <a:pt x="5816817" y="4846916"/>
                  <a:pt x="5821069" y="4852212"/>
                </a:cubicBezTo>
                <a:cubicBezTo>
                  <a:pt x="5799811" y="4868102"/>
                  <a:pt x="5799811" y="4846916"/>
                  <a:pt x="5804062" y="4862806"/>
                </a:cubicBezTo>
                <a:cubicBezTo>
                  <a:pt x="5829572" y="4894585"/>
                  <a:pt x="5808315" y="4873399"/>
                  <a:pt x="5804062" y="4878695"/>
                </a:cubicBezTo>
                <a:cubicBezTo>
                  <a:pt x="5800874" y="4854861"/>
                  <a:pt x="5795294" y="4869757"/>
                  <a:pt x="5787322" y="4876461"/>
                </a:cubicBezTo>
                <a:lnTo>
                  <a:pt x="5779310" y="4878503"/>
                </a:lnTo>
                <a:lnTo>
                  <a:pt x="5782672" y="4876461"/>
                </a:lnTo>
                <a:cubicBezTo>
                  <a:pt x="5785728" y="4874226"/>
                  <a:pt x="5785462" y="4873730"/>
                  <a:pt x="5783868" y="4874061"/>
                </a:cubicBezTo>
                <a:lnTo>
                  <a:pt x="5777640" y="4876419"/>
                </a:lnTo>
                <a:lnTo>
                  <a:pt x="5774301" y="4868102"/>
                </a:lnTo>
                <a:cubicBezTo>
                  <a:pt x="5765798" y="4873399"/>
                  <a:pt x="5766861" y="4878695"/>
                  <a:pt x="5767924" y="4882668"/>
                </a:cubicBezTo>
                <a:lnTo>
                  <a:pt x="5768142" y="4885284"/>
                </a:lnTo>
                <a:lnTo>
                  <a:pt x="5761547" y="4889288"/>
                </a:lnTo>
                <a:cubicBezTo>
                  <a:pt x="5765799" y="4889288"/>
                  <a:pt x="5767659" y="4888626"/>
                  <a:pt x="5768323" y="4887468"/>
                </a:cubicBezTo>
                <a:lnTo>
                  <a:pt x="5768142" y="4885284"/>
                </a:lnTo>
                <a:lnTo>
                  <a:pt x="5778035" y="4879277"/>
                </a:lnTo>
                <a:lnTo>
                  <a:pt x="5778553" y="4879357"/>
                </a:lnTo>
                <a:cubicBezTo>
                  <a:pt x="5782805" y="4880019"/>
                  <a:pt x="5791308" y="4881343"/>
                  <a:pt x="5808315" y="4883992"/>
                </a:cubicBezTo>
                <a:cubicBezTo>
                  <a:pt x="5808315" y="4883992"/>
                  <a:pt x="5808315" y="4883992"/>
                  <a:pt x="5799811" y="4889288"/>
                </a:cubicBezTo>
                <a:cubicBezTo>
                  <a:pt x="5799811" y="4889288"/>
                  <a:pt x="5799811" y="4889288"/>
                  <a:pt x="5808315" y="4899882"/>
                </a:cubicBezTo>
                <a:cubicBezTo>
                  <a:pt x="5808315" y="4899882"/>
                  <a:pt x="5808315" y="4899882"/>
                  <a:pt x="5821069" y="4878695"/>
                </a:cubicBezTo>
                <a:cubicBezTo>
                  <a:pt x="5821069" y="4878695"/>
                  <a:pt x="5821069" y="4878695"/>
                  <a:pt x="5846579" y="4873399"/>
                </a:cubicBezTo>
                <a:cubicBezTo>
                  <a:pt x="5846579" y="4873399"/>
                  <a:pt x="5846579" y="4873399"/>
                  <a:pt x="5855082" y="4883992"/>
                </a:cubicBezTo>
                <a:cubicBezTo>
                  <a:pt x="5855082" y="4883992"/>
                  <a:pt x="5855082" y="4883992"/>
                  <a:pt x="5867836" y="4883992"/>
                </a:cubicBezTo>
                <a:cubicBezTo>
                  <a:pt x="5867836" y="4883992"/>
                  <a:pt x="5863585" y="4883992"/>
                  <a:pt x="5867836" y="4889288"/>
                </a:cubicBezTo>
                <a:cubicBezTo>
                  <a:pt x="5867836" y="4889288"/>
                  <a:pt x="5867836" y="4889288"/>
                  <a:pt x="5880591" y="4889288"/>
                </a:cubicBezTo>
                <a:lnTo>
                  <a:pt x="5885693" y="4877989"/>
                </a:lnTo>
                <a:lnTo>
                  <a:pt x="5886437" y="4877371"/>
                </a:lnTo>
                <a:cubicBezTo>
                  <a:pt x="5888032" y="4876047"/>
                  <a:pt x="5891220" y="4873399"/>
                  <a:pt x="5897597" y="4868102"/>
                </a:cubicBezTo>
                <a:cubicBezTo>
                  <a:pt x="5897597" y="4868102"/>
                  <a:pt x="5897597" y="4868102"/>
                  <a:pt x="5914604" y="4873399"/>
                </a:cubicBezTo>
                <a:cubicBezTo>
                  <a:pt x="5914604" y="4873399"/>
                  <a:pt x="5914604" y="4873399"/>
                  <a:pt x="5918855" y="4878695"/>
                </a:cubicBezTo>
                <a:cubicBezTo>
                  <a:pt x="5918855" y="4878695"/>
                  <a:pt x="5918855" y="4878695"/>
                  <a:pt x="5948616" y="4883992"/>
                </a:cubicBezTo>
                <a:cubicBezTo>
                  <a:pt x="5948616" y="4883992"/>
                  <a:pt x="5948616" y="4883992"/>
                  <a:pt x="5952868" y="4899882"/>
                </a:cubicBezTo>
                <a:cubicBezTo>
                  <a:pt x="5952868" y="4899882"/>
                  <a:pt x="5952868" y="4899882"/>
                  <a:pt x="5931610" y="4889288"/>
                </a:cubicBezTo>
                <a:cubicBezTo>
                  <a:pt x="5931610" y="4889288"/>
                  <a:pt x="5931610" y="4889288"/>
                  <a:pt x="5935862" y="4899882"/>
                </a:cubicBezTo>
                <a:cubicBezTo>
                  <a:pt x="5935862" y="4899882"/>
                  <a:pt x="5935862" y="4899882"/>
                  <a:pt x="5931610" y="4899882"/>
                </a:cubicBezTo>
                <a:cubicBezTo>
                  <a:pt x="5931610" y="4899882"/>
                  <a:pt x="5931610" y="4899882"/>
                  <a:pt x="5918855" y="4899882"/>
                </a:cubicBezTo>
                <a:cubicBezTo>
                  <a:pt x="5918855" y="4899882"/>
                  <a:pt x="5918855" y="4899882"/>
                  <a:pt x="5931610" y="4910475"/>
                </a:cubicBezTo>
                <a:cubicBezTo>
                  <a:pt x="5931610" y="4910475"/>
                  <a:pt x="5931610" y="4910475"/>
                  <a:pt x="5957120" y="4899882"/>
                </a:cubicBezTo>
                <a:cubicBezTo>
                  <a:pt x="5960309" y="4905178"/>
                  <a:pt x="5961637" y="4909151"/>
                  <a:pt x="5961903" y="4912047"/>
                </a:cubicBezTo>
                <a:lnTo>
                  <a:pt x="5960564" y="4916844"/>
                </a:lnTo>
                <a:lnTo>
                  <a:pt x="5957120" y="4915771"/>
                </a:lnTo>
                <a:cubicBezTo>
                  <a:pt x="5954994" y="4918420"/>
                  <a:pt x="5958183" y="4919744"/>
                  <a:pt x="5960308" y="4917757"/>
                </a:cubicBezTo>
                <a:lnTo>
                  <a:pt x="5960564" y="4916844"/>
                </a:lnTo>
                <a:lnTo>
                  <a:pt x="5961371" y="4917095"/>
                </a:lnTo>
                <a:cubicBezTo>
                  <a:pt x="5965623" y="4918420"/>
                  <a:pt x="5974126" y="4921068"/>
                  <a:pt x="5991132" y="4926364"/>
                </a:cubicBezTo>
                <a:cubicBezTo>
                  <a:pt x="5991132" y="4926364"/>
                  <a:pt x="5991132" y="4926364"/>
                  <a:pt x="6012390" y="4926364"/>
                </a:cubicBezTo>
                <a:cubicBezTo>
                  <a:pt x="6012390" y="4931661"/>
                  <a:pt x="6008139" y="4936958"/>
                  <a:pt x="6012390" y="4936958"/>
                </a:cubicBezTo>
                <a:cubicBezTo>
                  <a:pt x="6012390" y="4936958"/>
                  <a:pt x="6012390" y="4936958"/>
                  <a:pt x="5974127" y="4942254"/>
                </a:cubicBezTo>
                <a:cubicBezTo>
                  <a:pt x="5974127" y="4936958"/>
                  <a:pt x="5974127" y="4963440"/>
                  <a:pt x="5961371" y="4952847"/>
                </a:cubicBezTo>
                <a:cubicBezTo>
                  <a:pt x="5961371" y="4952847"/>
                  <a:pt x="5961371" y="4952847"/>
                  <a:pt x="5961371" y="4968737"/>
                </a:cubicBezTo>
                <a:lnTo>
                  <a:pt x="5946571" y="4969692"/>
                </a:lnTo>
                <a:lnTo>
                  <a:pt x="5944365" y="4963440"/>
                </a:lnTo>
                <a:cubicBezTo>
                  <a:pt x="5965623" y="4974034"/>
                  <a:pt x="5952868" y="4958144"/>
                  <a:pt x="5957120" y="4958144"/>
                </a:cubicBezTo>
                <a:cubicBezTo>
                  <a:pt x="5957120" y="4958144"/>
                  <a:pt x="5957120" y="4958144"/>
                  <a:pt x="5940114" y="4942254"/>
                </a:cubicBezTo>
                <a:cubicBezTo>
                  <a:pt x="5940114" y="4942254"/>
                  <a:pt x="5940114" y="4942254"/>
                  <a:pt x="5944365" y="4936958"/>
                </a:cubicBezTo>
                <a:cubicBezTo>
                  <a:pt x="5944365" y="4936958"/>
                  <a:pt x="5944365" y="4936958"/>
                  <a:pt x="5935862" y="4931661"/>
                </a:cubicBezTo>
                <a:cubicBezTo>
                  <a:pt x="5935862" y="4931661"/>
                  <a:pt x="5935862" y="4931661"/>
                  <a:pt x="5940114" y="4926364"/>
                </a:cubicBezTo>
                <a:cubicBezTo>
                  <a:pt x="5940114" y="4926364"/>
                  <a:pt x="5940114" y="4926364"/>
                  <a:pt x="5931610" y="4926364"/>
                </a:cubicBezTo>
                <a:cubicBezTo>
                  <a:pt x="5918856" y="4931661"/>
                  <a:pt x="5908957" y="4936047"/>
                  <a:pt x="5901368" y="4939637"/>
                </a:cubicBezTo>
                <a:lnTo>
                  <a:pt x="5892559" y="4944201"/>
                </a:lnTo>
                <a:lnTo>
                  <a:pt x="5893346" y="4936958"/>
                </a:lnTo>
                <a:lnTo>
                  <a:pt x="5892326" y="4930602"/>
                </a:lnTo>
                <a:lnTo>
                  <a:pt x="5892467" y="4930382"/>
                </a:lnTo>
                <a:lnTo>
                  <a:pt x="5897597" y="4931661"/>
                </a:lnTo>
                <a:lnTo>
                  <a:pt x="5895748" y="4925272"/>
                </a:lnTo>
                <a:lnTo>
                  <a:pt x="5899724" y="4919082"/>
                </a:lnTo>
                <a:cubicBezTo>
                  <a:pt x="5901849" y="4915771"/>
                  <a:pt x="5901849" y="4915771"/>
                  <a:pt x="5901849" y="4915771"/>
                </a:cubicBezTo>
                <a:cubicBezTo>
                  <a:pt x="5901849" y="4915771"/>
                  <a:pt x="5901849" y="4915771"/>
                  <a:pt x="5914604" y="4899882"/>
                </a:cubicBezTo>
                <a:cubicBezTo>
                  <a:pt x="5880591" y="4883992"/>
                  <a:pt x="5906101" y="4894585"/>
                  <a:pt x="5901849" y="4894585"/>
                </a:cubicBezTo>
                <a:cubicBezTo>
                  <a:pt x="5901849" y="4894585"/>
                  <a:pt x="5901849" y="4894585"/>
                  <a:pt x="5889094" y="4899882"/>
                </a:cubicBezTo>
                <a:cubicBezTo>
                  <a:pt x="5889094" y="4899882"/>
                  <a:pt x="5889094" y="4899882"/>
                  <a:pt x="5901849" y="4915771"/>
                </a:cubicBezTo>
                <a:cubicBezTo>
                  <a:pt x="5898660" y="4911799"/>
                  <a:pt x="5893080" y="4910806"/>
                  <a:pt x="5894077" y="4919495"/>
                </a:cubicBezTo>
                <a:lnTo>
                  <a:pt x="5895748" y="4925272"/>
                </a:lnTo>
                <a:lnTo>
                  <a:pt x="5894675" y="4926944"/>
                </a:lnTo>
                <a:lnTo>
                  <a:pt x="5892467" y="4930382"/>
                </a:lnTo>
                <a:lnTo>
                  <a:pt x="5892283" y="4930337"/>
                </a:lnTo>
                <a:lnTo>
                  <a:pt x="5892326" y="4930602"/>
                </a:lnTo>
                <a:lnTo>
                  <a:pt x="5884843" y="4942254"/>
                </a:lnTo>
                <a:cubicBezTo>
                  <a:pt x="5884843" y="4942254"/>
                  <a:pt x="5884843" y="4942254"/>
                  <a:pt x="5885906" y="4942916"/>
                </a:cubicBezTo>
                <a:lnTo>
                  <a:pt x="5890053" y="4945499"/>
                </a:lnTo>
                <a:lnTo>
                  <a:pt x="5884976" y="4948130"/>
                </a:lnTo>
                <a:cubicBezTo>
                  <a:pt x="5870892" y="4956571"/>
                  <a:pt x="5884976" y="4954089"/>
                  <a:pt x="5892150" y="4947965"/>
                </a:cubicBezTo>
                <a:lnTo>
                  <a:pt x="5892268" y="4946879"/>
                </a:lnTo>
                <a:lnTo>
                  <a:pt x="5893346" y="4947551"/>
                </a:lnTo>
                <a:cubicBezTo>
                  <a:pt x="5893346" y="4947551"/>
                  <a:pt x="5893346" y="4947551"/>
                  <a:pt x="5889094" y="4952847"/>
                </a:cubicBezTo>
                <a:lnTo>
                  <a:pt x="5877306" y="4959348"/>
                </a:lnTo>
                <a:lnTo>
                  <a:pt x="5876339" y="4958144"/>
                </a:lnTo>
                <a:lnTo>
                  <a:pt x="5875080" y="4957555"/>
                </a:lnTo>
                <a:lnTo>
                  <a:pt x="5876339" y="4952847"/>
                </a:lnTo>
                <a:cubicBezTo>
                  <a:pt x="5876339" y="4952847"/>
                  <a:pt x="5876339" y="4952847"/>
                  <a:pt x="5867836" y="4958144"/>
                </a:cubicBezTo>
                <a:cubicBezTo>
                  <a:pt x="5869962" y="4955496"/>
                  <a:pt x="5871025" y="4955496"/>
                  <a:pt x="5872088" y="4956158"/>
                </a:cubicBezTo>
                <a:lnTo>
                  <a:pt x="5875080" y="4957555"/>
                </a:lnTo>
                <a:lnTo>
                  <a:pt x="5874745" y="4958806"/>
                </a:lnTo>
                <a:cubicBezTo>
                  <a:pt x="5874480" y="4959799"/>
                  <a:pt x="5874878" y="4960295"/>
                  <a:pt x="5876937" y="4959551"/>
                </a:cubicBezTo>
                <a:lnTo>
                  <a:pt x="5877306" y="4959348"/>
                </a:lnTo>
                <a:lnTo>
                  <a:pt x="5877402" y="4959468"/>
                </a:lnTo>
                <a:cubicBezTo>
                  <a:pt x="5878465" y="4960792"/>
                  <a:pt x="5880591" y="4963440"/>
                  <a:pt x="5884843" y="4968737"/>
                </a:cubicBezTo>
                <a:cubicBezTo>
                  <a:pt x="5884843" y="4968737"/>
                  <a:pt x="5884843" y="4968737"/>
                  <a:pt x="5872088" y="4968737"/>
                </a:cubicBezTo>
                <a:cubicBezTo>
                  <a:pt x="5872088" y="4968737"/>
                  <a:pt x="5872088" y="4968737"/>
                  <a:pt x="5863585" y="4979330"/>
                </a:cubicBezTo>
                <a:cubicBezTo>
                  <a:pt x="5863585" y="4979330"/>
                  <a:pt x="5863585" y="4979330"/>
                  <a:pt x="5859333" y="4979330"/>
                </a:cubicBezTo>
                <a:cubicBezTo>
                  <a:pt x="5842327" y="4968737"/>
                  <a:pt x="5842327" y="4968737"/>
                  <a:pt x="5842327" y="4968737"/>
                </a:cubicBezTo>
                <a:cubicBezTo>
                  <a:pt x="5845516" y="4972710"/>
                  <a:pt x="5822397" y="4982641"/>
                  <a:pt x="5833956" y="4982889"/>
                </a:cubicBezTo>
                <a:lnTo>
                  <a:pt x="5846081" y="4981189"/>
                </a:lnTo>
                <a:lnTo>
                  <a:pt x="5846047" y="4981316"/>
                </a:lnTo>
                <a:cubicBezTo>
                  <a:pt x="5845516" y="4983303"/>
                  <a:pt x="5844453" y="4987275"/>
                  <a:pt x="5842327" y="4995220"/>
                </a:cubicBezTo>
                <a:cubicBezTo>
                  <a:pt x="5842327" y="4995220"/>
                  <a:pt x="5842327" y="4995220"/>
                  <a:pt x="5838075" y="4995220"/>
                </a:cubicBezTo>
                <a:cubicBezTo>
                  <a:pt x="5838075" y="4995220"/>
                  <a:pt x="5838075" y="4995220"/>
                  <a:pt x="5825320" y="4979330"/>
                </a:cubicBezTo>
                <a:cubicBezTo>
                  <a:pt x="5825320" y="4979330"/>
                  <a:pt x="5825320" y="4979330"/>
                  <a:pt x="5825320" y="4995220"/>
                </a:cubicBezTo>
                <a:cubicBezTo>
                  <a:pt x="5825320" y="4995220"/>
                  <a:pt x="5825320" y="4995220"/>
                  <a:pt x="5829572" y="5000516"/>
                </a:cubicBezTo>
                <a:cubicBezTo>
                  <a:pt x="5829572" y="5000516"/>
                  <a:pt x="5829572" y="5000516"/>
                  <a:pt x="5821069" y="5032296"/>
                </a:cubicBezTo>
                <a:cubicBezTo>
                  <a:pt x="5821069" y="5032296"/>
                  <a:pt x="5821069" y="5032296"/>
                  <a:pt x="5816817" y="5021703"/>
                </a:cubicBezTo>
                <a:cubicBezTo>
                  <a:pt x="5809377" y="5026999"/>
                  <a:pt x="5805657" y="5030310"/>
                  <a:pt x="5804063" y="5032296"/>
                </a:cubicBezTo>
                <a:lnTo>
                  <a:pt x="5804063" y="5032296"/>
                </a:lnTo>
                <a:lnTo>
                  <a:pt x="5804062" y="5032296"/>
                </a:lnTo>
                <a:lnTo>
                  <a:pt x="5804063" y="5032296"/>
                </a:lnTo>
                <a:lnTo>
                  <a:pt x="5804063" y="5034944"/>
                </a:lnTo>
                <a:lnTo>
                  <a:pt x="5807251" y="5033620"/>
                </a:lnTo>
                <a:lnTo>
                  <a:pt x="5816817" y="5037592"/>
                </a:lnTo>
                <a:cubicBezTo>
                  <a:pt x="5808315" y="5085262"/>
                  <a:pt x="5816817" y="5037592"/>
                  <a:pt x="5808315" y="5053482"/>
                </a:cubicBezTo>
                <a:cubicBezTo>
                  <a:pt x="5808315" y="5053482"/>
                  <a:pt x="5808315" y="5053482"/>
                  <a:pt x="5816817" y="5064075"/>
                </a:cubicBezTo>
                <a:cubicBezTo>
                  <a:pt x="5816817" y="5064075"/>
                  <a:pt x="5816817" y="5064075"/>
                  <a:pt x="5808315" y="5074668"/>
                </a:cubicBezTo>
                <a:cubicBezTo>
                  <a:pt x="5808315" y="5074668"/>
                  <a:pt x="5808315" y="5074668"/>
                  <a:pt x="5804062" y="5069372"/>
                </a:cubicBezTo>
                <a:cubicBezTo>
                  <a:pt x="5808315" y="5069372"/>
                  <a:pt x="5808315" y="5069372"/>
                  <a:pt x="5808315" y="5064075"/>
                </a:cubicBezTo>
                <a:cubicBezTo>
                  <a:pt x="5808315" y="5064075"/>
                  <a:pt x="5808315" y="5064075"/>
                  <a:pt x="5778553" y="5069372"/>
                </a:cubicBezTo>
                <a:cubicBezTo>
                  <a:pt x="5778553" y="5069372"/>
                  <a:pt x="5778553" y="5069372"/>
                  <a:pt x="5774301" y="5069372"/>
                </a:cubicBezTo>
                <a:cubicBezTo>
                  <a:pt x="5774301" y="5069372"/>
                  <a:pt x="5774301" y="5069372"/>
                  <a:pt x="5740289" y="5090558"/>
                </a:cubicBezTo>
                <a:cubicBezTo>
                  <a:pt x="5740289" y="5090558"/>
                  <a:pt x="5740289" y="5090558"/>
                  <a:pt x="5731786" y="5101151"/>
                </a:cubicBezTo>
                <a:cubicBezTo>
                  <a:pt x="5731786" y="5101151"/>
                  <a:pt x="5731786" y="5101151"/>
                  <a:pt x="5740289" y="5106448"/>
                </a:cubicBezTo>
                <a:cubicBezTo>
                  <a:pt x="5740289" y="5106448"/>
                  <a:pt x="5740289" y="5106448"/>
                  <a:pt x="5731786" y="5132931"/>
                </a:cubicBezTo>
                <a:cubicBezTo>
                  <a:pt x="5731786" y="5132931"/>
                  <a:pt x="5731786" y="5132931"/>
                  <a:pt x="5719031" y="5138227"/>
                </a:cubicBezTo>
                <a:cubicBezTo>
                  <a:pt x="5714780" y="5159414"/>
                  <a:pt x="5719031" y="5143524"/>
                  <a:pt x="5719031" y="5143524"/>
                </a:cubicBezTo>
                <a:cubicBezTo>
                  <a:pt x="5719031" y="5143524"/>
                  <a:pt x="5719031" y="5143524"/>
                  <a:pt x="5736037" y="5138227"/>
                </a:cubicBezTo>
                <a:cubicBezTo>
                  <a:pt x="5710528" y="5180600"/>
                  <a:pt x="5740289" y="5154117"/>
                  <a:pt x="5736037" y="5154117"/>
                </a:cubicBezTo>
                <a:cubicBezTo>
                  <a:pt x="5736037" y="5154117"/>
                  <a:pt x="5736037" y="5154117"/>
                  <a:pt x="5731786" y="5164710"/>
                </a:cubicBezTo>
                <a:cubicBezTo>
                  <a:pt x="5731786" y="5164710"/>
                  <a:pt x="5731786" y="5164710"/>
                  <a:pt x="5740289" y="5164710"/>
                </a:cubicBezTo>
                <a:cubicBezTo>
                  <a:pt x="5740289" y="5164710"/>
                  <a:pt x="5740289" y="5164710"/>
                  <a:pt x="5757295" y="5154117"/>
                </a:cubicBezTo>
                <a:cubicBezTo>
                  <a:pt x="5757295" y="5154117"/>
                  <a:pt x="5757295" y="5154117"/>
                  <a:pt x="5761547" y="5132931"/>
                </a:cubicBezTo>
                <a:cubicBezTo>
                  <a:pt x="5761547" y="5132931"/>
                  <a:pt x="5761547" y="5132931"/>
                  <a:pt x="5765798" y="5132931"/>
                </a:cubicBezTo>
                <a:cubicBezTo>
                  <a:pt x="5765798" y="5132931"/>
                  <a:pt x="5765798" y="5132931"/>
                  <a:pt x="5782805" y="5138227"/>
                </a:cubicBezTo>
                <a:cubicBezTo>
                  <a:pt x="5782805" y="5138227"/>
                  <a:pt x="5782805" y="5138227"/>
                  <a:pt x="5782805" y="5132931"/>
                </a:cubicBezTo>
                <a:cubicBezTo>
                  <a:pt x="5795559" y="5132931"/>
                  <a:pt x="5774301" y="5127634"/>
                  <a:pt x="5774301" y="5122338"/>
                </a:cubicBezTo>
                <a:cubicBezTo>
                  <a:pt x="5774301" y="5122338"/>
                  <a:pt x="5774301" y="5122338"/>
                  <a:pt x="5799811" y="5117041"/>
                </a:cubicBezTo>
                <a:cubicBezTo>
                  <a:pt x="5799811" y="5117041"/>
                  <a:pt x="5799811" y="5117041"/>
                  <a:pt x="5799811" y="5111744"/>
                </a:cubicBezTo>
                <a:cubicBezTo>
                  <a:pt x="5799811" y="5111744"/>
                  <a:pt x="5799811" y="5111744"/>
                  <a:pt x="5795559" y="5106448"/>
                </a:cubicBezTo>
                <a:cubicBezTo>
                  <a:pt x="5795559" y="5106448"/>
                  <a:pt x="5795559" y="5106448"/>
                  <a:pt x="5782805" y="5095855"/>
                </a:cubicBezTo>
                <a:cubicBezTo>
                  <a:pt x="5816817" y="5064075"/>
                  <a:pt x="5795559" y="5106448"/>
                  <a:pt x="5804062" y="5090558"/>
                </a:cubicBezTo>
                <a:cubicBezTo>
                  <a:pt x="5804062" y="5090558"/>
                  <a:pt x="5804062" y="5090558"/>
                  <a:pt x="5804594" y="5091882"/>
                </a:cubicBezTo>
                <a:lnTo>
                  <a:pt x="5807069" y="5098048"/>
                </a:lnTo>
                <a:lnTo>
                  <a:pt x="5804062" y="5101151"/>
                </a:lnTo>
                <a:cubicBezTo>
                  <a:pt x="5808315" y="5101151"/>
                  <a:pt x="5808315" y="5101151"/>
                  <a:pt x="5808315" y="5101151"/>
                </a:cubicBezTo>
                <a:lnTo>
                  <a:pt x="5807069" y="5098048"/>
                </a:lnTo>
                <a:lnTo>
                  <a:pt x="5820338" y="5084351"/>
                </a:lnTo>
                <a:lnTo>
                  <a:pt x="5824944" y="5079028"/>
                </a:lnTo>
                <a:lnTo>
                  <a:pt x="5825320" y="5079965"/>
                </a:lnTo>
                <a:cubicBezTo>
                  <a:pt x="5825320" y="5079965"/>
                  <a:pt x="5825320" y="5079965"/>
                  <a:pt x="5833824" y="5079965"/>
                </a:cubicBezTo>
                <a:cubicBezTo>
                  <a:pt x="5833824" y="5079965"/>
                  <a:pt x="5833824" y="5079965"/>
                  <a:pt x="5821069" y="5069372"/>
                </a:cubicBezTo>
                <a:cubicBezTo>
                  <a:pt x="5821069" y="5069372"/>
                  <a:pt x="5821069" y="5069372"/>
                  <a:pt x="5825320" y="5064075"/>
                </a:cubicBezTo>
                <a:cubicBezTo>
                  <a:pt x="5825320" y="5064075"/>
                  <a:pt x="5825320" y="5064075"/>
                  <a:pt x="5850830" y="5053482"/>
                </a:cubicBezTo>
                <a:cubicBezTo>
                  <a:pt x="5850830" y="5053482"/>
                  <a:pt x="5850830" y="5053482"/>
                  <a:pt x="5850830" y="5069372"/>
                </a:cubicBezTo>
                <a:cubicBezTo>
                  <a:pt x="5855082" y="5074668"/>
                  <a:pt x="5859333" y="5069372"/>
                  <a:pt x="5859333" y="5069372"/>
                </a:cubicBezTo>
                <a:cubicBezTo>
                  <a:pt x="5859333" y="5069372"/>
                  <a:pt x="5859333" y="5069372"/>
                  <a:pt x="5859333" y="5058779"/>
                </a:cubicBezTo>
                <a:cubicBezTo>
                  <a:pt x="5859333" y="5058779"/>
                  <a:pt x="5859333" y="5058779"/>
                  <a:pt x="5850830" y="5053482"/>
                </a:cubicBezTo>
                <a:cubicBezTo>
                  <a:pt x="5850830" y="5053482"/>
                  <a:pt x="5850830" y="5053482"/>
                  <a:pt x="5867836" y="5037592"/>
                </a:cubicBezTo>
                <a:cubicBezTo>
                  <a:pt x="5867836" y="5037592"/>
                  <a:pt x="5867836" y="5037592"/>
                  <a:pt x="5880591" y="5037592"/>
                </a:cubicBezTo>
                <a:cubicBezTo>
                  <a:pt x="5880591" y="5037592"/>
                  <a:pt x="5880591" y="5037592"/>
                  <a:pt x="5872088" y="5058779"/>
                </a:cubicBezTo>
                <a:cubicBezTo>
                  <a:pt x="5872088" y="5058779"/>
                  <a:pt x="5872088" y="5058779"/>
                  <a:pt x="5893346" y="5032296"/>
                </a:cubicBezTo>
                <a:cubicBezTo>
                  <a:pt x="5893346" y="5032296"/>
                  <a:pt x="5893346" y="5032296"/>
                  <a:pt x="5918855" y="5032296"/>
                </a:cubicBezTo>
                <a:cubicBezTo>
                  <a:pt x="5918855" y="5032296"/>
                  <a:pt x="5918855" y="5032296"/>
                  <a:pt x="5944365" y="5048186"/>
                </a:cubicBezTo>
                <a:cubicBezTo>
                  <a:pt x="5944365" y="5048186"/>
                  <a:pt x="5944365" y="5048186"/>
                  <a:pt x="5974127" y="5053482"/>
                </a:cubicBezTo>
                <a:cubicBezTo>
                  <a:pt x="5974127" y="5053482"/>
                  <a:pt x="5974127" y="5053482"/>
                  <a:pt x="5969874" y="5058779"/>
                </a:cubicBezTo>
                <a:cubicBezTo>
                  <a:pt x="5965623" y="5069372"/>
                  <a:pt x="5952868" y="5064075"/>
                  <a:pt x="5948616" y="5058779"/>
                </a:cubicBezTo>
                <a:cubicBezTo>
                  <a:pt x="5944365" y="5074668"/>
                  <a:pt x="5931610" y="5058779"/>
                  <a:pt x="5923107" y="5074668"/>
                </a:cubicBezTo>
                <a:cubicBezTo>
                  <a:pt x="5931610" y="5069372"/>
                  <a:pt x="5923107" y="5069372"/>
                  <a:pt x="5927358" y="5069372"/>
                </a:cubicBezTo>
                <a:lnTo>
                  <a:pt x="5897232" y="5094107"/>
                </a:lnTo>
                <a:lnTo>
                  <a:pt x="5897132" y="5093631"/>
                </a:lnTo>
                <a:cubicBezTo>
                  <a:pt x="5895937" y="5093972"/>
                  <a:pt x="5893877" y="5095234"/>
                  <a:pt x="5891486" y="5096930"/>
                </a:cubicBezTo>
                <a:lnTo>
                  <a:pt x="5884563" y="5102585"/>
                </a:lnTo>
                <a:lnTo>
                  <a:pt x="5876339" y="5101151"/>
                </a:lnTo>
                <a:cubicBezTo>
                  <a:pt x="5876339" y="5101151"/>
                  <a:pt x="5876339" y="5101151"/>
                  <a:pt x="5872088" y="5117041"/>
                </a:cubicBezTo>
                <a:cubicBezTo>
                  <a:pt x="5872088" y="5117041"/>
                  <a:pt x="5872088" y="5117041"/>
                  <a:pt x="5884843" y="5127634"/>
                </a:cubicBezTo>
                <a:cubicBezTo>
                  <a:pt x="5884843" y="5127634"/>
                  <a:pt x="5884843" y="5127634"/>
                  <a:pt x="5880591" y="5127634"/>
                </a:cubicBezTo>
                <a:cubicBezTo>
                  <a:pt x="5867836" y="5127634"/>
                  <a:pt x="5867836" y="5132931"/>
                  <a:pt x="5859333" y="5138227"/>
                </a:cubicBezTo>
                <a:cubicBezTo>
                  <a:pt x="5859333" y="5138227"/>
                  <a:pt x="5859333" y="5138227"/>
                  <a:pt x="5855082" y="5132931"/>
                </a:cubicBezTo>
                <a:cubicBezTo>
                  <a:pt x="5867836" y="5148820"/>
                  <a:pt x="5850830" y="5148820"/>
                  <a:pt x="5855082" y="5148820"/>
                </a:cubicBezTo>
                <a:cubicBezTo>
                  <a:pt x="5855082" y="5148820"/>
                  <a:pt x="5855082" y="5148820"/>
                  <a:pt x="5842327" y="5148820"/>
                </a:cubicBezTo>
                <a:cubicBezTo>
                  <a:pt x="5842327" y="5148820"/>
                  <a:pt x="5842327" y="5148820"/>
                  <a:pt x="5833824" y="5132931"/>
                </a:cubicBezTo>
                <a:cubicBezTo>
                  <a:pt x="5833824" y="5132931"/>
                  <a:pt x="5833824" y="5132931"/>
                  <a:pt x="5846579" y="5127634"/>
                </a:cubicBezTo>
                <a:cubicBezTo>
                  <a:pt x="5846579" y="5127634"/>
                  <a:pt x="5846579" y="5127634"/>
                  <a:pt x="5846579" y="5122338"/>
                </a:cubicBezTo>
                <a:cubicBezTo>
                  <a:pt x="5838075" y="5132931"/>
                  <a:pt x="5821069" y="5132931"/>
                  <a:pt x="5816817" y="5148820"/>
                </a:cubicBezTo>
                <a:cubicBezTo>
                  <a:pt x="5816817" y="5148820"/>
                  <a:pt x="5816817" y="5148820"/>
                  <a:pt x="5833824" y="5143524"/>
                </a:cubicBezTo>
                <a:cubicBezTo>
                  <a:pt x="5842327" y="5154117"/>
                  <a:pt x="5829572" y="5159414"/>
                  <a:pt x="5825320" y="5164710"/>
                </a:cubicBezTo>
                <a:cubicBezTo>
                  <a:pt x="5825320" y="5164710"/>
                  <a:pt x="5825320" y="5164710"/>
                  <a:pt x="5822663" y="5166034"/>
                </a:cubicBezTo>
                <a:lnTo>
                  <a:pt x="5804536" y="5175067"/>
                </a:lnTo>
                <a:lnTo>
                  <a:pt x="5797876" y="5173524"/>
                </a:lnTo>
                <a:lnTo>
                  <a:pt x="5795496" y="5173169"/>
                </a:lnTo>
                <a:lnTo>
                  <a:pt x="5782805" y="5170007"/>
                </a:lnTo>
                <a:cubicBezTo>
                  <a:pt x="5782805" y="5170007"/>
                  <a:pt x="5782805" y="5170007"/>
                  <a:pt x="5791308" y="5159414"/>
                </a:cubicBezTo>
                <a:cubicBezTo>
                  <a:pt x="5791308" y="5159414"/>
                  <a:pt x="5791308" y="5159414"/>
                  <a:pt x="5774301" y="5170007"/>
                </a:cubicBezTo>
                <a:lnTo>
                  <a:pt x="5795496" y="5173169"/>
                </a:lnTo>
                <a:lnTo>
                  <a:pt x="5801405" y="5174641"/>
                </a:lnTo>
                <a:cubicBezTo>
                  <a:pt x="5804062" y="5175303"/>
                  <a:pt x="5804062" y="5175303"/>
                  <a:pt x="5804062" y="5175303"/>
                </a:cubicBezTo>
                <a:lnTo>
                  <a:pt x="5804536" y="5175067"/>
                </a:lnTo>
                <a:lnTo>
                  <a:pt x="5809842" y="5176296"/>
                </a:lnTo>
                <a:cubicBezTo>
                  <a:pt x="5814559" y="5177952"/>
                  <a:pt x="5813363" y="5179276"/>
                  <a:pt x="5809909" y="5180600"/>
                </a:cubicBezTo>
                <a:lnTo>
                  <a:pt x="5809280" y="5180800"/>
                </a:lnTo>
                <a:lnTo>
                  <a:pt x="5808315" y="5180600"/>
                </a:lnTo>
                <a:lnTo>
                  <a:pt x="5807766" y="5181284"/>
                </a:lnTo>
                <a:lnTo>
                  <a:pt x="5796423" y="5184903"/>
                </a:lnTo>
                <a:cubicBezTo>
                  <a:pt x="5792105" y="5186558"/>
                  <a:pt x="5789182" y="5188544"/>
                  <a:pt x="5791308" y="5191193"/>
                </a:cubicBezTo>
                <a:cubicBezTo>
                  <a:pt x="5791308" y="5191193"/>
                  <a:pt x="5791308" y="5191193"/>
                  <a:pt x="5799811" y="5191193"/>
                </a:cubicBezTo>
                <a:cubicBezTo>
                  <a:pt x="5799811" y="5191193"/>
                  <a:pt x="5799811" y="5191193"/>
                  <a:pt x="5800874" y="5189869"/>
                </a:cubicBezTo>
                <a:lnTo>
                  <a:pt x="5807766" y="5181284"/>
                </a:lnTo>
                <a:lnTo>
                  <a:pt x="5809280" y="5180800"/>
                </a:lnTo>
                <a:lnTo>
                  <a:pt x="5811503" y="5181262"/>
                </a:lnTo>
                <a:cubicBezTo>
                  <a:pt x="5814692" y="5181924"/>
                  <a:pt x="5821069" y="5183248"/>
                  <a:pt x="5833824" y="5185896"/>
                </a:cubicBezTo>
                <a:cubicBezTo>
                  <a:pt x="5833824" y="5185896"/>
                  <a:pt x="5833824" y="5185896"/>
                  <a:pt x="5821069" y="5196489"/>
                </a:cubicBezTo>
                <a:cubicBezTo>
                  <a:pt x="5782805" y="5238862"/>
                  <a:pt x="5808315" y="5196489"/>
                  <a:pt x="5791308" y="5222972"/>
                </a:cubicBezTo>
                <a:cubicBezTo>
                  <a:pt x="5791308" y="5222972"/>
                  <a:pt x="5791308" y="5222972"/>
                  <a:pt x="5787056" y="5228269"/>
                </a:cubicBezTo>
                <a:cubicBezTo>
                  <a:pt x="5791308" y="5217676"/>
                  <a:pt x="5787056" y="5222972"/>
                  <a:pt x="5782805" y="5222972"/>
                </a:cubicBezTo>
                <a:cubicBezTo>
                  <a:pt x="5782805" y="5222972"/>
                  <a:pt x="5782805" y="5222972"/>
                  <a:pt x="5765798" y="5228269"/>
                </a:cubicBezTo>
                <a:cubicBezTo>
                  <a:pt x="5765798" y="5228269"/>
                  <a:pt x="5765798" y="5228269"/>
                  <a:pt x="5774301" y="5233565"/>
                </a:cubicBezTo>
                <a:cubicBezTo>
                  <a:pt x="5761547" y="5238862"/>
                  <a:pt x="5762610" y="5245483"/>
                  <a:pt x="5764204" y="5250117"/>
                </a:cubicBezTo>
                <a:lnTo>
                  <a:pt x="5765241" y="5254752"/>
                </a:lnTo>
                <a:lnTo>
                  <a:pt x="5758890" y="5254752"/>
                </a:lnTo>
                <a:cubicBezTo>
                  <a:pt x="5757295" y="5254752"/>
                  <a:pt x="5757295" y="5254752"/>
                  <a:pt x="5757295" y="5254752"/>
                </a:cubicBezTo>
                <a:cubicBezTo>
                  <a:pt x="5762610" y="5256076"/>
                  <a:pt x="5764736" y="5256076"/>
                  <a:pt x="5765334" y="5255166"/>
                </a:cubicBezTo>
                <a:lnTo>
                  <a:pt x="5765241" y="5254752"/>
                </a:lnTo>
                <a:lnTo>
                  <a:pt x="5770050" y="5254752"/>
                </a:lnTo>
                <a:cubicBezTo>
                  <a:pt x="5770050" y="5254752"/>
                  <a:pt x="5770050" y="5254752"/>
                  <a:pt x="5748792" y="5286531"/>
                </a:cubicBezTo>
                <a:cubicBezTo>
                  <a:pt x="5748792" y="5286531"/>
                  <a:pt x="5748792" y="5286531"/>
                  <a:pt x="5782805" y="5254752"/>
                </a:cubicBezTo>
                <a:cubicBezTo>
                  <a:pt x="5782805" y="5254752"/>
                  <a:pt x="5782805" y="5254752"/>
                  <a:pt x="5774301" y="5254752"/>
                </a:cubicBezTo>
                <a:cubicBezTo>
                  <a:pt x="5774301" y="5254752"/>
                  <a:pt x="5774301" y="5254752"/>
                  <a:pt x="5774301" y="5249455"/>
                </a:cubicBezTo>
                <a:lnTo>
                  <a:pt x="5791709" y="5234314"/>
                </a:lnTo>
                <a:lnTo>
                  <a:pt x="5792371" y="5235551"/>
                </a:lnTo>
                <a:cubicBezTo>
                  <a:pt x="5793434" y="5237538"/>
                  <a:pt x="5795560" y="5241510"/>
                  <a:pt x="5799811" y="5249455"/>
                </a:cubicBezTo>
                <a:cubicBezTo>
                  <a:pt x="5799811" y="5249455"/>
                  <a:pt x="5799811" y="5249455"/>
                  <a:pt x="5799811" y="5238862"/>
                </a:cubicBezTo>
                <a:cubicBezTo>
                  <a:pt x="5825320" y="5233565"/>
                  <a:pt x="5804062" y="5244159"/>
                  <a:pt x="5812566" y="5244159"/>
                </a:cubicBezTo>
                <a:cubicBezTo>
                  <a:pt x="5812566" y="5244159"/>
                  <a:pt x="5812566" y="5244159"/>
                  <a:pt x="5791308" y="5275938"/>
                </a:cubicBezTo>
                <a:cubicBezTo>
                  <a:pt x="5791308" y="5275938"/>
                  <a:pt x="5791308" y="5275938"/>
                  <a:pt x="5799811" y="5281235"/>
                </a:cubicBezTo>
                <a:lnTo>
                  <a:pt x="5805736" y="5270641"/>
                </a:lnTo>
                <a:lnTo>
                  <a:pt x="5812566" y="5270641"/>
                </a:lnTo>
                <a:cubicBezTo>
                  <a:pt x="5812566" y="5270641"/>
                  <a:pt x="5812566" y="5270641"/>
                  <a:pt x="5829572" y="5244159"/>
                </a:cubicBezTo>
                <a:cubicBezTo>
                  <a:pt x="5829572" y="5244159"/>
                  <a:pt x="5829572" y="5244159"/>
                  <a:pt x="5816817" y="5238862"/>
                </a:cubicBezTo>
                <a:cubicBezTo>
                  <a:pt x="5816817" y="5238862"/>
                  <a:pt x="5816817" y="5238862"/>
                  <a:pt x="5829572" y="5233565"/>
                </a:cubicBezTo>
                <a:cubicBezTo>
                  <a:pt x="5825320" y="5222972"/>
                  <a:pt x="5825320" y="5233565"/>
                  <a:pt x="5821069" y="5228269"/>
                </a:cubicBezTo>
                <a:lnTo>
                  <a:pt x="5833217" y="5219340"/>
                </a:lnTo>
                <a:lnTo>
                  <a:pt x="5829572" y="5222972"/>
                </a:lnTo>
                <a:cubicBezTo>
                  <a:pt x="5829572" y="5222972"/>
                  <a:pt x="5829572" y="5222972"/>
                  <a:pt x="5838075" y="5228269"/>
                </a:cubicBezTo>
                <a:cubicBezTo>
                  <a:pt x="5838075" y="5228269"/>
                  <a:pt x="5838075" y="5228269"/>
                  <a:pt x="5838075" y="5233565"/>
                </a:cubicBezTo>
                <a:cubicBezTo>
                  <a:pt x="5838075" y="5233565"/>
                  <a:pt x="5838075" y="5233565"/>
                  <a:pt x="5855082" y="5238862"/>
                </a:cubicBezTo>
                <a:cubicBezTo>
                  <a:pt x="5846579" y="5238862"/>
                  <a:pt x="5850830" y="5244159"/>
                  <a:pt x="5850830" y="5244159"/>
                </a:cubicBezTo>
                <a:cubicBezTo>
                  <a:pt x="5850830" y="5244159"/>
                  <a:pt x="5850830" y="5244159"/>
                  <a:pt x="5850830" y="5254752"/>
                </a:cubicBezTo>
                <a:cubicBezTo>
                  <a:pt x="5859865" y="5260710"/>
                  <a:pt x="5866840" y="5265345"/>
                  <a:pt x="5872138" y="5268914"/>
                </a:cubicBezTo>
                <a:lnTo>
                  <a:pt x="5875321" y="5271113"/>
                </a:lnTo>
                <a:lnTo>
                  <a:pt x="5872702" y="5275022"/>
                </a:lnTo>
                <a:lnTo>
                  <a:pt x="5867836" y="5275938"/>
                </a:lnTo>
                <a:cubicBezTo>
                  <a:pt x="5867836" y="5275938"/>
                  <a:pt x="5867836" y="5275938"/>
                  <a:pt x="5872088" y="5275938"/>
                </a:cubicBezTo>
                <a:lnTo>
                  <a:pt x="5872702" y="5275022"/>
                </a:lnTo>
                <a:lnTo>
                  <a:pt x="5873550" y="5274862"/>
                </a:lnTo>
                <a:lnTo>
                  <a:pt x="5882526" y="5278348"/>
                </a:lnTo>
                <a:lnTo>
                  <a:pt x="5884843" y="5281235"/>
                </a:lnTo>
                <a:cubicBezTo>
                  <a:pt x="5884843" y="5281235"/>
                  <a:pt x="5884843" y="5281235"/>
                  <a:pt x="5889094" y="5281235"/>
                </a:cubicBezTo>
                <a:cubicBezTo>
                  <a:pt x="5889094" y="5281235"/>
                  <a:pt x="5889094" y="5281235"/>
                  <a:pt x="5855082" y="5302421"/>
                </a:cubicBezTo>
                <a:cubicBezTo>
                  <a:pt x="5855082" y="5302421"/>
                  <a:pt x="5855082" y="5302421"/>
                  <a:pt x="5842327" y="5297124"/>
                </a:cubicBezTo>
                <a:cubicBezTo>
                  <a:pt x="5842327" y="5297124"/>
                  <a:pt x="5842327" y="5297124"/>
                  <a:pt x="5812566" y="5313014"/>
                </a:cubicBezTo>
                <a:cubicBezTo>
                  <a:pt x="5812566" y="5313014"/>
                  <a:pt x="5812566" y="5313014"/>
                  <a:pt x="5808315" y="5307717"/>
                </a:cubicBezTo>
                <a:cubicBezTo>
                  <a:pt x="5808315" y="5307717"/>
                  <a:pt x="5808315" y="5307717"/>
                  <a:pt x="5812566" y="5297124"/>
                </a:cubicBezTo>
                <a:cubicBezTo>
                  <a:pt x="5812566" y="5297124"/>
                  <a:pt x="5812566" y="5297124"/>
                  <a:pt x="5804062" y="5307717"/>
                </a:cubicBezTo>
                <a:cubicBezTo>
                  <a:pt x="5804062" y="5307717"/>
                  <a:pt x="5804062" y="5307717"/>
                  <a:pt x="5816817" y="5328904"/>
                </a:cubicBezTo>
                <a:cubicBezTo>
                  <a:pt x="5816817" y="5328904"/>
                  <a:pt x="5816817" y="5328904"/>
                  <a:pt x="5795559" y="5344793"/>
                </a:cubicBezTo>
                <a:cubicBezTo>
                  <a:pt x="5795559" y="5344793"/>
                  <a:pt x="5795559" y="5344793"/>
                  <a:pt x="5778553" y="5339497"/>
                </a:cubicBezTo>
                <a:cubicBezTo>
                  <a:pt x="5778553" y="5339497"/>
                  <a:pt x="5778553" y="5339497"/>
                  <a:pt x="5761547" y="5355387"/>
                </a:cubicBezTo>
                <a:cubicBezTo>
                  <a:pt x="5761547" y="5355387"/>
                  <a:pt x="5761547" y="5355387"/>
                  <a:pt x="5761547" y="5360683"/>
                </a:cubicBezTo>
                <a:cubicBezTo>
                  <a:pt x="5795559" y="5318311"/>
                  <a:pt x="5782805" y="5365980"/>
                  <a:pt x="5799811" y="5344793"/>
                </a:cubicBezTo>
                <a:cubicBezTo>
                  <a:pt x="5799811" y="5344793"/>
                  <a:pt x="5799811" y="5344793"/>
                  <a:pt x="5808315" y="5355387"/>
                </a:cubicBezTo>
                <a:cubicBezTo>
                  <a:pt x="5798748" y="5360683"/>
                  <a:pt x="5791242" y="5364573"/>
                  <a:pt x="5785421" y="5367345"/>
                </a:cubicBezTo>
                <a:lnTo>
                  <a:pt x="5782805" y="5368421"/>
                </a:lnTo>
                <a:lnTo>
                  <a:pt x="5782805" y="5362007"/>
                </a:lnTo>
                <a:cubicBezTo>
                  <a:pt x="5782805" y="5360683"/>
                  <a:pt x="5782805" y="5360683"/>
                  <a:pt x="5782805" y="5360683"/>
                </a:cubicBezTo>
                <a:cubicBezTo>
                  <a:pt x="5785994" y="5352739"/>
                  <a:pt x="5755701" y="5377566"/>
                  <a:pt x="5772641" y="5372601"/>
                </a:cubicBezTo>
                <a:lnTo>
                  <a:pt x="5775338" y="5371491"/>
                </a:lnTo>
                <a:lnTo>
                  <a:pt x="5777490" y="5371938"/>
                </a:lnTo>
                <a:cubicBezTo>
                  <a:pt x="5780679" y="5372600"/>
                  <a:pt x="5787056" y="5373925"/>
                  <a:pt x="5799811" y="5376573"/>
                </a:cubicBezTo>
                <a:cubicBezTo>
                  <a:pt x="5799811" y="5376573"/>
                  <a:pt x="5799811" y="5376573"/>
                  <a:pt x="5816817" y="5355387"/>
                </a:cubicBezTo>
                <a:cubicBezTo>
                  <a:pt x="5816817" y="5355387"/>
                  <a:pt x="5816817" y="5355387"/>
                  <a:pt x="5825320" y="5360683"/>
                </a:cubicBezTo>
                <a:cubicBezTo>
                  <a:pt x="5838075" y="5328904"/>
                  <a:pt x="5850830" y="5360683"/>
                  <a:pt x="5855082" y="5339497"/>
                </a:cubicBezTo>
                <a:cubicBezTo>
                  <a:pt x="5855082" y="5339497"/>
                  <a:pt x="5855082" y="5339497"/>
                  <a:pt x="5880591" y="5350090"/>
                </a:cubicBezTo>
                <a:cubicBezTo>
                  <a:pt x="5880591" y="5350090"/>
                  <a:pt x="5880591" y="5350090"/>
                  <a:pt x="5880591" y="5365980"/>
                </a:cubicBezTo>
                <a:cubicBezTo>
                  <a:pt x="5880591" y="5365980"/>
                  <a:pt x="5880591" y="5365980"/>
                  <a:pt x="5884843" y="5355387"/>
                </a:cubicBezTo>
                <a:cubicBezTo>
                  <a:pt x="5880591" y="5350090"/>
                  <a:pt x="5893346" y="5350090"/>
                  <a:pt x="5893346" y="5344793"/>
                </a:cubicBezTo>
                <a:cubicBezTo>
                  <a:pt x="5893346" y="5344793"/>
                  <a:pt x="5893346" y="5344793"/>
                  <a:pt x="5906101" y="5344793"/>
                </a:cubicBezTo>
                <a:cubicBezTo>
                  <a:pt x="5903975" y="5355387"/>
                  <a:pt x="5902912" y="5356711"/>
                  <a:pt x="5901849" y="5355387"/>
                </a:cubicBezTo>
                <a:lnTo>
                  <a:pt x="5898660" y="5351414"/>
                </a:lnTo>
                <a:cubicBezTo>
                  <a:pt x="5899723" y="5352739"/>
                  <a:pt x="5901849" y="5355387"/>
                  <a:pt x="5906101" y="5360683"/>
                </a:cubicBezTo>
                <a:cubicBezTo>
                  <a:pt x="5906101" y="5360683"/>
                  <a:pt x="5906101" y="5360683"/>
                  <a:pt x="5914604" y="5344793"/>
                </a:cubicBezTo>
                <a:cubicBezTo>
                  <a:pt x="5914604" y="5344793"/>
                  <a:pt x="5914604" y="5344793"/>
                  <a:pt x="5944365" y="5355387"/>
                </a:cubicBezTo>
                <a:cubicBezTo>
                  <a:pt x="5944365" y="5355387"/>
                  <a:pt x="5944365" y="5355387"/>
                  <a:pt x="5940114" y="5365980"/>
                </a:cubicBezTo>
                <a:lnTo>
                  <a:pt x="5952527" y="5360258"/>
                </a:lnTo>
                <a:lnTo>
                  <a:pt x="5959379" y="5368794"/>
                </a:lnTo>
                <a:cubicBezTo>
                  <a:pt x="5962966" y="5373263"/>
                  <a:pt x="5967749" y="5379221"/>
                  <a:pt x="5974127" y="5387166"/>
                </a:cubicBezTo>
                <a:cubicBezTo>
                  <a:pt x="5974127" y="5387166"/>
                  <a:pt x="5974127" y="5387166"/>
                  <a:pt x="5969874" y="5397759"/>
                </a:cubicBezTo>
                <a:cubicBezTo>
                  <a:pt x="5969874" y="5397759"/>
                  <a:pt x="5969874" y="5397759"/>
                  <a:pt x="5986881" y="5397759"/>
                </a:cubicBezTo>
                <a:cubicBezTo>
                  <a:pt x="5986881" y="5397759"/>
                  <a:pt x="5986881" y="5397759"/>
                  <a:pt x="5991132" y="5408352"/>
                </a:cubicBezTo>
                <a:cubicBezTo>
                  <a:pt x="5991132" y="5408352"/>
                  <a:pt x="5991132" y="5408352"/>
                  <a:pt x="5986881" y="5413649"/>
                </a:cubicBezTo>
                <a:cubicBezTo>
                  <a:pt x="5986881" y="5413649"/>
                  <a:pt x="5986881" y="5413649"/>
                  <a:pt x="5986881" y="5424242"/>
                </a:cubicBezTo>
                <a:cubicBezTo>
                  <a:pt x="5986881" y="5424242"/>
                  <a:pt x="5986881" y="5424242"/>
                  <a:pt x="5974127" y="5424242"/>
                </a:cubicBezTo>
                <a:cubicBezTo>
                  <a:pt x="5974127" y="5424242"/>
                  <a:pt x="5974127" y="5424242"/>
                  <a:pt x="5974127" y="5440132"/>
                </a:cubicBezTo>
                <a:cubicBezTo>
                  <a:pt x="5974127" y="5440132"/>
                  <a:pt x="5974127" y="5440132"/>
                  <a:pt x="5995384" y="5434835"/>
                </a:cubicBezTo>
                <a:lnTo>
                  <a:pt x="5992633" y="5443871"/>
                </a:lnTo>
                <a:lnTo>
                  <a:pt x="5992366" y="5443204"/>
                </a:lnTo>
                <a:lnTo>
                  <a:pt x="5992395" y="5443028"/>
                </a:lnTo>
                <a:cubicBezTo>
                  <a:pt x="5992461" y="5441456"/>
                  <a:pt x="5992195" y="5440132"/>
                  <a:pt x="5991132" y="5440132"/>
                </a:cubicBezTo>
                <a:cubicBezTo>
                  <a:pt x="5991132" y="5440132"/>
                  <a:pt x="5991132" y="5440132"/>
                  <a:pt x="5991664" y="5441456"/>
                </a:cubicBezTo>
                <a:lnTo>
                  <a:pt x="5992366" y="5443204"/>
                </a:lnTo>
                <a:lnTo>
                  <a:pt x="5991797" y="5446618"/>
                </a:lnTo>
                <a:lnTo>
                  <a:pt x="5991731" y="5446835"/>
                </a:lnTo>
                <a:cubicBezTo>
                  <a:pt x="5991266" y="5448573"/>
                  <a:pt x="5991398" y="5448408"/>
                  <a:pt x="5991664" y="5447415"/>
                </a:cubicBezTo>
                <a:lnTo>
                  <a:pt x="5991797" y="5446618"/>
                </a:lnTo>
                <a:lnTo>
                  <a:pt x="5992633" y="5443871"/>
                </a:lnTo>
                <a:lnTo>
                  <a:pt x="5995384" y="5450725"/>
                </a:lnTo>
                <a:cubicBezTo>
                  <a:pt x="5918855" y="5461318"/>
                  <a:pt x="5969874" y="5450725"/>
                  <a:pt x="5969874" y="5445428"/>
                </a:cubicBezTo>
                <a:cubicBezTo>
                  <a:pt x="5969874" y="5445428"/>
                  <a:pt x="5969874" y="5445428"/>
                  <a:pt x="5935862" y="5461318"/>
                </a:cubicBezTo>
                <a:cubicBezTo>
                  <a:pt x="5935862" y="5461318"/>
                  <a:pt x="5935862" y="5461318"/>
                  <a:pt x="5927358" y="5450725"/>
                </a:cubicBezTo>
                <a:cubicBezTo>
                  <a:pt x="5927358" y="5450725"/>
                  <a:pt x="5927358" y="5450725"/>
                  <a:pt x="5914604" y="5456021"/>
                </a:cubicBezTo>
                <a:cubicBezTo>
                  <a:pt x="5914604" y="5456021"/>
                  <a:pt x="5914604" y="5456021"/>
                  <a:pt x="5918855" y="5477208"/>
                </a:cubicBezTo>
                <a:cubicBezTo>
                  <a:pt x="5918855" y="5477208"/>
                  <a:pt x="5918855" y="5477208"/>
                  <a:pt x="5897597" y="5487801"/>
                </a:cubicBezTo>
                <a:cubicBezTo>
                  <a:pt x="5897597" y="5487801"/>
                  <a:pt x="5897597" y="5487801"/>
                  <a:pt x="5884843" y="5493097"/>
                </a:cubicBezTo>
                <a:cubicBezTo>
                  <a:pt x="5884843" y="5493097"/>
                  <a:pt x="5884843" y="5493097"/>
                  <a:pt x="5880591" y="5508987"/>
                </a:cubicBezTo>
                <a:cubicBezTo>
                  <a:pt x="5880591" y="5508987"/>
                  <a:pt x="5880591" y="5508987"/>
                  <a:pt x="5901849" y="5514284"/>
                </a:cubicBezTo>
                <a:cubicBezTo>
                  <a:pt x="5901849" y="5514284"/>
                  <a:pt x="5901849" y="5514284"/>
                  <a:pt x="5859333" y="5535470"/>
                </a:cubicBezTo>
                <a:cubicBezTo>
                  <a:pt x="5859333" y="5535470"/>
                  <a:pt x="5859333" y="5535470"/>
                  <a:pt x="5842327" y="5546063"/>
                </a:cubicBezTo>
                <a:cubicBezTo>
                  <a:pt x="5842327" y="5546063"/>
                  <a:pt x="5842327" y="5546063"/>
                  <a:pt x="5863585" y="5551360"/>
                </a:cubicBezTo>
                <a:cubicBezTo>
                  <a:pt x="5863585" y="5551360"/>
                  <a:pt x="5863585" y="5551360"/>
                  <a:pt x="5859333" y="5556656"/>
                </a:cubicBezTo>
                <a:cubicBezTo>
                  <a:pt x="5859333" y="5556656"/>
                  <a:pt x="5859333" y="5556656"/>
                  <a:pt x="5842327" y="5556656"/>
                </a:cubicBezTo>
                <a:cubicBezTo>
                  <a:pt x="5842327" y="5556656"/>
                  <a:pt x="5842327" y="5556656"/>
                  <a:pt x="5829572" y="5577843"/>
                </a:cubicBezTo>
                <a:lnTo>
                  <a:pt x="5807458" y="5582073"/>
                </a:lnTo>
                <a:lnTo>
                  <a:pt x="5805125" y="5579167"/>
                </a:lnTo>
                <a:cubicBezTo>
                  <a:pt x="5804062" y="5577843"/>
                  <a:pt x="5804062" y="5577843"/>
                  <a:pt x="5804062" y="5577843"/>
                </a:cubicBezTo>
                <a:cubicBezTo>
                  <a:pt x="5815223" y="5582477"/>
                  <a:pt x="5761281" y="5591167"/>
                  <a:pt x="5804586" y="5582622"/>
                </a:cubicBezTo>
                <a:lnTo>
                  <a:pt x="5807458" y="5582073"/>
                </a:lnTo>
                <a:lnTo>
                  <a:pt x="5812566" y="5588436"/>
                </a:lnTo>
                <a:cubicBezTo>
                  <a:pt x="5797685" y="5595056"/>
                  <a:pt x="5788916" y="5597705"/>
                  <a:pt x="5784133" y="5598119"/>
                </a:cubicBezTo>
                <a:lnTo>
                  <a:pt x="5783774" y="5597822"/>
                </a:lnTo>
                <a:lnTo>
                  <a:pt x="5790245" y="5589760"/>
                </a:lnTo>
                <a:cubicBezTo>
                  <a:pt x="5791308" y="5588436"/>
                  <a:pt x="5791308" y="5588436"/>
                  <a:pt x="5791308" y="5588436"/>
                </a:cubicBezTo>
                <a:cubicBezTo>
                  <a:pt x="5791308" y="5583139"/>
                  <a:pt x="5781742" y="5589760"/>
                  <a:pt x="5779616" y="5594395"/>
                </a:cubicBezTo>
                <a:lnTo>
                  <a:pt x="5783774" y="5597822"/>
                </a:lnTo>
                <a:lnTo>
                  <a:pt x="5782805" y="5599029"/>
                </a:lnTo>
                <a:cubicBezTo>
                  <a:pt x="5782805" y="5599029"/>
                  <a:pt x="5782805" y="5599029"/>
                  <a:pt x="5774301" y="5588436"/>
                </a:cubicBezTo>
                <a:cubicBezTo>
                  <a:pt x="5774301" y="5588436"/>
                  <a:pt x="5774301" y="5588436"/>
                  <a:pt x="5774301" y="5577843"/>
                </a:cubicBezTo>
                <a:lnTo>
                  <a:pt x="5763203" y="5586578"/>
                </a:lnTo>
                <a:lnTo>
                  <a:pt x="5763141" y="5586450"/>
                </a:lnTo>
                <a:cubicBezTo>
                  <a:pt x="5761547" y="5583139"/>
                  <a:pt x="5761547" y="5583139"/>
                  <a:pt x="5761547" y="5583139"/>
                </a:cubicBezTo>
                <a:cubicBezTo>
                  <a:pt x="5767924" y="5587112"/>
                  <a:pt x="5755169" y="5594063"/>
                  <a:pt x="5760949" y="5588353"/>
                </a:cubicBezTo>
                <a:lnTo>
                  <a:pt x="5763203" y="5586578"/>
                </a:lnTo>
                <a:lnTo>
                  <a:pt x="5766928" y="5594312"/>
                </a:lnTo>
                <a:cubicBezTo>
                  <a:pt x="5768721" y="5598036"/>
                  <a:pt x="5771113" y="5603001"/>
                  <a:pt x="5774301" y="5609622"/>
                </a:cubicBezTo>
                <a:cubicBezTo>
                  <a:pt x="5774301" y="5609622"/>
                  <a:pt x="5774301" y="5609622"/>
                  <a:pt x="5787056" y="5599029"/>
                </a:cubicBezTo>
                <a:cubicBezTo>
                  <a:pt x="5787056" y="5599029"/>
                  <a:pt x="5787056" y="5599029"/>
                  <a:pt x="5812566" y="5593732"/>
                </a:cubicBezTo>
                <a:cubicBezTo>
                  <a:pt x="5812566" y="5593732"/>
                  <a:pt x="5812566" y="5593732"/>
                  <a:pt x="5821069" y="5604325"/>
                </a:cubicBezTo>
                <a:cubicBezTo>
                  <a:pt x="5821069" y="5604325"/>
                  <a:pt x="5821069" y="5604325"/>
                  <a:pt x="5825320" y="5620215"/>
                </a:cubicBezTo>
                <a:cubicBezTo>
                  <a:pt x="5825320" y="5620215"/>
                  <a:pt x="5825320" y="5620215"/>
                  <a:pt x="5821069" y="5636105"/>
                </a:cubicBezTo>
                <a:cubicBezTo>
                  <a:pt x="5821069" y="5636105"/>
                  <a:pt x="5821069" y="5636105"/>
                  <a:pt x="5825320" y="5651995"/>
                </a:cubicBezTo>
                <a:cubicBezTo>
                  <a:pt x="5825320" y="5651995"/>
                  <a:pt x="5825320" y="5651995"/>
                  <a:pt x="5838075" y="5657291"/>
                </a:cubicBezTo>
                <a:cubicBezTo>
                  <a:pt x="5838075" y="5657291"/>
                  <a:pt x="5838075" y="5657291"/>
                  <a:pt x="5842327" y="5641401"/>
                </a:cubicBezTo>
                <a:cubicBezTo>
                  <a:pt x="5842327" y="5641401"/>
                  <a:pt x="5842327" y="5641401"/>
                  <a:pt x="5838075" y="5630808"/>
                </a:cubicBezTo>
                <a:cubicBezTo>
                  <a:pt x="5838075" y="5630808"/>
                  <a:pt x="5838075" y="5630808"/>
                  <a:pt x="5846579" y="5630808"/>
                </a:cubicBezTo>
                <a:cubicBezTo>
                  <a:pt x="5825320" y="5620215"/>
                  <a:pt x="5842327" y="5625512"/>
                  <a:pt x="5842327" y="5620215"/>
                </a:cubicBezTo>
                <a:cubicBezTo>
                  <a:pt x="5842327" y="5620215"/>
                  <a:pt x="5842327" y="5620215"/>
                  <a:pt x="5855082" y="5604325"/>
                </a:cubicBezTo>
                <a:cubicBezTo>
                  <a:pt x="5855082" y="5604325"/>
                  <a:pt x="5855082" y="5604325"/>
                  <a:pt x="5867836" y="5599029"/>
                </a:cubicBezTo>
                <a:cubicBezTo>
                  <a:pt x="5867836" y="5599029"/>
                  <a:pt x="5867836" y="5599029"/>
                  <a:pt x="5880591" y="5614919"/>
                </a:cubicBezTo>
                <a:cubicBezTo>
                  <a:pt x="5880591" y="5614919"/>
                  <a:pt x="5880591" y="5614919"/>
                  <a:pt x="5893346" y="5604325"/>
                </a:cubicBezTo>
                <a:cubicBezTo>
                  <a:pt x="5893346" y="5604325"/>
                  <a:pt x="5893346" y="5604325"/>
                  <a:pt x="5897597" y="5604325"/>
                </a:cubicBezTo>
                <a:cubicBezTo>
                  <a:pt x="5911947" y="5646036"/>
                  <a:pt x="5913740" y="5660932"/>
                  <a:pt x="5910602" y="5663819"/>
                </a:cubicBezTo>
                <a:lnTo>
                  <a:pt x="5906692" y="5663324"/>
                </a:lnTo>
                <a:lnTo>
                  <a:pt x="5902912" y="5658615"/>
                </a:lnTo>
                <a:cubicBezTo>
                  <a:pt x="5901849" y="5657291"/>
                  <a:pt x="5901849" y="5657291"/>
                  <a:pt x="5901849" y="5657291"/>
                </a:cubicBezTo>
                <a:lnTo>
                  <a:pt x="5901073" y="5658259"/>
                </a:lnTo>
                <a:lnTo>
                  <a:pt x="5897597" y="5654810"/>
                </a:lnTo>
                <a:lnTo>
                  <a:pt x="5897597" y="5650339"/>
                </a:lnTo>
                <a:cubicBezTo>
                  <a:pt x="5897597" y="5641401"/>
                  <a:pt x="5897597" y="5641401"/>
                  <a:pt x="5897597" y="5641401"/>
                </a:cubicBezTo>
                <a:cubicBezTo>
                  <a:pt x="5889094" y="5646698"/>
                  <a:pt x="5889094" y="5646698"/>
                  <a:pt x="5889094" y="5646698"/>
                </a:cubicBezTo>
                <a:cubicBezTo>
                  <a:pt x="5888032" y="5644050"/>
                  <a:pt x="5890423" y="5647029"/>
                  <a:pt x="5894010" y="5651250"/>
                </a:cubicBezTo>
                <a:lnTo>
                  <a:pt x="5897597" y="5654810"/>
                </a:lnTo>
                <a:lnTo>
                  <a:pt x="5897597" y="5662588"/>
                </a:lnTo>
                <a:cubicBezTo>
                  <a:pt x="5897597" y="5662588"/>
                  <a:pt x="5897597" y="5662588"/>
                  <a:pt x="5898129" y="5661926"/>
                </a:cubicBezTo>
                <a:lnTo>
                  <a:pt x="5901073" y="5658259"/>
                </a:lnTo>
                <a:lnTo>
                  <a:pt x="5906101" y="5663250"/>
                </a:lnTo>
                <a:lnTo>
                  <a:pt x="5906692" y="5663324"/>
                </a:lnTo>
                <a:lnTo>
                  <a:pt x="5910352" y="5667884"/>
                </a:lnTo>
                <a:cubicBezTo>
                  <a:pt x="5910352" y="5667884"/>
                  <a:pt x="5910352" y="5667884"/>
                  <a:pt x="5893346" y="5673181"/>
                </a:cubicBezTo>
                <a:cubicBezTo>
                  <a:pt x="5893346" y="5673181"/>
                  <a:pt x="5893346" y="5673181"/>
                  <a:pt x="5889094" y="5683774"/>
                </a:cubicBezTo>
                <a:cubicBezTo>
                  <a:pt x="5889094" y="5683774"/>
                  <a:pt x="5889094" y="5683774"/>
                  <a:pt x="5897597" y="5699664"/>
                </a:cubicBezTo>
                <a:cubicBezTo>
                  <a:pt x="5897597" y="5699664"/>
                  <a:pt x="5897597" y="5699664"/>
                  <a:pt x="5897597" y="5715553"/>
                </a:cubicBezTo>
                <a:cubicBezTo>
                  <a:pt x="5897597" y="5715553"/>
                  <a:pt x="5897597" y="5715553"/>
                  <a:pt x="5918855" y="5710257"/>
                </a:cubicBezTo>
                <a:cubicBezTo>
                  <a:pt x="5918855" y="5710257"/>
                  <a:pt x="5918855" y="5710257"/>
                  <a:pt x="5935862" y="5694367"/>
                </a:cubicBezTo>
                <a:cubicBezTo>
                  <a:pt x="5935862" y="5694367"/>
                  <a:pt x="5935862" y="5694367"/>
                  <a:pt x="5936925" y="5695029"/>
                </a:cubicBezTo>
                <a:lnTo>
                  <a:pt x="5940440" y="5697219"/>
                </a:lnTo>
                <a:lnTo>
                  <a:pt x="5937988" y="5702312"/>
                </a:lnTo>
                <a:lnTo>
                  <a:pt x="5944365" y="5703371"/>
                </a:lnTo>
                <a:lnTo>
                  <a:pt x="5944365" y="5710257"/>
                </a:lnTo>
                <a:cubicBezTo>
                  <a:pt x="5944365" y="5710257"/>
                  <a:pt x="5944365" y="5710257"/>
                  <a:pt x="5952868" y="5726147"/>
                </a:cubicBezTo>
                <a:cubicBezTo>
                  <a:pt x="5952868" y="5726147"/>
                  <a:pt x="5952868" y="5726147"/>
                  <a:pt x="5957120" y="5726147"/>
                </a:cubicBezTo>
                <a:cubicBezTo>
                  <a:pt x="5918855" y="5768519"/>
                  <a:pt x="5952868" y="5726147"/>
                  <a:pt x="5952868" y="5742036"/>
                </a:cubicBezTo>
                <a:cubicBezTo>
                  <a:pt x="5952868" y="5742036"/>
                  <a:pt x="5952868" y="5742036"/>
                  <a:pt x="5927358" y="5747333"/>
                </a:cubicBezTo>
                <a:cubicBezTo>
                  <a:pt x="5927358" y="5747333"/>
                  <a:pt x="5927358" y="5747333"/>
                  <a:pt x="5944365" y="5752629"/>
                </a:cubicBezTo>
                <a:cubicBezTo>
                  <a:pt x="5944365" y="5752629"/>
                  <a:pt x="5944365" y="5752629"/>
                  <a:pt x="5944365" y="5773816"/>
                </a:cubicBezTo>
                <a:cubicBezTo>
                  <a:pt x="5944365" y="5773816"/>
                  <a:pt x="5944365" y="5773816"/>
                  <a:pt x="5952868" y="5773816"/>
                </a:cubicBezTo>
                <a:cubicBezTo>
                  <a:pt x="5952868" y="5773816"/>
                  <a:pt x="5952868" y="5773816"/>
                  <a:pt x="5952868" y="5768519"/>
                </a:cubicBezTo>
                <a:cubicBezTo>
                  <a:pt x="5952868" y="5768519"/>
                  <a:pt x="5952868" y="5768519"/>
                  <a:pt x="5952868" y="5757926"/>
                </a:cubicBezTo>
                <a:cubicBezTo>
                  <a:pt x="5952868" y="5757926"/>
                  <a:pt x="5952868" y="5757926"/>
                  <a:pt x="5961371" y="5752629"/>
                </a:cubicBezTo>
                <a:cubicBezTo>
                  <a:pt x="5961371" y="5752629"/>
                  <a:pt x="5961371" y="5752629"/>
                  <a:pt x="5969874" y="5757926"/>
                </a:cubicBezTo>
                <a:cubicBezTo>
                  <a:pt x="5974127" y="5757926"/>
                  <a:pt x="5974127" y="5757926"/>
                  <a:pt x="5974127" y="5752629"/>
                </a:cubicBezTo>
                <a:cubicBezTo>
                  <a:pt x="5965623" y="5752629"/>
                  <a:pt x="5965623" y="5752629"/>
                  <a:pt x="5969874" y="5747333"/>
                </a:cubicBezTo>
                <a:cubicBezTo>
                  <a:pt x="5969874" y="5747333"/>
                  <a:pt x="5969874" y="5747333"/>
                  <a:pt x="5982629" y="5736740"/>
                </a:cubicBezTo>
                <a:cubicBezTo>
                  <a:pt x="5982629" y="5736740"/>
                  <a:pt x="5982629" y="5736740"/>
                  <a:pt x="5995384" y="5752629"/>
                </a:cubicBezTo>
                <a:cubicBezTo>
                  <a:pt x="5995384" y="5752629"/>
                  <a:pt x="5995384" y="5752629"/>
                  <a:pt x="5986881" y="5768519"/>
                </a:cubicBezTo>
                <a:cubicBezTo>
                  <a:pt x="5986881" y="5768519"/>
                  <a:pt x="5986881" y="5768519"/>
                  <a:pt x="5995384" y="5757926"/>
                </a:cubicBezTo>
                <a:cubicBezTo>
                  <a:pt x="5995384" y="5757926"/>
                  <a:pt x="5995384" y="5757926"/>
                  <a:pt x="5995384" y="5763223"/>
                </a:cubicBezTo>
                <a:cubicBezTo>
                  <a:pt x="5995384" y="5763223"/>
                  <a:pt x="5995384" y="5763223"/>
                  <a:pt x="6003887" y="5747333"/>
                </a:cubicBezTo>
                <a:cubicBezTo>
                  <a:pt x="6033648" y="5736740"/>
                  <a:pt x="5999635" y="5752629"/>
                  <a:pt x="6012390" y="5757926"/>
                </a:cubicBezTo>
                <a:cubicBezTo>
                  <a:pt x="6012390" y="5757926"/>
                  <a:pt x="6012390" y="5757926"/>
                  <a:pt x="6016642" y="5747333"/>
                </a:cubicBezTo>
                <a:cubicBezTo>
                  <a:pt x="6016642" y="5747333"/>
                  <a:pt x="6016642" y="5747333"/>
                  <a:pt x="6037900" y="5742036"/>
                </a:cubicBezTo>
                <a:cubicBezTo>
                  <a:pt x="6037900" y="5742036"/>
                  <a:pt x="6037900" y="5742036"/>
                  <a:pt x="6033648" y="5752629"/>
                </a:cubicBezTo>
                <a:cubicBezTo>
                  <a:pt x="6033648" y="5752629"/>
                  <a:pt x="6033648" y="5752629"/>
                  <a:pt x="6050655" y="5742036"/>
                </a:cubicBezTo>
                <a:cubicBezTo>
                  <a:pt x="6050655" y="5742036"/>
                  <a:pt x="6050655" y="5742036"/>
                  <a:pt x="6050655" y="5747333"/>
                </a:cubicBezTo>
                <a:cubicBezTo>
                  <a:pt x="6050655" y="5747333"/>
                  <a:pt x="6050655" y="5747333"/>
                  <a:pt x="6046403" y="5752629"/>
                </a:cubicBezTo>
                <a:cubicBezTo>
                  <a:pt x="6063409" y="5752629"/>
                  <a:pt x="6050655" y="5757926"/>
                  <a:pt x="6054906" y="5757926"/>
                </a:cubicBezTo>
                <a:cubicBezTo>
                  <a:pt x="6054906" y="5757926"/>
                  <a:pt x="6054906" y="5757926"/>
                  <a:pt x="6059158" y="5742036"/>
                </a:cubicBezTo>
                <a:cubicBezTo>
                  <a:pt x="6059158" y="5742036"/>
                  <a:pt x="6059158" y="5742036"/>
                  <a:pt x="6071913" y="5747333"/>
                </a:cubicBezTo>
                <a:cubicBezTo>
                  <a:pt x="6071913" y="5747333"/>
                  <a:pt x="6071913" y="5747333"/>
                  <a:pt x="6063409" y="5752629"/>
                </a:cubicBezTo>
                <a:cubicBezTo>
                  <a:pt x="6063409" y="5752629"/>
                  <a:pt x="6063409" y="5752629"/>
                  <a:pt x="6063409" y="5757926"/>
                </a:cubicBezTo>
                <a:cubicBezTo>
                  <a:pt x="6063409" y="5757926"/>
                  <a:pt x="6063409" y="5757926"/>
                  <a:pt x="6076164" y="5757926"/>
                </a:cubicBezTo>
                <a:cubicBezTo>
                  <a:pt x="6076164" y="5757926"/>
                  <a:pt x="6076164" y="5757926"/>
                  <a:pt x="6105925" y="5773816"/>
                </a:cubicBezTo>
                <a:cubicBezTo>
                  <a:pt x="6105925" y="5773816"/>
                  <a:pt x="6105925" y="5773816"/>
                  <a:pt x="6097422" y="5779112"/>
                </a:cubicBezTo>
                <a:cubicBezTo>
                  <a:pt x="6097422" y="5779112"/>
                  <a:pt x="6097422" y="5779112"/>
                  <a:pt x="6110177" y="5779112"/>
                </a:cubicBezTo>
                <a:cubicBezTo>
                  <a:pt x="6110177" y="5779112"/>
                  <a:pt x="6110177" y="5779112"/>
                  <a:pt x="6122931" y="5773816"/>
                </a:cubicBezTo>
                <a:lnTo>
                  <a:pt x="6155884" y="5765877"/>
                </a:lnTo>
                <a:lnTo>
                  <a:pt x="6156944" y="5768519"/>
                </a:lnTo>
                <a:cubicBezTo>
                  <a:pt x="6156944" y="5768519"/>
                  <a:pt x="6156944" y="5768519"/>
                  <a:pt x="6165447" y="5768519"/>
                </a:cubicBezTo>
                <a:cubicBezTo>
                  <a:pt x="6165447" y="5768519"/>
                  <a:pt x="6165447" y="5768519"/>
                  <a:pt x="6173951" y="5763223"/>
                </a:cubicBezTo>
                <a:cubicBezTo>
                  <a:pt x="6173951" y="5763223"/>
                  <a:pt x="6173951" y="5763223"/>
                  <a:pt x="6165447" y="5747333"/>
                </a:cubicBezTo>
                <a:lnTo>
                  <a:pt x="6175126" y="5740990"/>
                </a:lnTo>
                <a:lnTo>
                  <a:pt x="6173951" y="5742036"/>
                </a:lnTo>
                <a:cubicBezTo>
                  <a:pt x="6173951" y="5742036"/>
                  <a:pt x="6173951" y="5742036"/>
                  <a:pt x="6195208" y="5747333"/>
                </a:cubicBezTo>
                <a:cubicBezTo>
                  <a:pt x="6239850" y="5731443"/>
                  <a:pt x="6231879" y="5736409"/>
                  <a:pt x="6226896" y="5742119"/>
                </a:cubicBezTo>
                <a:lnTo>
                  <a:pt x="6226889" y="5742139"/>
                </a:lnTo>
                <a:lnTo>
                  <a:pt x="6224970" y="5742036"/>
                </a:lnTo>
                <a:cubicBezTo>
                  <a:pt x="6224970" y="5747333"/>
                  <a:pt x="6224970" y="5747333"/>
                  <a:pt x="6224970" y="5747333"/>
                </a:cubicBezTo>
                <a:lnTo>
                  <a:pt x="6226889" y="5742139"/>
                </a:lnTo>
                <a:lnTo>
                  <a:pt x="6241909" y="5742947"/>
                </a:lnTo>
                <a:cubicBezTo>
                  <a:pt x="6248885" y="5744685"/>
                  <a:pt x="6231347" y="5748657"/>
                  <a:pt x="6237724" y="5752629"/>
                </a:cubicBezTo>
                <a:lnTo>
                  <a:pt x="6230497" y="5757926"/>
                </a:lnTo>
                <a:lnTo>
                  <a:pt x="6220718" y="5757926"/>
                </a:lnTo>
                <a:cubicBezTo>
                  <a:pt x="6216466" y="5757926"/>
                  <a:pt x="6216466" y="5757926"/>
                  <a:pt x="6216466" y="5757926"/>
                </a:cubicBezTo>
                <a:cubicBezTo>
                  <a:pt x="6220718" y="5760574"/>
                  <a:pt x="6224970" y="5760574"/>
                  <a:pt x="6228690" y="5759250"/>
                </a:cubicBezTo>
                <a:lnTo>
                  <a:pt x="6230497" y="5757926"/>
                </a:lnTo>
                <a:lnTo>
                  <a:pt x="6250479" y="5757926"/>
                </a:lnTo>
                <a:cubicBezTo>
                  <a:pt x="6250479" y="5757926"/>
                  <a:pt x="6250479" y="5757926"/>
                  <a:pt x="6258982" y="5752629"/>
                </a:cubicBezTo>
                <a:cubicBezTo>
                  <a:pt x="6258982" y="5752629"/>
                  <a:pt x="6258982" y="5752629"/>
                  <a:pt x="6271737" y="5757926"/>
                </a:cubicBezTo>
                <a:cubicBezTo>
                  <a:pt x="6271737" y="5757926"/>
                  <a:pt x="6271737" y="5757926"/>
                  <a:pt x="6314253" y="5747333"/>
                </a:cubicBezTo>
                <a:cubicBezTo>
                  <a:pt x="6314253" y="5747333"/>
                  <a:pt x="6314253" y="5747333"/>
                  <a:pt x="6348266" y="5752629"/>
                </a:cubicBezTo>
                <a:cubicBezTo>
                  <a:pt x="6348266" y="5752629"/>
                  <a:pt x="6348266" y="5752629"/>
                  <a:pt x="6382278" y="5752629"/>
                </a:cubicBezTo>
                <a:cubicBezTo>
                  <a:pt x="6382278" y="5752629"/>
                  <a:pt x="6382278" y="5752629"/>
                  <a:pt x="6407788" y="5747333"/>
                </a:cubicBezTo>
                <a:cubicBezTo>
                  <a:pt x="6407788" y="5747333"/>
                  <a:pt x="6407788" y="5747333"/>
                  <a:pt x="6420543" y="5752629"/>
                </a:cubicBezTo>
                <a:cubicBezTo>
                  <a:pt x="6420543" y="5752629"/>
                  <a:pt x="6420543" y="5752629"/>
                  <a:pt x="6416291" y="5757926"/>
                </a:cubicBezTo>
                <a:cubicBezTo>
                  <a:pt x="6416291" y="5757926"/>
                  <a:pt x="6416291" y="5757926"/>
                  <a:pt x="6446052" y="5752629"/>
                </a:cubicBezTo>
                <a:cubicBezTo>
                  <a:pt x="6446052" y="5752629"/>
                  <a:pt x="6446052" y="5752629"/>
                  <a:pt x="6463058" y="5731443"/>
                </a:cubicBezTo>
                <a:cubicBezTo>
                  <a:pt x="6463058" y="5731443"/>
                  <a:pt x="6463058" y="5731443"/>
                  <a:pt x="6433297" y="5731443"/>
                </a:cubicBezTo>
                <a:cubicBezTo>
                  <a:pt x="6433297" y="5731443"/>
                  <a:pt x="6433297" y="5731443"/>
                  <a:pt x="6424794" y="5726147"/>
                </a:cubicBezTo>
                <a:cubicBezTo>
                  <a:pt x="6424794" y="5726147"/>
                  <a:pt x="6424794" y="5726147"/>
                  <a:pt x="6463058" y="5720850"/>
                </a:cubicBezTo>
                <a:cubicBezTo>
                  <a:pt x="6463058" y="5720850"/>
                  <a:pt x="6463058" y="5720850"/>
                  <a:pt x="6467310" y="5731443"/>
                </a:cubicBezTo>
                <a:cubicBezTo>
                  <a:pt x="6467310" y="5731443"/>
                  <a:pt x="6467310" y="5731443"/>
                  <a:pt x="6488568" y="5742036"/>
                </a:cubicBezTo>
                <a:cubicBezTo>
                  <a:pt x="6499197" y="5741374"/>
                  <a:pt x="6507169" y="5740629"/>
                  <a:pt x="6513040" y="5739864"/>
                </a:cubicBezTo>
                <a:lnTo>
                  <a:pt x="6516348" y="5739224"/>
                </a:lnTo>
                <a:lnTo>
                  <a:pt x="6518329" y="5742036"/>
                </a:lnTo>
                <a:cubicBezTo>
                  <a:pt x="6518329" y="5742036"/>
                  <a:pt x="6518329" y="5742036"/>
                  <a:pt x="6519392" y="5738726"/>
                </a:cubicBezTo>
                <a:lnTo>
                  <a:pt x="6519423" y="5738628"/>
                </a:lnTo>
                <a:lnTo>
                  <a:pt x="6524906" y="5737567"/>
                </a:lnTo>
                <a:cubicBezTo>
                  <a:pt x="6529357" y="5736078"/>
                  <a:pt x="6527630" y="5734754"/>
                  <a:pt x="6524175" y="5734091"/>
                </a:cubicBezTo>
                <a:lnTo>
                  <a:pt x="6520832" y="5734241"/>
                </a:lnTo>
                <a:lnTo>
                  <a:pt x="6521916" y="5730864"/>
                </a:lnTo>
                <a:cubicBezTo>
                  <a:pt x="6523112" y="5727140"/>
                  <a:pt x="6524707" y="5722174"/>
                  <a:pt x="6526832" y="5715553"/>
                </a:cubicBezTo>
                <a:cubicBezTo>
                  <a:pt x="6526832" y="5715553"/>
                  <a:pt x="6526832" y="5715553"/>
                  <a:pt x="6543839" y="5710257"/>
                </a:cubicBezTo>
                <a:cubicBezTo>
                  <a:pt x="6543839" y="5710257"/>
                  <a:pt x="6543839" y="5710257"/>
                  <a:pt x="6531084" y="5736740"/>
                </a:cubicBezTo>
                <a:cubicBezTo>
                  <a:pt x="6556593" y="5726147"/>
                  <a:pt x="6539587" y="5742036"/>
                  <a:pt x="6539587" y="5742036"/>
                </a:cubicBezTo>
                <a:cubicBezTo>
                  <a:pt x="6539587" y="5742036"/>
                  <a:pt x="6539587" y="5742036"/>
                  <a:pt x="6556593" y="5736740"/>
                </a:cubicBezTo>
                <a:cubicBezTo>
                  <a:pt x="6556593" y="5736740"/>
                  <a:pt x="6556593" y="5736740"/>
                  <a:pt x="6560845" y="5742036"/>
                </a:cubicBezTo>
                <a:cubicBezTo>
                  <a:pt x="6560845" y="5742036"/>
                  <a:pt x="6560845" y="5742036"/>
                  <a:pt x="6582103" y="5726147"/>
                </a:cubicBezTo>
                <a:cubicBezTo>
                  <a:pt x="6582103" y="5726147"/>
                  <a:pt x="6582103" y="5726147"/>
                  <a:pt x="6590606" y="5726147"/>
                </a:cubicBezTo>
                <a:cubicBezTo>
                  <a:pt x="6590606" y="5726147"/>
                  <a:pt x="6590606" y="5726147"/>
                  <a:pt x="6620367" y="5715553"/>
                </a:cubicBezTo>
                <a:cubicBezTo>
                  <a:pt x="6620367" y="5715553"/>
                  <a:pt x="6620367" y="5715553"/>
                  <a:pt x="6624619" y="5726147"/>
                </a:cubicBezTo>
                <a:cubicBezTo>
                  <a:pt x="6624619" y="5726147"/>
                  <a:pt x="6624619" y="5726147"/>
                  <a:pt x="6645877" y="5726147"/>
                </a:cubicBezTo>
                <a:cubicBezTo>
                  <a:pt x="6645877" y="5726147"/>
                  <a:pt x="6645877" y="5726147"/>
                  <a:pt x="6641625" y="5731443"/>
                </a:cubicBezTo>
                <a:cubicBezTo>
                  <a:pt x="6641625" y="5731443"/>
                  <a:pt x="6641625" y="5731443"/>
                  <a:pt x="6628870" y="5736740"/>
                </a:cubicBezTo>
                <a:cubicBezTo>
                  <a:pt x="6628870" y="5736740"/>
                  <a:pt x="6628870" y="5736740"/>
                  <a:pt x="6573600" y="5752629"/>
                </a:cubicBezTo>
                <a:cubicBezTo>
                  <a:pt x="6573600" y="5752629"/>
                  <a:pt x="6573600" y="5752629"/>
                  <a:pt x="6577851" y="5757926"/>
                </a:cubicBezTo>
                <a:cubicBezTo>
                  <a:pt x="6577851" y="5757926"/>
                  <a:pt x="6577851" y="5757926"/>
                  <a:pt x="6624619" y="5752629"/>
                </a:cubicBezTo>
                <a:cubicBezTo>
                  <a:pt x="6624619" y="5752629"/>
                  <a:pt x="6624619" y="5752629"/>
                  <a:pt x="6684141" y="5747333"/>
                </a:cubicBezTo>
                <a:cubicBezTo>
                  <a:pt x="6684141" y="5747333"/>
                  <a:pt x="6684141" y="5747333"/>
                  <a:pt x="6679889" y="5731443"/>
                </a:cubicBezTo>
                <a:cubicBezTo>
                  <a:pt x="6679889" y="5731443"/>
                  <a:pt x="6679889" y="5731443"/>
                  <a:pt x="6684141" y="5731443"/>
                </a:cubicBezTo>
                <a:cubicBezTo>
                  <a:pt x="6684141" y="5731443"/>
                  <a:pt x="6684141" y="5731443"/>
                  <a:pt x="6679889" y="5720850"/>
                </a:cubicBezTo>
                <a:cubicBezTo>
                  <a:pt x="6679889" y="5720850"/>
                  <a:pt x="6679889" y="5720850"/>
                  <a:pt x="6701147" y="5720850"/>
                </a:cubicBezTo>
                <a:cubicBezTo>
                  <a:pt x="6701147" y="5720850"/>
                  <a:pt x="6701147" y="5720850"/>
                  <a:pt x="6722405" y="5699664"/>
                </a:cubicBezTo>
                <a:cubicBezTo>
                  <a:pt x="6722405" y="5699664"/>
                  <a:pt x="6722405" y="5699664"/>
                  <a:pt x="6722405" y="5704960"/>
                </a:cubicBezTo>
                <a:cubicBezTo>
                  <a:pt x="6726657" y="5710257"/>
                  <a:pt x="6722405" y="5710257"/>
                  <a:pt x="6722405" y="5710257"/>
                </a:cubicBezTo>
                <a:cubicBezTo>
                  <a:pt x="6722405" y="5710257"/>
                  <a:pt x="6722405" y="5710257"/>
                  <a:pt x="6735160" y="5704960"/>
                </a:cubicBezTo>
                <a:cubicBezTo>
                  <a:pt x="6735160" y="5704960"/>
                  <a:pt x="6735160" y="5704960"/>
                  <a:pt x="6735160" y="5720850"/>
                </a:cubicBezTo>
                <a:cubicBezTo>
                  <a:pt x="6735160" y="5720850"/>
                  <a:pt x="6735160" y="5720850"/>
                  <a:pt x="6756418" y="5704960"/>
                </a:cubicBezTo>
                <a:cubicBezTo>
                  <a:pt x="6756418" y="5704960"/>
                  <a:pt x="6756418" y="5704960"/>
                  <a:pt x="6773424" y="5720850"/>
                </a:cubicBezTo>
                <a:cubicBezTo>
                  <a:pt x="6773424" y="5720850"/>
                  <a:pt x="6773424" y="5720850"/>
                  <a:pt x="6769173" y="5710257"/>
                </a:cubicBezTo>
                <a:cubicBezTo>
                  <a:pt x="6773424" y="5699664"/>
                  <a:pt x="6781927" y="5704960"/>
                  <a:pt x="6786179" y="5704960"/>
                </a:cubicBezTo>
                <a:cubicBezTo>
                  <a:pt x="6786179" y="5704960"/>
                  <a:pt x="6786179" y="5704960"/>
                  <a:pt x="6811688" y="5715553"/>
                </a:cubicBezTo>
                <a:cubicBezTo>
                  <a:pt x="6811688" y="5715553"/>
                  <a:pt x="6811688" y="5715553"/>
                  <a:pt x="6803185" y="5704960"/>
                </a:cubicBezTo>
                <a:cubicBezTo>
                  <a:pt x="6803185" y="5704960"/>
                  <a:pt x="6803185" y="5704960"/>
                  <a:pt x="6811688" y="5694367"/>
                </a:cubicBezTo>
                <a:cubicBezTo>
                  <a:pt x="6820192" y="5715553"/>
                  <a:pt x="6828695" y="5694367"/>
                  <a:pt x="6837198" y="5694367"/>
                </a:cubicBezTo>
                <a:cubicBezTo>
                  <a:pt x="6837198" y="5694367"/>
                  <a:pt x="6837198" y="5694367"/>
                  <a:pt x="6841450" y="5683774"/>
                </a:cubicBezTo>
                <a:cubicBezTo>
                  <a:pt x="6841450" y="5683774"/>
                  <a:pt x="6841450" y="5683774"/>
                  <a:pt x="6871211" y="5694367"/>
                </a:cubicBezTo>
                <a:cubicBezTo>
                  <a:pt x="6871211" y="5694367"/>
                  <a:pt x="6871211" y="5694367"/>
                  <a:pt x="6883965" y="5683774"/>
                </a:cubicBezTo>
                <a:cubicBezTo>
                  <a:pt x="6883965" y="5683774"/>
                  <a:pt x="6883965" y="5683774"/>
                  <a:pt x="6871211" y="5683774"/>
                </a:cubicBezTo>
                <a:cubicBezTo>
                  <a:pt x="6871211" y="5683774"/>
                  <a:pt x="6871211" y="5683774"/>
                  <a:pt x="6866959" y="5678477"/>
                </a:cubicBezTo>
                <a:cubicBezTo>
                  <a:pt x="6871211" y="5662588"/>
                  <a:pt x="6875462" y="5667884"/>
                  <a:pt x="6879714" y="5667884"/>
                </a:cubicBezTo>
                <a:cubicBezTo>
                  <a:pt x="6879714" y="5667884"/>
                  <a:pt x="6876525" y="5669208"/>
                  <a:pt x="6875994" y="5669870"/>
                </a:cubicBezTo>
                <a:lnTo>
                  <a:pt x="6879714" y="5669266"/>
                </a:lnTo>
                <a:lnTo>
                  <a:pt x="6879714" y="5678477"/>
                </a:lnTo>
                <a:cubicBezTo>
                  <a:pt x="6896720" y="5673181"/>
                  <a:pt x="6883965" y="5673181"/>
                  <a:pt x="6888217" y="5667884"/>
                </a:cubicBezTo>
                <a:lnTo>
                  <a:pt x="6879714" y="5669266"/>
                </a:lnTo>
                <a:lnTo>
                  <a:pt x="6879714" y="5669208"/>
                </a:lnTo>
                <a:cubicBezTo>
                  <a:pt x="6879714" y="5667884"/>
                  <a:pt x="6879714" y="5667884"/>
                  <a:pt x="6879714" y="5667884"/>
                </a:cubicBezTo>
                <a:cubicBezTo>
                  <a:pt x="6879714" y="5667884"/>
                  <a:pt x="6879714" y="5667884"/>
                  <a:pt x="6909475" y="5657291"/>
                </a:cubicBezTo>
                <a:cubicBezTo>
                  <a:pt x="6909475" y="5657291"/>
                  <a:pt x="6909475" y="5657291"/>
                  <a:pt x="6900972" y="5646698"/>
                </a:cubicBezTo>
                <a:cubicBezTo>
                  <a:pt x="6900972" y="5646698"/>
                  <a:pt x="6900972" y="5646698"/>
                  <a:pt x="6900972" y="5641401"/>
                </a:cubicBezTo>
                <a:cubicBezTo>
                  <a:pt x="6900972" y="5641401"/>
                  <a:pt x="6900972" y="5641401"/>
                  <a:pt x="6917978" y="5641401"/>
                </a:cubicBezTo>
                <a:cubicBezTo>
                  <a:pt x="6917978" y="5641401"/>
                  <a:pt x="6917978" y="5641401"/>
                  <a:pt x="6913727" y="5657291"/>
                </a:cubicBezTo>
                <a:cubicBezTo>
                  <a:pt x="6913727" y="5657291"/>
                  <a:pt x="6913727" y="5657291"/>
                  <a:pt x="6926481" y="5673181"/>
                </a:cubicBezTo>
                <a:cubicBezTo>
                  <a:pt x="6926481" y="5673181"/>
                  <a:pt x="6926481" y="5673181"/>
                  <a:pt x="6943488" y="5667884"/>
                </a:cubicBezTo>
                <a:cubicBezTo>
                  <a:pt x="6943488" y="5667884"/>
                  <a:pt x="6943488" y="5667884"/>
                  <a:pt x="6960494" y="5667884"/>
                </a:cubicBezTo>
                <a:cubicBezTo>
                  <a:pt x="6960494" y="5667884"/>
                  <a:pt x="6960494" y="5667884"/>
                  <a:pt x="6939236" y="5657291"/>
                </a:cubicBezTo>
                <a:lnTo>
                  <a:pt x="6966199" y="5653671"/>
                </a:lnTo>
                <a:lnTo>
                  <a:pt x="6965277" y="5655967"/>
                </a:lnTo>
                <a:cubicBezTo>
                  <a:pt x="6964746" y="5657291"/>
                  <a:pt x="6964746" y="5657291"/>
                  <a:pt x="6964746" y="5657291"/>
                </a:cubicBezTo>
                <a:cubicBezTo>
                  <a:pt x="6958368" y="5657291"/>
                  <a:pt x="6987864" y="5651333"/>
                  <a:pt x="6972518" y="5652822"/>
                </a:cubicBezTo>
                <a:lnTo>
                  <a:pt x="6966199" y="5653671"/>
                </a:lnTo>
                <a:lnTo>
                  <a:pt x="6968997" y="5646698"/>
                </a:lnTo>
                <a:cubicBezTo>
                  <a:pt x="6968997" y="5646698"/>
                  <a:pt x="6968997" y="5646698"/>
                  <a:pt x="7041274" y="5630808"/>
                </a:cubicBezTo>
                <a:cubicBezTo>
                  <a:pt x="7041274" y="5630808"/>
                  <a:pt x="7041274" y="5630808"/>
                  <a:pt x="7041274" y="5657291"/>
                </a:cubicBezTo>
                <a:cubicBezTo>
                  <a:pt x="7041274" y="5657291"/>
                  <a:pt x="7041274" y="5657291"/>
                  <a:pt x="7054029" y="5667884"/>
                </a:cubicBezTo>
                <a:cubicBezTo>
                  <a:pt x="7054029" y="5667884"/>
                  <a:pt x="7054029" y="5667884"/>
                  <a:pt x="7045526" y="5678477"/>
                </a:cubicBezTo>
                <a:cubicBezTo>
                  <a:pt x="7045526" y="5678477"/>
                  <a:pt x="7045526" y="5678477"/>
                  <a:pt x="7066784" y="5683774"/>
                </a:cubicBezTo>
                <a:cubicBezTo>
                  <a:pt x="7066784" y="5683774"/>
                  <a:pt x="7066784" y="5683774"/>
                  <a:pt x="7071035" y="5678477"/>
                </a:cubicBezTo>
                <a:cubicBezTo>
                  <a:pt x="7071035" y="5678477"/>
                  <a:pt x="7071035" y="5678477"/>
                  <a:pt x="7058280" y="5667884"/>
                </a:cubicBezTo>
                <a:cubicBezTo>
                  <a:pt x="7058280" y="5667884"/>
                  <a:pt x="7058280" y="5667884"/>
                  <a:pt x="7071035" y="5662588"/>
                </a:cubicBezTo>
                <a:cubicBezTo>
                  <a:pt x="7071035" y="5662588"/>
                  <a:pt x="7071035" y="5662588"/>
                  <a:pt x="7075287" y="5667884"/>
                </a:cubicBezTo>
                <a:cubicBezTo>
                  <a:pt x="7075287" y="5667884"/>
                  <a:pt x="7075287" y="5667884"/>
                  <a:pt x="7076882" y="5667884"/>
                </a:cubicBezTo>
                <a:lnTo>
                  <a:pt x="7083790" y="5667884"/>
                </a:lnTo>
                <a:lnTo>
                  <a:pt x="7088042" y="5667884"/>
                </a:lnTo>
                <a:cubicBezTo>
                  <a:pt x="7088042" y="5667884"/>
                  <a:pt x="7088042" y="5667884"/>
                  <a:pt x="7088042" y="5662588"/>
                </a:cubicBezTo>
                <a:cubicBezTo>
                  <a:pt x="7083790" y="5662588"/>
                  <a:pt x="7083790" y="5662588"/>
                  <a:pt x="7083790" y="5667884"/>
                </a:cubicBezTo>
                <a:cubicBezTo>
                  <a:pt x="7083790" y="5667884"/>
                  <a:pt x="7083790" y="5667884"/>
                  <a:pt x="7075287" y="5646698"/>
                </a:cubicBezTo>
                <a:cubicBezTo>
                  <a:pt x="7075287" y="5646698"/>
                  <a:pt x="7075287" y="5646698"/>
                  <a:pt x="7071035" y="5657291"/>
                </a:cubicBezTo>
                <a:cubicBezTo>
                  <a:pt x="7071035" y="5657291"/>
                  <a:pt x="7071035" y="5657291"/>
                  <a:pt x="7041274" y="5657291"/>
                </a:cubicBezTo>
                <a:cubicBezTo>
                  <a:pt x="7041274" y="5657291"/>
                  <a:pt x="7041274" y="5657291"/>
                  <a:pt x="7049777" y="5646698"/>
                </a:cubicBezTo>
                <a:cubicBezTo>
                  <a:pt x="7100796" y="5588436"/>
                  <a:pt x="7054029" y="5641401"/>
                  <a:pt x="7071035" y="5625512"/>
                </a:cubicBezTo>
                <a:cubicBezTo>
                  <a:pt x="7071035" y="5646698"/>
                  <a:pt x="7075287" y="5630808"/>
                  <a:pt x="7075287" y="5636105"/>
                </a:cubicBezTo>
                <a:cubicBezTo>
                  <a:pt x="7075287" y="5636105"/>
                  <a:pt x="7075287" y="5636105"/>
                  <a:pt x="7109300" y="5636105"/>
                </a:cubicBezTo>
                <a:cubicBezTo>
                  <a:pt x="7109300" y="5636105"/>
                  <a:pt x="7109300" y="5636105"/>
                  <a:pt x="7113551" y="5625512"/>
                </a:cubicBezTo>
                <a:lnTo>
                  <a:pt x="7112643" y="5623846"/>
                </a:lnTo>
                <a:lnTo>
                  <a:pt x="7130557" y="5614919"/>
                </a:lnTo>
                <a:cubicBezTo>
                  <a:pt x="7130557" y="5614919"/>
                  <a:pt x="7130557" y="5614919"/>
                  <a:pt x="7143312" y="5620215"/>
                </a:cubicBezTo>
                <a:cubicBezTo>
                  <a:pt x="7130557" y="5622864"/>
                  <a:pt x="7130557" y="5625512"/>
                  <a:pt x="7132152" y="5627498"/>
                </a:cubicBezTo>
                <a:lnTo>
                  <a:pt x="7134153" y="5629689"/>
                </a:lnTo>
                <a:lnTo>
                  <a:pt x="7132683" y="5630146"/>
                </a:lnTo>
                <a:cubicBezTo>
                  <a:pt x="7130557" y="5630808"/>
                  <a:pt x="7130557" y="5630808"/>
                  <a:pt x="7130557" y="5630808"/>
                </a:cubicBezTo>
                <a:cubicBezTo>
                  <a:pt x="7133746" y="5630808"/>
                  <a:pt x="7134543" y="5630477"/>
                  <a:pt x="7134344" y="5629898"/>
                </a:cubicBezTo>
                <a:lnTo>
                  <a:pt x="7134153" y="5629689"/>
                </a:lnTo>
                <a:lnTo>
                  <a:pt x="7147564" y="5625512"/>
                </a:lnTo>
                <a:cubicBezTo>
                  <a:pt x="7147564" y="5625512"/>
                  <a:pt x="7147564" y="5625512"/>
                  <a:pt x="7156067" y="5630808"/>
                </a:cubicBezTo>
                <a:cubicBezTo>
                  <a:pt x="7156067" y="5630808"/>
                  <a:pt x="7156067" y="5630808"/>
                  <a:pt x="7160319" y="5620215"/>
                </a:cubicBezTo>
                <a:cubicBezTo>
                  <a:pt x="7160319" y="5620215"/>
                  <a:pt x="7160319" y="5620215"/>
                  <a:pt x="7151815" y="5614919"/>
                </a:cubicBezTo>
                <a:cubicBezTo>
                  <a:pt x="7172010" y="5612270"/>
                  <a:pt x="7183436" y="5611608"/>
                  <a:pt x="7189283" y="5611939"/>
                </a:cubicBezTo>
                <a:lnTo>
                  <a:pt x="7189887" y="5612391"/>
                </a:lnTo>
                <a:lnTo>
                  <a:pt x="7181904" y="5617363"/>
                </a:lnTo>
                <a:lnTo>
                  <a:pt x="7177325" y="5614919"/>
                </a:lnTo>
                <a:lnTo>
                  <a:pt x="7178434" y="5619524"/>
                </a:lnTo>
                <a:lnTo>
                  <a:pt x="7177325" y="5620215"/>
                </a:lnTo>
                <a:cubicBezTo>
                  <a:pt x="7177325" y="5620215"/>
                  <a:pt x="7178388" y="5621539"/>
                  <a:pt x="7178919" y="5621539"/>
                </a:cubicBezTo>
                <a:lnTo>
                  <a:pt x="7178434" y="5619524"/>
                </a:lnTo>
                <a:lnTo>
                  <a:pt x="7179451" y="5618891"/>
                </a:lnTo>
                <a:lnTo>
                  <a:pt x="7181904" y="5617363"/>
                </a:lnTo>
                <a:lnTo>
                  <a:pt x="7182905" y="5617898"/>
                </a:lnTo>
                <a:cubicBezTo>
                  <a:pt x="7186625" y="5617567"/>
                  <a:pt x="7191143" y="5616243"/>
                  <a:pt x="7193268" y="5614919"/>
                </a:cubicBezTo>
                <a:lnTo>
                  <a:pt x="7189887" y="5612391"/>
                </a:lnTo>
                <a:lnTo>
                  <a:pt x="7194331" y="5609622"/>
                </a:lnTo>
                <a:cubicBezTo>
                  <a:pt x="7194331" y="5609622"/>
                  <a:pt x="7194331" y="5609622"/>
                  <a:pt x="7194331" y="5614919"/>
                </a:cubicBezTo>
                <a:lnTo>
                  <a:pt x="7205859" y="5616448"/>
                </a:lnTo>
                <a:lnTo>
                  <a:pt x="7203897" y="5618891"/>
                </a:lnTo>
                <a:cubicBezTo>
                  <a:pt x="7202834" y="5620215"/>
                  <a:pt x="7202834" y="5620215"/>
                  <a:pt x="7202834" y="5620215"/>
                </a:cubicBezTo>
                <a:cubicBezTo>
                  <a:pt x="7202834" y="5616243"/>
                  <a:pt x="7219575" y="5618229"/>
                  <a:pt x="7211803" y="5617236"/>
                </a:cubicBezTo>
                <a:lnTo>
                  <a:pt x="7205859" y="5616448"/>
                </a:lnTo>
                <a:lnTo>
                  <a:pt x="7211338" y="5609622"/>
                </a:lnTo>
                <a:cubicBezTo>
                  <a:pt x="7211338" y="5609622"/>
                  <a:pt x="7211338" y="5609622"/>
                  <a:pt x="7228344" y="5614919"/>
                </a:cubicBezTo>
                <a:cubicBezTo>
                  <a:pt x="7228344" y="5614919"/>
                  <a:pt x="7228344" y="5614919"/>
                  <a:pt x="7249602" y="5604325"/>
                </a:cubicBezTo>
                <a:cubicBezTo>
                  <a:pt x="7249602" y="5604325"/>
                  <a:pt x="7249602" y="5604325"/>
                  <a:pt x="7253853" y="5609622"/>
                </a:cubicBezTo>
                <a:cubicBezTo>
                  <a:pt x="7253853" y="5609622"/>
                  <a:pt x="7253853" y="5609622"/>
                  <a:pt x="7283615" y="5604325"/>
                </a:cubicBezTo>
                <a:cubicBezTo>
                  <a:pt x="7283615" y="5604325"/>
                  <a:pt x="7283615" y="5604325"/>
                  <a:pt x="7334634" y="5583139"/>
                </a:cubicBezTo>
                <a:cubicBezTo>
                  <a:pt x="7338885" y="5588436"/>
                  <a:pt x="7334634" y="5593732"/>
                  <a:pt x="7330382" y="5593732"/>
                </a:cubicBezTo>
                <a:cubicBezTo>
                  <a:pt x="7330382" y="5593732"/>
                  <a:pt x="7330382" y="5593732"/>
                  <a:pt x="7338885" y="5593732"/>
                </a:cubicBezTo>
                <a:cubicBezTo>
                  <a:pt x="7338885" y="5593732"/>
                  <a:pt x="7338885" y="5593732"/>
                  <a:pt x="7360143" y="5583139"/>
                </a:cubicBezTo>
                <a:cubicBezTo>
                  <a:pt x="7395219" y="5606974"/>
                  <a:pt x="7389639" y="5586118"/>
                  <a:pt x="7386450" y="5576436"/>
                </a:cubicBezTo>
                <a:lnTo>
                  <a:pt x="7385778" y="5573157"/>
                </a:lnTo>
                <a:lnTo>
                  <a:pt x="7388153" y="5573325"/>
                </a:lnTo>
                <a:lnTo>
                  <a:pt x="7402659" y="5577843"/>
                </a:lnTo>
                <a:cubicBezTo>
                  <a:pt x="7402659" y="5577843"/>
                  <a:pt x="7402659" y="5577843"/>
                  <a:pt x="7394156" y="5588436"/>
                </a:cubicBezTo>
                <a:cubicBezTo>
                  <a:pt x="7394156" y="5588436"/>
                  <a:pt x="7394156" y="5588436"/>
                  <a:pt x="7411162" y="5583139"/>
                </a:cubicBezTo>
                <a:cubicBezTo>
                  <a:pt x="7411162" y="5583139"/>
                  <a:pt x="7411162" y="5583139"/>
                  <a:pt x="7436672" y="5577843"/>
                </a:cubicBezTo>
                <a:lnTo>
                  <a:pt x="7450298" y="5562181"/>
                </a:lnTo>
                <a:lnTo>
                  <a:pt x="7449426" y="5567249"/>
                </a:lnTo>
                <a:cubicBezTo>
                  <a:pt x="7449426" y="5567249"/>
                  <a:pt x="7449426" y="5567249"/>
                  <a:pt x="7470684" y="5572546"/>
                </a:cubicBezTo>
                <a:cubicBezTo>
                  <a:pt x="7470684" y="5572546"/>
                  <a:pt x="7470684" y="5572546"/>
                  <a:pt x="7496194" y="5556656"/>
                </a:cubicBezTo>
                <a:cubicBezTo>
                  <a:pt x="7496194" y="5556656"/>
                  <a:pt x="7496194" y="5556656"/>
                  <a:pt x="7513200" y="5567249"/>
                </a:cubicBezTo>
                <a:cubicBezTo>
                  <a:pt x="7513200" y="5567249"/>
                  <a:pt x="7513200" y="5567249"/>
                  <a:pt x="7521703" y="5561953"/>
                </a:cubicBezTo>
                <a:cubicBezTo>
                  <a:pt x="7521703" y="5561953"/>
                  <a:pt x="7521703" y="5561953"/>
                  <a:pt x="7530207" y="5567249"/>
                </a:cubicBezTo>
                <a:cubicBezTo>
                  <a:pt x="7530207" y="5567249"/>
                  <a:pt x="7530207" y="5567249"/>
                  <a:pt x="7564219" y="5551360"/>
                </a:cubicBezTo>
                <a:cubicBezTo>
                  <a:pt x="7564219" y="5551360"/>
                  <a:pt x="7564219" y="5551360"/>
                  <a:pt x="7555716" y="5546063"/>
                </a:cubicBezTo>
                <a:cubicBezTo>
                  <a:pt x="7555716" y="5546063"/>
                  <a:pt x="7555716" y="5546063"/>
                  <a:pt x="7555716" y="5540767"/>
                </a:cubicBezTo>
                <a:cubicBezTo>
                  <a:pt x="7555716" y="5540767"/>
                  <a:pt x="7555716" y="5540767"/>
                  <a:pt x="7606735" y="5556656"/>
                </a:cubicBezTo>
                <a:cubicBezTo>
                  <a:pt x="7606735" y="5556656"/>
                  <a:pt x="7606735" y="5556656"/>
                  <a:pt x="7619490" y="5551360"/>
                </a:cubicBezTo>
                <a:cubicBezTo>
                  <a:pt x="7619490" y="5551360"/>
                  <a:pt x="7619490" y="5551360"/>
                  <a:pt x="7623741" y="5524877"/>
                </a:cubicBezTo>
                <a:lnTo>
                  <a:pt x="7643224" y="5529999"/>
                </a:lnTo>
                <a:lnTo>
                  <a:pt x="7637449" y="5532877"/>
                </a:lnTo>
                <a:lnTo>
                  <a:pt x="7635699" y="5533070"/>
                </a:lnTo>
                <a:cubicBezTo>
                  <a:pt x="7633042" y="5533484"/>
                  <a:pt x="7631182" y="5534146"/>
                  <a:pt x="7632245" y="5535470"/>
                </a:cubicBezTo>
                <a:cubicBezTo>
                  <a:pt x="7632245" y="5535470"/>
                  <a:pt x="7632245" y="5535470"/>
                  <a:pt x="7634902" y="5534146"/>
                </a:cubicBezTo>
                <a:lnTo>
                  <a:pt x="7637449" y="5532877"/>
                </a:lnTo>
                <a:lnTo>
                  <a:pt x="7643937" y="5532160"/>
                </a:lnTo>
                <a:cubicBezTo>
                  <a:pt x="7646063" y="5531829"/>
                  <a:pt x="7646860" y="5531332"/>
                  <a:pt x="7644202" y="5530256"/>
                </a:cubicBezTo>
                <a:lnTo>
                  <a:pt x="7643224" y="5529999"/>
                </a:lnTo>
                <a:lnTo>
                  <a:pt x="7653503" y="5524877"/>
                </a:lnTo>
                <a:cubicBezTo>
                  <a:pt x="7653503" y="5524877"/>
                  <a:pt x="7653503" y="5524877"/>
                  <a:pt x="7657754" y="5530173"/>
                </a:cubicBezTo>
                <a:cubicBezTo>
                  <a:pt x="7657754" y="5530173"/>
                  <a:pt x="7657754" y="5530173"/>
                  <a:pt x="7657754" y="5535470"/>
                </a:cubicBezTo>
                <a:cubicBezTo>
                  <a:pt x="7657754" y="5535470"/>
                  <a:pt x="7657754" y="5535470"/>
                  <a:pt x="7662006" y="5535470"/>
                </a:cubicBezTo>
                <a:cubicBezTo>
                  <a:pt x="7653503" y="5508987"/>
                  <a:pt x="7662006" y="5530173"/>
                  <a:pt x="7662006" y="5524877"/>
                </a:cubicBezTo>
                <a:cubicBezTo>
                  <a:pt x="7662006" y="5524877"/>
                  <a:pt x="7662006" y="5524877"/>
                  <a:pt x="7691767" y="5530173"/>
                </a:cubicBezTo>
                <a:cubicBezTo>
                  <a:pt x="7691767" y="5530173"/>
                  <a:pt x="7691767" y="5530173"/>
                  <a:pt x="7708773" y="5524877"/>
                </a:cubicBezTo>
                <a:cubicBezTo>
                  <a:pt x="7708773" y="5524877"/>
                  <a:pt x="7708773" y="5524877"/>
                  <a:pt x="7751289" y="5514284"/>
                </a:cubicBezTo>
                <a:cubicBezTo>
                  <a:pt x="7751289" y="5514284"/>
                  <a:pt x="7751289" y="5514284"/>
                  <a:pt x="7759792" y="5519580"/>
                </a:cubicBezTo>
                <a:cubicBezTo>
                  <a:pt x="7759792" y="5519580"/>
                  <a:pt x="7759792" y="5519580"/>
                  <a:pt x="7764044" y="5514284"/>
                </a:cubicBezTo>
                <a:cubicBezTo>
                  <a:pt x="7764044" y="5514284"/>
                  <a:pt x="7764044" y="5514284"/>
                  <a:pt x="7772547" y="5514284"/>
                </a:cubicBezTo>
                <a:cubicBezTo>
                  <a:pt x="7772547" y="5514284"/>
                  <a:pt x="7772547" y="5514284"/>
                  <a:pt x="7781050" y="5519580"/>
                </a:cubicBezTo>
                <a:cubicBezTo>
                  <a:pt x="7781050" y="5519580"/>
                  <a:pt x="7781050" y="5519580"/>
                  <a:pt x="7781050" y="5503691"/>
                </a:cubicBezTo>
                <a:cubicBezTo>
                  <a:pt x="7781050" y="5503691"/>
                  <a:pt x="7781050" y="5503691"/>
                  <a:pt x="7802308" y="5498394"/>
                </a:cubicBezTo>
                <a:cubicBezTo>
                  <a:pt x="7802308" y="5498394"/>
                  <a:pt x="7802308" y="5498394"/>
                  <a:pt x="7819314" y="5514284"/>
                </a:cubicBezTo>
                <a:cubicBezTo>
                  <a:pt x="7819314" y="5514284"/>
                  <a:pt x="7819314" y="5514284"/>
                  <a:pt x="7832069" y="5508987"/>
                </a:cubicBezTo>
                <a:cubicBezTo>
                  <a:pt x="7832069" y="5508987"/>
                  <a:pt x="7832069" y="5508987"/>
                  <a:pt x="7853327" y="5487801"/>
                </a:cubicBezTo>
                <a:cubicBezTo>
                  <a:pt x="7853327" y="5487801"/>
                  <a:pt x="7853327" y="5487801"/>
                  <a:pt x="7853327" y="5498394"/>
                </a:cubicBezTo>
                <a:cubicBezTo>
                  <a:pt x="7853327" y="5498394"/>
                  <a:pt x="7853327" y="5498394"/>
                  <a:pt x="7861830" y="5498394"/>
                </a:cubicBezTo>
                <a:cubicBezTo>
                  <a:pt x="7861830" y="5498394"/>
                  <a:pt x="7861830" y="5498394"/>
                  <a:pt x="7866082" y="5493097"/>
                </a:cubicBezTo>
                <a:cubicBezTo>
                  <a:pt x="7866082" y="5493097"/>
                  <a:pt x="7866082" y="5493097"/>
                  <a:pt x="7891591" y="5493097"/>
                </a:cubicBezTo>
                <a:cubicBezTo>
                  <a:pt x="7891591" y="5493097"/>
                  <a:pt x="7891591" y="5493097"/>
                  <a:pt x="7900095" y="5487801"/>
                </a:cubicBezTo>
                <a:cubicBezTo>
                  <a:pt x="7925604" y="5493097"/>
                  <a:pt x="7929856" y="5487801"/>
                  <a:pt x="7934107" y="5477208"/>
                </a:cubicBezTo>
                <a:cubicBezTo>
                  <a:pt x="7934107" y="5477208"/>
                  <a:pt x="7934107" y="5477208"/>
                  <a:pt x="7951114" y="5493097"/>
                </a:cubicBezTo>
                <a:cubicBezTo>
                  <a:pt x="7951114" y="5493097"/>
                  <a:pt x="7951114" y="5493097"/>
                  <a:pt x="7968120" y="5477208"/>
                </a:cubicBezTo>
                <a:cubicBezTo>
                  <a:pt x="7968120" y="5477208"/>
                  <a:pt x="7968120" y="5477208"/>
                  <a:pt x="7993630" y="5477208"/>
                </a:cubicBezTo>
                <a:cubicBezTo>
                  <a:pt x="7993630" y="5477208"/>
                  <a:pt x="7993630" y="5477208"/>
                  <a:pt x="8027642" y="5466615"/>
                </a:cubicBezTo>
                <a:cubicBezTo>
                  <a:pt x="8027642" y="5466615"/>
                  <a:pt x="8027642" y="5466615"/>
                  <a:pt x="8031894" y="5487801"/>
                </a:cubicBezTo>
                <a:cubicBezTo>
                  <a:pt x="8031894" y="5487801"/>
                  <a:pt x="8031894" y="5487801"/>
                  <a:pt x="8074410" y="5498394"/>
                </a:cubicBezTo>
                <a:cubicBezTo>
                  <a:pt x="8074410" y="5498394"/>
                  <a:pt x="8074410" y="5498394"/>
                  <a:pt x="8074410" y="5477208"/>
                </a:cubicBezTo>
                <a:cubicBezTo>
                  <a:pt x="8074410" y="5477208"/>
                  <a:pt x="8074410" y="5477208"/>
                  <a:pt x="8048900" y="5487801"/>
                </a:cubicBezTo>
                <a:cubicBezTo>
                  <a:pt x="8048900" y="5487801"/>
                  <a:pt x="8048900" y="5487801"/>
                  <a:pt x="8044649" y="5482504"/>
                </a:cubicBezTo>
                <a:cubicBezTo>
                  <a:pt x="8044649" y="5482504"/>
                  <a:pt x="8044649" y="5482504"/>
                  <a:pt x="8061655" y="5466615"/>
                </a:cubicBezTo>
                <a:cubicBezTo>
                  <a:pt x="8061655" y="5466615"/>
                  <a:pt x="8061655" y="5466615"/>
                  <a:pt x="8129680" y="5461318"/>
                </a:cubicBezTo>
                <a:cubicBezTo>
                  <a:pt x="8129680" y="5461318"/>
                  <a:pt x="8129680" y="5461318"/>
                  <a:pt x="8138183" y="5450725"/>
                </a:cubicBezTo>
                <a:cubicBezTo>
                  <a:pt x="8138183" y="5450725"/>
                  <a:pt x="8138183" y="5450725"/>
                  <a:pt x="8172196" y="5450725"/>
                </a:cubicBezTo>
                <a:cubicBezTo>
                  <a:pt x="8172196" y="5450725"/>
                  <a:pt x="8172196" y="5450725"/>
                  <a:pt x="8223215" y="5440132"/>
                </a:cubicBezTo>
                <a:cubicBezTo>
                  <a:pt x="8223215" y="5440132"/>
                  <a:pt x="8223215" y="5440132"/>
                  <a:pt x="8269983" y="5440132"/>
                </a:cubicBezTo>
                <a:cubicBezTo>
                  <a:pt x="8269983" y="5440132"/>
                  <a:pt x="8269983" y="5440132"/>
                  <a:pt x="8274234" y="5424242"/>
                </a:cubicBezTo>
                <a:cubicBezTo>
                  <a:pt x="8282737" y="5445428"/>
                  <a:pt x="8291241" y="5429539"/>
                  <a:pt x="8299744" y="5424242"/>
                </a:cubicBezTo>
                <a:cubicBezTo>
                  <a:pt x="8299744" y="5424242"/>
                  <a:pt x="8299744" y="5424242"/>
                  <a:pt x="8303995" y="5429539"/>
                </a:cubicBezTo>
                <a:cubicBezTo>
                  <a:pt x="8303995" y="5429539"/>
                  <a:pt x="8303995" y="5429539"/>
                  <a:pt x="8304527" y="5428215"/>
                </a:cubicBezTo>
                <a:lnTo>
                  <a:pt x="8307615" y="5420520"/>
                </a:lnTo>
                <a:lnTo>
                  <a:pt x="8310971" y="5420187"/>
                </a:lnTo>
                <a:cubicBezTo>
                  <a:pt x="8313296" y="5419607"/>
                  <a:pt x="8314624" y="5418945"/>
                  <a:pt x="8312499" y="5418945"/>
                </a:cubicBezTo>
                <a:lnTo>
                  <a:pt x="8325253" y="5418945"/>
                </a:lnTo>
                <a:cubicBezTo>
                  <a:pt x="8325253" y="5418945"/>
                  <a:pt x="8325253" y="5418945"/>
                  <a:pt x="8363518" y="5413649"/>
                </a:cubicBezTo>
                <a:cubicBezTo>
                  <a:pt x="8363518" y="5413649"/>
                  <a:pt x="8363518" y="5413649"/>
                  <a:pt x="8367769" y="5424242"/>
                </a:cubicBezTo>
                <a:cubicBezTo>
                  <a:pt x="8367769" y="5424242"/>
                  <a:pt x="8367769" y="5424242"/>
                  <a:pt x="8372021" y="5408352"/>
                </a:cubicBezTo>
                <a:cubicBezTo>
                  <a:pt x="8372021" y="5408352"/>
                  <a:pt x="8372021" y="5408352"/>
                  <a:pt x="8397530" y="5413649"/>
                </a:cubicBezTo>
                <a:cubicBezTo>
                  <a:pt x="8397530" y="5413649"/>
                  <a:pt x="8397530" y="5413649"/>
                  <a:pt x="8410285" y="5408352"/>
                </a:cubicBezTo>
                <a:cubicBezTo>
                  <a:pt x="8410285" y="5408352"/>
                  <a:pt x="8410285" y="5408352"/>
                  <a:pt x="8418788" y="5413649"/>
                </a:cubicBezTo>
                <a:cubicBezTo>
                  <a:pt x="8418788" y="5413649"/>
                  <a:pt x="8418788" y="5413649"/>
                  <a:pt x="8427291" y="5403056"/>
                </a:cubicBezTo>
                <a:cubicBezTo>
                  <a:pt x="8427291" y="5403056"/>
                  <a:pt x="8427291" y="5403056"/>
                  <a:pt x="8440046" y="5408352"/>
                </a:cubicBezTo>
                <a:cubicBezTo>
                  <a:pt x="8384775" y="5429539"/>
                  <a:pt x="8435794" y="5408352"/>
                  <a:pt x="8427291" y="5424242"/>
                </a:cubicBezTo>
                <a:cubicBezTo>
                  <a:pt x="8427291" y="5424242"/>
                  <a:pt x="8427291" y="5424242"/>
                  <a:pt x="8444298" y="5440132"/>
                </a:cubicBezTo>
                <a:cubicBezTo>
                  <a:pt x="8435794" y="5424242"/>
                  <a:pt x="8448549" y="5440132"/>
                  <a:pt x="8448549" y="5429539"/>
                </a:cubicBezTo>
                <a:cubicBezTo>
                  <a:pt x="8445360" y="5409677"/>
                  <a:pt x="8443766" y="5398752"/>
                  <a:pt x="8443500" y="5393125"/>
                </a:cubicBezTo>
                <a:lnTo>
                  <a:pt x="8443583" y="5392402"/>
                </a:lnTo>
                <a:lnTo>
                  <a:pt x="8449034" y="5389977"/>
                </a:lnTo>
                <a:lnTo>
                  <a:pt x="8455724" y="5393787"/>
                </a:lnTo>
                <a:cubicBezTo>
                  <a:pt x="8459709" y="5394780"/>
                  <a:pt x="8464492" y="5393787"/>
                  <a:pt x="8469807" y="5387166"/>
                </a:cubicBezTo>
                <a:cubicBezTo>
                  <a:pt x="8472996" y="5395111"/>
                  <a:pt x="8471401" y="5385180"/>
                  <a:pt x="8473992" y="5379718"/>
                </a:cubicBezTo>
                <a:lnTo>
                  <a:pt x="8476975" y="5377545"/>
                </a:lnTo>
                <a:lnTo>
                  <a:pt x="8478335" y="5376940"/>
                </a:lnTo>
                <a:lnTo>
                  <a:pt x="8479448" y="5393094"/>
                </a:lnTo>
                <a:cubicBezTo>
                  <a:pt x="8484621" y="5420104"/>
                  <a:pt x="8506477" y="5372600"/>
                  <a:pt x="8525078" y="5381869"/>
                </a:cubicBezTo>
                <a:cubicBezTo>
                  <a:pt x="8525078" y="5381869"/>
                  <a:pt x="8525078" y="5381869"/>
                  <a:pt x="8533581" y="5360683"/>
                </a:cubicBezTo>
                <a:lnTo>
                  <a:pt x="8523505" y="5362642"/>
                </a:lnTo>
                <a:lnTo>
                  <a:pt x="8524547" y="5361345"/>
                </a:lnTo>
                <a:cubicBezTo>
                  <a:pt x="8525078" y="5360683"/>
                  <a:pt x="8525078" y="5360683"/>
                  <a:pt x="8525078" y="5360683"/>
                </a:cubicBezTo>
                <a:cubicBezTo>
                  <a:pt x="8525078" y="5360683"/>
                  <a:pt x="8525078" y="5360683"/>
                  <a:pt x="8525078" y="5344793"/>
                </a:cubicBezTo>
                <a:cubicBezTo>
                  <a:pt x="8514449" y="5360683"/>
                  <a:pt x="8515512" y="5364656"/>
                  <a:pt x="8518700" y="5364656"/>
                </a:cubicBezTo>
                <a:lnTo>
                  <a:pt x="8521702" y="5362786"/>
                </a:lnTo>
                <a:lnTo>
                  <a:pt x="8522089" y="5362918"/>
                </a:lnTo>
                <a:lnTo>
                  <a:pt x="8523505" y="5362642"/>
                </a:lnTo>
                <a:lnTo>
                  <a:pt x="8520826" y="5365980"/>
                </a:lnTo>
                <a:cubicBezTo>
                  <a:pt x="8520826" y="5365980"/>
                  <a:pt x="8520826" y="5365980"/>
                  <a:pt x="8491065" y="5371276"/>
                </a:cubicBezTo>
                <a:cubicBezTo>
                  <a:pt x="8491065" y="5371276"/>
                  <a:pt x="8491065" y="5371276"/>
                  <a:pt x="8483625" y="5374587"/>
                </a:cubicBezTo>
                <a:lnTo>
                  <a:pt x="8478335" y="5376940"/>
                </a:lnTo>
                <a:lnTo>
                  <a:pt x="8478310" y="5376573"/>
                </a:lnTo>
                <a:lnTo>
                  <a:pt x="8476975" y="5377545"/>
                </a:lnTo>
                <a:lnTo>
                  <a:pt x="8465954" y="5382449"/>
                </a:lnTo>
                <a:lnTo>
                  <a:pt x="8449034" y="5389977"/>
                </a:lnTo>
                <a:lnTo>
                  <a:pt x="8446423" y="5388490"/>
                </a:lnTo>
                <a:cubicBezTo>
                  <a:pt x="8445360" y="5387828"/>
                  <a:pt x="8444563" y="5387580"/>
                  <a:pt x="8444065" y="5388201"/>
                </a:cubicBezTo>
                <a:lnTo>
                  <a:pt x="8443583" y="5392402"/>
                </a:lnTo>
                <a:lnTo>
                  <a:pt x="8431543" y="5397759"/>
                </a:lnTo>
                <a:cubicBezTo>
                  <a:pt x="8431543" y="5397759"/>
                  <a:pt x="8431543" y="5397759"/>
                  <a:pt x="8427291" y="5392463"/>
                </a:cubicBezTo>
                <a:cubicBezTo>
                  <a:pt x="8427291" y="5392463"/>
                  <a:pt x="8427291" y="5392463"/>
                  <a:pt x="8406033" y="5408352"/>
                </a:cubicBezTo>
                <a:cubicBezTo>
                  <a:pt x="8406033" y="5408352"/>
                  <a:pt x="8406033" y="5408352"/>
                  <a:pt x="8384775" y="5387166"/>
                </a:cubicBezTo>
                <a:cubicBezTo>
                  <a:pt x="8384775" y="5387166"/>
                  <a:pt x="8384775" y="5387166"/>
                  <a:pt x="8372021" y="5387166"/>
                </a:cubicBezTo>
                <a:cubicBezTo>
                  <a:pt x="8372021" y="5387166"/>
                  <a:pt x="8372021" y="5387166"/>
                  <a:pt x="8363518" y="5392463"/>
                </a:cubicBezTo>
                <a:cubicBezTo>
                  <a:pt x="8363518" y="5392463"/>
                  <a:pt x="8363518" y="5392463"/>
                  <a:pt x="8355014" y="5387166"/>
                </a:cubicBezTo>
                <a:cubicBezTo>
                  <a:pt x="8355014" y="5387166"/>
                  <a:pt x="8355014" y="5387166"/>
                  <a:pt x="8359266" y="5381869"/>
                </a:cubicBezTo>
                <a:cubicBezTo>
                  <a:pt x="8372021" y="5360683"/>
                  <a:pt x="8389027" y="5365980"/>
                  <a:pt x="8401782" y="5376573"/>
                </a:cubicBezTo>
                <a:cubicBezTo>
                  <a:pt x="8401782" y="5376573"/>
                  <a:pt x="8401782" y="5376573"/>
                  <a:pt x="8403908" y="5375249"/>
                </a:cubicBezTo>
                <a:lnTo>
                  <a:pt x="8410285" y="5371276"/>
                </a:lnTo>
                <a:lnTo>
                  <a:pt x="8412942" y="5370614"/>
                </a:lnTo>
                <a:cubicBezTo>
                  <a:pt x="8414536" y="5369952"/>
                  <a:pt x="8416662" y="5368628"/>
                  <a:pt x="8418788" y="5365980"/>
                </a:cubicBezTo>
                <a:lnTo>
                  <a:pt x="8410285" y="5371276"/>
                </a:lnTo>
                <a:lnTo>
                  <a:pt x="8410285" y="5371276"/>
                </a:lnTo>
                <a:cubicBezTo>
                  <a:pt x="8410285" y="5371276"/>
                  <a:pt x="8410285" y="5371276"/>
                  <a:pt x="8397530" y="5355387"/>
                </a:cubicBezTo>
                <a:cubicBezTo>
                  <a:pt x="8397530" y="5355387"/>
                  <a:pt x="8397530" y="5355387"/>
                  <a:pt x="8389027" y="5360683"/>
                </a:cubicBezTo>
                <a:cubicBezTo>
                  <a:pt x="8389027" y="5360683"/>
                  <a:pt x="8389027" y="5360683"/>
                  <a:pt x="8384775" y="5344793"/>
                </a:cubicBezTo>
                <a:cubicBezTo>
                  <a:pt x="8372021" y="5339497"/>
                  <a:pt x="8372021" y="5360683"/>
                  <a:pt x="8359266" y="5360683"/>
                </a:cubicBezTo>
                <a:cubicBezTo>
                  <a:pt x="8359266" y="5360683"/>
                  <a:pt x="8359266" y="5360683"/>
                  <a:pt x="8333756" y="5408352"/>
                </a:cubicBezTo>
                <a:cubicBezTo>
                  <a:pt x="8333756" y="5408352"/>
                  <a:pt x="8333756" y="5408352"/>
                  <a:pt x="8329505" y="5403056"/>
                </a:cubicBezTo>
                <a:lnTo>
                  <a:pt x="8309805" y="5413912"/>
                </a:lnTo>
                <a:lnTo>
                  <a:pt x="8303995" y="5403056"/>
                </a:lnTo>
                <a:cubicBezTo>
                  <a:pt x="8303995" y="5403056"/>
                  <a:pt x="8303995" y="5403056"/>
                  <a:pt x="8299744" y="5403056"/>
                </a:cubicBezTo>
                <a:cubicBezTo>
                  <a:pt x="8299744" y="5403056"/>
                  <a:pt x="8299744" y="5403056"/>
                  <a:pt x="8303995" y="5397759"/>
                </a:cubicBezTo>
                <a:cubicBezTo>
                  <a:pt x="8303995" y="5397759"/>
                  <a:pt x="8303995" y="5397759"/>
                  <a:pt x="8325253" y="5397759"/>
                </a:cubicBezTo>
                <a:cubicBezTo>
                  <a:pt x="8325253" y="5397759"/>
                  <a:pt x="8325253" y="5397759"/>
                  <a:pt x="8321002" y="5387166"/>
                </a:cubicBezTo>
                <a:cubicBezTo>
                  <a:pt x="8321002" y="5387166"/>
                  <a:pt x="8321002" y="5387166"/>
                  <a:pt x="8338008" y="5365980"/>
                </a:cubicBezTo>
                <a:cubicBezTo>
                  <a:pt x="8338008" y="5365980"/>
                  <a:pt x="8338008" y="5365980"/>
                  <a:pt x="8291241" y="5371276"/>
                </a:cubicBezTo>
                <a:cubicBezTo>
                  <a:pt x="8291241" y="5371276"/>
                  <a:pt x="8291241" y="5371276"/>
                  <a:pt x="8274234" y="5387166"/>
                </a:cubicBezTo>
                <a:cubicBezTo>
                  <a:pt x="8274234" y="5387166"/>
                  <a:pt x="8274234" y="5387166"/>
                  <a:pt x="8269983" y="5376573"/>
                </a:cubicBezTo>
                <a:cubicBezTo>
                  <a:pt x="8269983" y="5376573"/>
                  <a:pt x="8269983" y="5376573"/>
                  <a:pt x="8257228" y="5376573"/>
                </a:cubicBezTo>
                <a:cubicBezTo>
                  <a:pt x="8257228" y="5376573"/>
                  <a:pt x="8257228" y="5376573"/>
                  <a:pt x="8257228" y="5387166"/>
                </a:cubicBezTo>
                <a:cubicBezTo>
                  <a:pt x="8257228" y="5387166"/>
                  <a:pt x="8257228" y="5387166"/>
                  <a:pt x="8231718" y="5387166"/>
                </a:cubicBezTo>
                <a:cubicBezTo>
                  <a:pt x="8231718" y="5387166"/>
                  <a:pt x="8231718" y="5387166"/>
                  <a:pt x="8227467" y="5397759"/>
                </a:cubicBezTo>
                <a:cubicBezTo>
                  <a:pt x="8227467" y="5397759"/>
                  <a:pt x="8227467" y="5397759"/>
                  <a:pt x="8210460" y="5403056"/>
                </a:cubicBezTo>
                <a:cubicBezTo>
                  <a:pt x="8210460" y="5403056"/>
                  <a:pt x="8210460" y="5403056"/>
                  <a:pt x="8214712" y="5403056"/>
                </a:cubicBezTo>
                <a:cubicBezTo>
                  <a:pt x="8214712" y="5403056"/>
                  <a:pt x="8214712" y="5403056"/>
                  <a:pt x="8214712" y="5429539"/>
                </a:cubicBezTo>
                <a:cubicBezTo>
                  <a:pt x="8163693" y="5450725"/>
                  <a:pt x="8210460" y="5434835"/>
                  <a:pt x="8197706" y="5429539"/>
                </a:cubicBezTo>
                <a:cubicBezTo>
                  <a:pt x="8197706" y="5429539"/>
                  <a:pt x="8197706" y="5429539"/>
                  <a:pt x="8193454" y="5434835"/>
                </a:cubicBezTo>
                <a:cubicBezTo>
                  <a:pt x="8193454" y="5434835"/>
                  <a:pt x="8193454" y="5434835"/>
                  <a:pt x="8189203" y="5424242"/>
                </a:cubicBezTo>
                <a:cubicBezTo>
                  <a:pt x="8189203" y="5413649"/>
                  <a:pt x="8201957" y="5424242"/>
                  <a:pt x="8206209" y="5413649"/>
                </a:cubicBezTo>
                <a:cubicBezTo>
                  <a:pt x="8206209" y="5413649"/>
                  <a:pt x="8206209" y="5413649"/>
                  <a:pt x="8189203" y="5413649"/>
                </a:cubicBezTo>
                <a:cubicBezTo>
                  <a:pt x="8189203" y="5413649"/>
                  <a:pt x="8189203" y="5413649"/>
                  <a:pt x="8210460" y="5392463"/>
                </a:cubicBezTo>
                <a:cubicBezTo>
                  <a:pt x="8210460" y="5392463"/>
                  <a:pt x="8210460" y="5392463"/>
                  <a:pt x="8201957" y="5387166"/>
                </a:cubicBezTo>
                <a:cubicBezTo>
                  <a:pt x="8201957" y="5387166"/>
                  <a:pt x="8201957" y="5387166"/>
                  <a:pt x="8189203" y="5408352"/>
                </a:cubicBezTo>
                <a:cubicBezTo>
                  <a:pt x="8189203" y="5408352"/>
                  <a:pt x="8189203" y="5408352"/>
                  <a:pt x="8176448" y="5397759"/>
                </a:cubicBezTo>
                <a:cubicBezTo>
                  <a:pt x="8176448" y="5397759"/>
                  <a:pt x="8176448" y="5397759"/>
                  <a:pt x="8176448" y="5376573"/>
                </a:cubicBezTo>
                <a:cubicBezTo>
                  <a:pt x="8176448" y="5376573"/>
                  <a:pt x="8176448" y="5376573"/>
                  <a:pt x="8155190" y="5408352"/>
                </a:cubicBezTo>
                <a:cubicBezTo>
                  <a:pt x="8155190" y="5408352"/>
                  <a:pt x="8155190" y="5408352"/>
                  <a:pt x="8129680" y="5403056"/>
                </a:cubicBezTo>
                <a:cubicBezTo>
                  <a:pt x="8129680" y="5403056"/>
                  <a:pt x="8129680" y="5403056"/>
                  <a:pt x="8121177" y="5424242"/>
                </a:cubicBezTo>
                <a:cubicBezTo>
                  <a:pt x="8121177" y="5424242"/>
                  <a:pt x="8121177" y="5424242"/>
                  <a:pt x="8108422" y="5429539"/>
                </a:cubicBezTo>
                <a:cubicBezTo>
                  <a:pt x="8099919" y="5429539"/>
                  <a:pt x="8108422" y="5445428"/>
                  <a:pt x="8095668" y="5445428"/>
                </a:cubicBezTo>
                <a:cubicBezTo>
                  <a:pt x="8095668" y="5445428"/>
                  <a:pt x="8095668" y="5445428"/>
                  <a:pt x="8091416" y="5429539"/>
                </a:cubicBezTo>
                <a:cubicBezTo>
                  <a:pt x="8091416" y="5466615"/>
                  <a:pt x="8078661" y="5424242"/>
                  <a:pt x="8078661" y="5445428"/>
                </a:cubicBezTo>
                <a:cubicBezTo>
                  <a:pt x="8074410" y="5456021"/>
                  <a:pt x="8065906" y="5445428"/>
                  <a:pt x="8061655" y="5445428"/>
                </a:cubicBezTo>
                <a:cubicBezTo>
                  <a:pt x="8061655" y="5445428"/>
                  <a:pt x="8061655" y="5445428"/>
                  <a:pt x="8036145" y="5456021"/>
                </a:cubicBezTo>
                <a:cubicBezTo>
                  <a:pt x="8036145" y="5456021"/>
                  <a:pt x="8036145" y="5456021"/>
                  <a:pt x="8027642" y="5450725"/>
                </a:cubicBezTo>
                <a:lnTo>
                  <a:pt x="8014454" y="5464280"/>
                </a:lnTo>
                <a:lnTo>
                  <a:pt x="7997881" y="5456021"/>
                </a:lnTo>
                <a:cubicBezTo>
                  <a:pt x="7997881" y="5456021"/>
                  <a:pt x="7997881" y="5456021"/>
                  <a:pt x="7997881" y="5461318"/>
                </a:cubicBezTo>
                <a:cubicBezTo>
                  <a:pt x="7997881" y="5461318"/>
                  <a:pt x="7997881" y="5461318"/>
                  <a:pt x="7993630" y="5466615"/>
                </a:cubicBezTo>
                <a:cubicBezTo>
                  <a:pt x="7993630" y="5466615"/>
                  <a:pt x="7993630" y="5466615"/>
                  <a:pt x="7946862" y="5471911"/>
                </a:cubicBezTo>
                <a:cubicBezTo>
                  <a:pt x="7946862" y="5471911"/>
                  <a:pt x="7946862" y="5471911"/>
                  <a:pt x="7929856" y="5450725"/>
                </a:cubicBezTo>
                <a:cubicBezTo>
                  <a:pt x="7929856" y="5450725"/>
                  <a:pt x="7929856" y="5450725"/>
                  <a:pt x="7951114" y="5434835"/>
                </a:cubicBezTo>
                <a:cubicBezTo>
                  <a:pt x="7951114" y="5434835"/>
                  <a:pt x="7951114" y="5434835"/>
                  <a:pt x="7934107" y="5429539"/>
                </a:cubicBezTo>
                <a:cubicBezTo>
                  <a:pt x="7934107" y="5429539"/>
                  <a:pt x="7934107" y="5429539"/>
                  <a:pt x="7929856" y="5434835"/>
                </a:cubicBezTo>
                <a:cubicBezTo>
                  <a:pt x="7929856" y="5434835"/>
                  <a:pt x="7929856" y="5434835"/>
                  <a:pt x="7900095" y="5450725"/>
                </a:cubicBezTo>
                <a:cubicBezTo>
                  <a:pt x="7900095" y="5450725"/>
                  <a:pt x="7900095" y="5450725"/>
                  <a:pt x="7891591" y="5445428"/>
                </a:cubicBezTo>
                <a:cubicBezTo>
                  <a:pt x="7891591" y="5445428"/>
                  <a:pt x="7891591" y="5445428"/>
                  <a:pt x="7891591" y="5456021"/>
                </a:cubicBezTo>
                <a:cubicBezTo>
                  <a:pt x="7849076" y="5471911"/>
                  <a:pt x="7878837" y="5450725"/>
                  <a:pt x="7878837" y="5450725"/>
                </a:cubicBezTo>
                <a:cubicBezTo>
                  <a:pt x="7878837" y="5450725"/>
                  <a:pt x="7878837" y="5450725"/>
                  <a:pt x="7849076" y="5466615"/>
                </a:cubicBezTo>
                <a:cubicBezTo>
                  <a:pt x="7849076" y="5466615"/>
                  <a:pt x="7849076" y="5466615"/>
                  <a:pt x="7844824" y="5456021"/>
                </a:cubicBezTo>
                <a:cubicBezTo>
                  <a:pt x="7844824" y="5456021"/>
                  <a:pt x="7844824" y="5456021"/>
                  <a:pt x="7836321" y="5456021"/>
                </a:cubicBezTo>
                <a:cubicBezTo>
                  <a:pt x="7836321" y="5440132"/>
                  <a:pt x="7857579" y="5450725"/>
                  <a:pt x="7844824" y="5434835"/>
                </a:cubicBezTo>
                <a:cubicBezTo>
                  <a:pt x="7842699" y="5441456"/>
                  <a:pt x="7840041" y="5445760"/>
                  <a:pt x="7837450" y="5448408"/>
                </a:cubicBezTo>
                <a:lnTo>
                  <a:pt x="7832337" y="5451077"/>
                </a:lnTo>
                <a:lnTo>
                  <a:pt x="7832069" y="5445428"/>
                </a:lnTo>
                <a:cubicBezTo>
                  <a:pt x="7825692" y="5448076"/>
                  <a:pt x="7826755" y="5452049"/>
                  <a:pt x="7830475" y="5452049"/>
                </a:cubicBezTo>
                <a:lnTo>
                  <a:pt x="7832337" y="5451077"/>
                </a:lnTo>
                <a:lnTo>
                  <a:pt x="7833141" y="5468073"/>
                </a:lnTo>
                <a:lnTo>
                  <a:pt x="7833217" y="5470570"/>
                </a:lnTo>
                <a:lnTo>
                  <a:pt x="7825493" y="5469677"/>
                </a:lnTo>
                <a:cubicBezTo>
                  <a:pt x="7816923" y="5468932"/>
                  <a:pt x="7835258" y="5471911"/>
                  <a:pt x="7832069" y="5471911"/>
                </a:cubicBezTo>
                <a:cubicBezTo>
                  <a:pt x="7832069" y="5471911"/>
                  <a:pt x="7832069" y="5471911"/>
                  <a:pt x="7823566" y="5482504"/>
                </a:cubicBezTo>
                <a:cubicBezTo>
                  <a:pt x="7823566" y="5482504"/>
                  <a:pt x="7823566" y="5482504"/>
                  <a:pt x="7840572" y="5493097"/>
                </a:cubicBezTo>
                <a:cubicBezTo>
                  <a:pt x="7840572" y="5493097"/>
                  <a:pt x="7840572" y="5493097"/>
                  <a:pt x="7836321" y="5493097"/>
                </a:cubicBezTo>
                <a:cubicBezTo>
                  <a:pt x="7836321" y="5493097"/>
                  <a:pt x="7836321" y="5493097"/>
                  <a:pt x="7815063" y="5493097"/>
                </a:cubicBezTo>
                <a:cubicBezTo>
                  <a:pt x="7815063" y="5493097"/>
                  <a:pt x="7815063" y="5493097"/>
                  <a:pt x="7815063" y="5487801"/>
                </a:cubicBezTo>
                <a:cubicBezTo>
                  <a:pt x="7815063" y="5487801"/>
                  <a:pt x="7815063" y="5487801"/>
                  <a:pt x="7802308" y="5487801"/>
                </a:cubicBezTo>
                <a:cubicBezTo>
                  <a:pt x="7802308" y="5487801"/>
                  <a:pt x="7802308" y="5487801"/>
                  <a:pt x="7798057" y="5477208"/>
                </a:cubicBezTo>
                <a:cubicBezTo>
                  <a:pt x="7798057" y="5477208"/>
                  <a:pt x="7798057" y="5477208"/>
                  <a:pt x="7807025" y="5468270"/>
                </a:cubicBezTo>
                <a:lnTo>
                  <a:pt x="7810648" y="5464659"/>
                </a:lnTo>
                <a:lnTo>
                  <a:pt x="7810811" y="5466615"/>
                </a:lnTo>
                <a:lnTo>
                  <a:pt x="7810811" y="5464496"/>
                </a:lnTo>
                <a:lnTo>
                  <a:pt x="7819314" y="5456021"/>
                </a:lnTo>
                <a:cubicBezTo>
                  <a:pt x="7819314" y="5456021"/>
                  <a:pt x="7819314" y="5456021"/>
                  <a:pt x="7815063" y="5450725"/>
                </a:cubicBezTo>
                <a:cubicBezTo>
                  <a:pt x="7815063" y="5450725"/>
                  <a:pt x="7815063" y="5450725"/>
                  <a:pt x="7810811" y="5450725"/>
                </a:cubicBezTo>
                <a:cubicBezTo>
                  <a:pt x="7810811" y="5450725"/>
                  <a:pt x="7810811" y="5450725"/>
                  <a:pt x="7810811" y="5452711"/>
                </a:cubicBezTo>
                <a:lnTo>
                  <a:pt x="7810811" y="5464496"/>
                </a:lnTo>
                <a:lnTo>
                  <a:pt x="7810648" y="5464659"/>
                </a:lnTo>
                <a:lnTo>
                  <a:pt x="7809350" y="5449153"/>
                </a:lnTo>
                <a:cubicBezTo>
                  <a:pt x="7806560" y="5440463"/>
                  <a:pt x="7800182" y="5453373"/>
                  <a:pt x="7793805" y="5445428"/>
                </a:cubicBezTo>
                <a:cubicBezTo>
                  <a:pt x="7793805" y="5445428"/>
                  <a:pt x="7793805" y="5445428"/>
                  <a:pt x="7793805" y="5450725"/>
                </a:cubicBezTo>
                <a:cubicBezTo>
                  <a:pt x="7759792" y="5456021"/>
                  <a:pt x="7798057" y="5440132"/>
                  <a:pt x="7776799" y="5445428"/>
                </a:cubicBezTo>
                <a:cubicBezTo>
                  <a:pt x="7776799" y="5445428"/>
                  <a:pt x="7776799" y="5445428"/>
                  <a:pt x="7755541" y="5456021"/>
                </a:cubicBezTo>
                <a:cubicBezTo>
                  <a:pt x="7755541" y="5456021"/>
                  <a:pt x="7755541" y="5456021"/>
                  <a:pt x="7755541" y="5471911"/>
                </a:cubicBezTo>
                <a:cubicBezTo>
                  <a:pt x="7755541" y="5471911"/>
                  <a:pt x="7755541" y="5471911"/>
                  <a:pt x="7759792" y="5477208"/>
                </a:cubicBezTo>
                <a:cubicBezTo>
                  <a:pt x="7759792" y="5477208"/>
                  <a:pt x="7759792" y="5477208"/>
                  <a:pt x="7755541" y="5482504"/>
                </a:cubicBezTo>
                <a:cubicBezTo>
                  <a:pt x="7755541" y="5482504"/>
                  <a:pt x="7755541" y="5482504"/>
                  <a:pt x="7734283" y="5477208"/>
                </a:cubicBezTo>
                <a:cubicBezTo>
                  <a:pt x="7734283" y="5477208"/>
                  <a:pt x="7734283" y="5477208"/>
                  <a:pt x="7725780" y="5487801"/>
                </a:cubicBezTo>
                <a:cubicBezTo>
                  <a:pt x="7725780" y="5487801"/>
                  <a:pt x="7725780" y="5487801"/>
                  <a:pt x="7742786" y="5487801"/>
                </a:cubicBezTo>
                <a:cubicBezTo>
                  <a:pt x="7742786" y="5487801"/>
                  <a:pt x="7742786" y="5487801"/>
                  <a:pt x="7751289" y="5498394"/>
                </a:cubicBezTo>
                <a:cubicBezTo>
                  <a:pt x="7751289" y="5498394"/>
                  <a:pt x="7751289" y="5498394"/>
                  <a:pt x="7738534" y="5508987"/>
                </a:cubicBezTo>
                <a:cubicBezTo>
                  <a:pt x="7738534" y="5508987"/>
                  <a:pt x="7738534" y="5508987"/>
                  <a:pt x="7636496" y="5514284"/>
                </a:cubicBezTo>
                <a:cubicBezTo>
                  <a:pt x="7636496" y="5514284"/>
                  <a:pt x="7636496" y="5514284"/>
                  <a:pt x="7636496" y="5508987"/>
                </a:cubicBezTo>
                <a:cubicBezTo>
                  <a:pt x="7636496" y="5508987"/>
                  <a:pt x="7636496" y="5508987"/>
                  <a:pt x="7657754" y="5503691"/>
                </a:cubicBezTo>
                <a:cubicBezTo>
                  <a:pt x="7657754" y="5503691"/>
                  <a:pt x="7657754" y="5503691"/>
                  <a:pt x="7657754" y="5490284"/>
                </a:cubicBezTo>
                <a:lnTo>
                  <a:pt x="7657754" y="5488884"/>
                </a:lnTo>
                <a:lnTo>
                  <a:pt x="7664663" y="5488463"/>
                </a:lnTo>
                <a:cubicBezTo>
                  <a:pt x="7667055" y="5488132"/>
                  <a:pt x="7667985" y="5487304"/>
                  <a:pt x="7665394" y="5484904"/>
                </a:cubicBezTo>
                <a:lnTo>
                  <a:pt x="7657754" y="5480037"/>
                </a:lnTo>
                <a:lnTo>
                  <a:pt x="7657754" y="5471911"/>
                </a:lnTo>
                <a:cubicBezTo>
                  <a:pt x="7653503" y="5471911"/>
                  <a:pt x="7649251" y="5477208"/>
                  <a:pt x="7644999" y="5471911"/>
                </a:cubicBezTo>
                <a:lnTo>
                  <a:pt x="7657754" y="5480037"/>
                </a:lnTo>
                <a:lnTo>
                  <a:pt x="7657754" y="5488884"/>
                </a:lnTo>
                <a:lnTo>
                  <a:pt x="7655164" y="5489042"/>
                </a:lnTo>
                <a:cubicBezTo>
                  <a:pt x="7651908" y="5489456"/>
                  <a:pt x="7649251" y="5490449"/>
                  <a:pt x="7649251" y="5493097"/>
                </a:cubicBezTo>
                <a:cubicBezTo>
                  <a:pt x="7649251" y="5493097"/>
                  <a:pt x="7649251" y="5493097"/>
                  <a:pt x="7636496" y="5477208"/>
                </a:cubicBezTo>
                <a:cubicBezTo>
                  <a:pt x="7636496" y="5477208"/>
                  <a:pt x="7636496" y="5477208"/>
                  <a:pt x="7632245" y="5487801"/>
                </a:cubicBezTo>
                <a:cubicBezTo>
                  <a:pt x="7632245" y="5487801"/>
                  <a:pt x="7632245" y="5487801"/>
                  <a:pt x="7623741" y="5487801"/>
                </a:cubicBezTo>
                <a:cubicBezTo>
                  <a:pt x="7623741" y="5487801"/>
                  <a:pt x="7623741" y="5487801"/>
                  <a:pt x="7623741" y="5493097"/>
                </a:cubicBezTo>
                <a:cubicBezTo>
                  <a:pt x="7595043" y="5548711"/>
                  <a:pt x="7575911" y="5541759"/>
                  <a:pt x="7578901" y="5532573"/>
                </a:cubicBezTo>
                <a:lnTo>
                  <a:pt x="7580694" y="5531299"/>
                </a:lnTo>
                <a:lnTo>
                  <a:pt x="7584415" y="5530835"/>
                </a:lnTo>
                <a:cubicBezTo>
                  <a:pt x="7589729" y="5530173"/>
                  <a:pt x="7589729" y="5530173"/>
                  <a:pt x="7589729" y="5530173"/>
                </a:cubicBezTo>
                <a:cubicBezTo>
                  <a:pt x="7589729" y="5524877"/>
                  <a:pt x="7589729" y="5524877"/>
                  <a:pt x="7589729" y="5524877"/>
                </a:cubicBezTo>
                <a:lnTo>
                  <a:pt x="7580694" y="5531299"/>
                </a:lnTo>
                <a:lnTo>
                  <a:pt x="7571793" y="5532408"/>
                </a:lnTo>
                <a:cubicBezTo>
                  <a:pt x="7565814" y="5533153"/>
                  <a:pt x="7557842" y="5534146"/>
                  <a:pt x="7547213" y="5535470"/>
                </a:cubicBezTo>
                <a:cubicBezTo>
                  <a:pt x="7547213" y="5535470"/>
                  <a:pt x="7547213" y="5535470"/>
                  <a:pt x="7525955" y="5530173"/>
                </a:cubicBezTo>
                <a:cubicBezTo>
                  <a:pt x="7525955" y="5530173"/>
                  <a:pt x="7525955" y="5530173"/>
                  <a:pt x="7496194" y="5546063"/>
                </a:cubicBezTo>
                <a:cubicBezTo>
                  <a:pt x="7496194" y="5546063"/>
                  <a:pt x="7496194" y="5546063"/>
                  <a:pt x="7462181" y="5546063"/>
                </a:cubicBezTo>
                <a:cubicBezTo>
                  <a:pt x="7462181" y="5546063"/>
                  <a:pt x="7462181" y="5546063"/>
                  <a:pt x="7449426" y="5556656"/>
                </a:cubicBezTo>
                <a:cubicBezTo>
                  <a:pt x="7449426" y="5556656"/>
                  <a:pt x="7449426" y="5556656"/>
                  <a:pt x="7415414" y="5561953"/>
                </a:cubicBezTo>
                <a:cubicBezTo>
                  <a:pt x="7415414" y="5561953"/>
                  <a:pt x="7415414" y="5561953"/>
                  <a:pt x="7411162" y="5551360"/>
                </a:cubicBezTo>
                <a:cubicBezTo>
                  <a:pt x="7411162" y="5551360"/>
                  <a:pt x="7411162" y="5551360"/>
                  <a:pt x="7436672" y="5524877"/>
                </a:cubicBezTo>
                <a:cubicBezTo>
                  <a:pt x="7436672" y="5522228"/>
                  <a:pt x="7438798" y="5522228"/>
                  <a:pt x="7441986" y="5521566"/>
                </a:cubicBezTo>
                <a:lnTo>
                  <a:pt x="7452151" y="5515235"/>
                </a:lnTo>
                <a:lnTo>
                  <a:pt x="7454010" y="5515111"/>
                </a:lnTo>
                <a:lnTo>
                  <a:pt x="7454210" y="5515608"/>
                </a:lnTo>
                <a:cubicBezTo>
                  <a:pt x="7454741" y="5516932"/>
                  <a:pt x="7455804" y="5519580"/>
                  <a:pt x="7457930" y="5524877"/>
                </a:cubicBezTo>
                <a:cubicBezTo>
                  <a:pt x="7457930" y="5524877"/>
                  <a:pt x="7457930" y="5524877"/>
                  <a:pt x="7474936" y="5508987"/>
                </a:cubicBezTo>
                <a:cubicBezTo>
                  <a:pt x="7474936" y="5508987"/>
                  <a:pt x="7474936" y="5508987"/>
                  <a:pt x="7470684" y="5503691"/>
                </a:cubicBezTo>
                <a:cubicBezTo>
                  <a:pt x="7470684" y="5503691"/>
                  <a:pt x="7470684" y="5503691"/>
                  <a:pt x="7466433" y="5514284"/>
                </a:cubicBezTo>
                <a:lnTo>
                  <a:pt x="7454010" y="5515111"/>
                </a:lnTo>
                <a:lnTo>
                  <a:pt x="7453678" y="5514284"/>
                </a:lnTo>
                <a:lnTo>
                  <a:pt x="7452151" y="5515235"/>
                </a:lnTo>
                <a:lnTo>
                  <a:pt x="7445308" y="5515691"/>
                </a:lnTo>
                <a:cubicBezTo>
                  <a:pt x="7436140" y="5514946"/>
                  <a:pt x="7456867" y="5508987"/>
                  <a:pt x="7453678" y="5508987"/>
                </a:cubicBezTo>
                <a:cubicBezTo>
                  <a:pt x="7453678" y="5508987"/>
                  <a:pt x="7453678" y="5508987"/>
                  <a:pt x="7428169" y="5519580"/>
                </a:cubicBezTo>
                <a:cubicBezTo>
                  <a:pt x="7428169" y="5519580"/>
                  <a:pt x="7428169" y="5519580"/>
                  <a:pt x="7411162" y="5514284"/>
                </a:cubicBezTo>
                <a:cubicBezTo>
                  <a:pt x="7399470" y="5526201"/>
                  <a:pt x="7393359" y="5534146"/>
                  <a:pt x="7390701" y="5539277"/>
                </a:cubicBezTo>
                <a:lnTo>
                  <a:pt x="7390722" y="5539911"/>
                </a:lnTo>
                <a:lnTo>
                  <a:pt x="7375024" y="5559801"/>
                </a:lnTo>
                <a:lnTo>
                  <a:pt x="7375251" y="5561164"/>
                </a:lnTo>
                <a:lnTo>
                  <a:pt x="7373961" y="5560629"/>
                </a:lnTo>
                <a:cubicBezTo>
                  <a:pt x="7370772" y="5559304"/>
                  <a:pt x="7364395" y="5556656"/>
                  <a:pt x="7351640" y="5551360"/>
                </a:cubicBezTo>
                <a:cubicBezTo>
                  <a:pt x="7351640" y="5551360"/>
                  <a:pt x="7351640" y="5551360"/>
                  <a:pt x="7343137" y="5561953"/>
                </a:cubicBezTo>
                <a:cubicBezTo>
                  <a:pt x="7343137" y="5561953"/>
                  <a:pt x="7343137" y="5561953"/>
                  <a:pt x="7253853" y="5577843"/>
                </a:cubicBezTo>
                <a:cubicBezTo>
                  <a:pt x="7253853" y="5577843"/>
                  <a:pt x="7253853" y="5577843"/>
                  <a:pt x="7232596" y="5593732"/>
                </a:cubicBezTo>
                <a:cubicBezTo>
                  <a:pt x="7232596" y="5593732"/>
                  <a:pt x="7232596" y="5593732"/>
                  <a:pt x="7228344" y="5583139"/>
                </a:cubicBezTo>
                <a:cubicBezTo>
                  <a:pt x="7228344" y="5583139"/>
                  <a:pt x="7228344" y="5583139"/>
                  <a:pt x="7207086" y="5599029"/>
                </a:cubicBezTo>
                <a:cubicBezTo>
                  <a:pt x="7207086" y="5599029"/>
                  <a:pt x="7207086" y="5599029"/>
                  <a:pt x="7198583" y="5593732"/>
                </a:cubicBezTo>
                <a:cubicBezTo>
                  <a:pt x="7139061" y="5604325"/>
                  <a:pt x="7164570" y="5614919"/>
                  <a:pt x="7168822" y="5609622"/>
                </a:cubicBezTo>
                <a:cubicBezTo>
                  <a:pt x="7168822" y="5609622"/>
                  <a:pt x="7168822" y="5609622"/>
                  <a:pt x="7143312" y="5604325"/>
                </a:cubicBezTo>
                <a:cubicBezTo>
                  <a:pt x="7143312" y="5604325"/>
                  <a:pt x="7143312" y="5604325"/>
                  <a:pt x="7130557" y="5593732"/>
                </a:cubicBezTo>
                <a:cubicBezTo>
                  <a:pt x="7130557" y="5593732"/>
                  <a:pt x="7130557" y="5593732"/>
                  <a:pt x="7139061" y="5588436"/>
                </a:cubicBezTo>
                <a:cubicBezTo>
                  <a:pt x="7139061" y="5588436"/>
                  <a:pt x="7139061" y="5588436"/>
                  <a:pt x="7143312" y="5577843"/>
                </a:cubicBezTo>
                <a:cubicBezTo>
                  <a:pt x="7143312" y="5577843"/>
                  <a:pt x="7143312" y="5577843"/>
                  <a:pt x="7134809" y="5577843"/>
                </a:cubicBezTo>
                <a:cubicBezTo>
                  <a:pt x="7134809" y="5577843"/>
                  <a:pt x="7134809" y="5577843"/>
                  <a:pt x="7122054" y="5583139"/>
                </a:cubicBezTo>
                <a:cubicBezTo>
                  <a:pt x="7122054" y="5583139"/>
                  <a:pt x="7122054" y="5583139"/>
                  <a:pt x="7117803" y="5593732"/>
                </a:cubicBezTo>
                <a:cubicBezTo>
                  <a:pt x="7117803" y="5593732"/>
                  <a:pt x="7117803" y="5593732"/>
                  <a:pt x="7113551" y="5599029"/>
                </a:cubicBezTo>
                <a:cubicBezTo>
                  <a:pt x="7113551" y="5599029"/>
                  <a:pt x="7113551" y="5599029"/>
                  <a:pt x="7105048" y="5583139"/>
                </a:cubicBezTo>
                <a:cubicBezTo>
                  <a:pt x="7105048" y="5583139"/>
                  <a:pt x="7105048" y="5583139"/>
                  <a:pt x="7117803" y="5567249"/>
                </a:cubicBezTo>
                <a:cubicBezTo>
                  <a:pt x="7096545" y="5577843"/>
                  <a:pt x="7113551" y="5567249"/>
                  <a:pt x="7109300" y="5561953"/>
                </a:cubicBezTo>
                <a:cubicBezTo>
                  <a:pt x="7109300" y="5561953"/>
                  <a:pt x="7109300" y="5561953"/>
                  <a:pt x="7100796" y="5567249"/>
                </a:cubicBezTo>
                <a:cubicBezTo>
                  <a:pt x="7100796" y="5567249"/>
                  <a:pt x="7100796" y="5567249"/>
                  <a:pt x="7100796" y="5593732"/>
                </a:cubicBezTo>
                <a:cubicBezTo>
                  <a:pt x="7071035" y="5625512"/>
                  <a:pt x="7062532" y="5628160"/>
                  <a:pt x="7062001" y="5623526"/>
                </a:cubicBezTo>
                <a:lnTo>
                  <a:pt x="7062912" y="5621019"/>
                </a:lnTo>
                <a:lnTo>
                  <a:pt x="7066784" y="5620215"/>
                </a:lnTo>
                <a:cubicBezTo>
                  <a:pt x="7071035" y="5609622"/>
                  <a:pt x="7071035" y="5609622"/>
                  <a:pt x="7071035" y="5609622"/>
                </a:cubicBezTo>
                <a:cubicBezTo>
                  <a:pt x="7069972" y="5608298"/>
                  <a:pt x="7067581" y="5610615"/>
                  <a:pt x="7065522" y="5613843"/>
                </a:cubicBezTo>
                <a:lnTo>
                  <a:pt x="7062912" y="5621019"/>
                </a:lnTo>
                <a:lnTo>
                  <a:pt x="7060406" y="5621539"/>
                </a:lnTo>
                <a:cubicBezTo>
                  <a:pt x="7054029" y="5622864"/>
                  <a:pt x="7041274" y="5625512"/>
                  <a:pt x="7015765" y="5630808"/>
                </a:cubicBezTo>
                <a:cubicBezTo>
                  <a:pt x="7015765" y="5630808"/>
                  <a:pt x="7015765" y="5630808"/>
                  <a:pt x="7007261" y="5620215"/>
                </a:cubicBezTo>
                <a:cubicBezTo>
                  <a:pt x="7007261" y="5620215"/>
                  <a:pt x="7007261" y="5620215"/>
                  <a:pt x="7015765" y="5609622"/>
                </a:cubicBezTo>
                <a:cubicBezTo>
                  <a:pt x="7015765" y="5609622"/>
                  <a:pt x="7015765" y="5609622"/>
                  <a:pt x="7007261" y="5604325"/>
                </a:cubicBezTo>
                <a:lnTo>
                  <a:pt x="7010446" y="5601315"/>
                </a:lnTo>
                <a:lnTo>
                  <a:pt x="7011181" y="5601843"/>
                </a:lnTo>
                <a:cubicBezTo>
                  <a:pt x="7012709" y="5603332"/>
                  <a:pt x="7014436" y="5604987"/>
                  <a:pt x="7016296" y="5605650"/>
                </a:cubicBezTo>
                <a:lnTo>
                  <a:pt x="7018252" y="5604938"/>
                </a:lnTo>
                <a:lnTo>
                  <a:pt x="7024268" y="5609622"/>
                </a:lnTo>
                <a:cubicBezTo>
                  <a:pt x="7024268" y="5609622"/>
                  <a:pt x="7024268" y="5609622"/>
                  <a:pt x="7041274" y="5593732"/>
                </a:cubicBezTo>
                <a:cubicBezTo>
                  <a:pt x="7041274" y="5593732"/>
                  <a:pt x="7041274" y="5593732"/>
                  <a:pt x="7037023" y="5588436"/>
                </a:cubicBezTo>
                <a:cubicBezTo>
                  <a:pt x="7037023" y="5588436"/>
                  <a:pt x="7037023" y="5588436"/>
                  <a:pt x="7032771" y="5599029"/>
                </a:cubicBezTo>
                <a:cubicBezTo>
                  <a:pt x="7032771" y="5599029"/>
                  <a:pt x="7032771" y="5599029"/>
                  <a:pt x="7024268" y="5599029"/>
                </a:cubicBezTo>
                <a:cubicBezTo>
                  <a:pt x="7024268" y="5599029"/>
                  <a:pt x="7024268" y="5599029"/>
                  <a:pt x="7028519" y="5588436"/>
                </a:cubicBezTo>
                <a:cubicBezTo>
                  <a:pt x="7026393" y="5596381"/>
                  <a:pt x="7024268" y="5601015"/>
                  <a:pt x="7022208" y="5603498"/>
                </a:cubicBezTo>
                <a:lnTo>
                  <a:pt x="7018252" y="5604938"/>
                </a:lnTo>
                <a:lnTo>
                  <a:pt x="7015765" y="5603001"/>
                </a:lnTo>
                <a:cubicBezTo>
                  <a:pt x="7014170" y="5601677"/>
                  <a:pt x="7012576" y="5600684"/>
                  <a:pt x="7011114" y="5600684"/>
                </a:cubicBezTo>
                <a:lnTo>
                  <a:pt x="7010446" y="5601315"/>
                </a:lnTo>
                <a:lnTo>
                  <a:pt x="7007261" y="5599029"/>
                </a:lnTo>
                <a:cubicBezTo>
                  <a:pt x="7007261" y="5599029"/>
                  <a:pt x="7007261" y="5599029"/>
                  <a:pt x="6934984" y="5620215"/>
                </a:cubicBezTo>
                <a:cubicBezTo>
                  <a:pt x="6934984" y="5620215"/>
                  <a:pt x="6934984" y="5620215"/>
                  <a:pt x="6905223" y="5614919"/>
                </a:cubicBezTo>
                <a:cubicBezTo>
                  <a:pt x="6905223" y="5614919"/>
                  <a:pt x="6905223" y="5614919"/>
                  <a:pt x="6883965" y="5630808"/>
                </a:cubicBezTo>
                <a:cubicBezTo>
                  <a:pt x="6883965" y="5630808"/>
                  <a:pt x="6883965" y="5630808"/>
                  <a:pt x="6892469" y="5636105"/>
                </a:cubicBezTo>
                <a:cubicBezTo>
                  <a:pt x="6892469" y="5636105"/>
                  <a:pt x="6892469" y="5636105"/>
                  <a:pt x="6888217" y="5641401"/>
                </a:cubicBezTo>
                <a:cubicBezTo>
                  <a:pt x="6888217" y="5641401"/>
                  <a:pt x="6888217" y="5641401"/>
                  <a:pt x="6862707" y="5641401"/>
                </a:cubicBezTo>
                <a:cubicBezTo>
                  <a:pt x="6862707" y="5641401"/>
                  <a:pt x="6862707" y="5641401"/>
                  <a:pt x="6858456" y="5636105"/>
                </a:cubicBezTo>
                <a:cubicBezTo>
                  <a:pt x="6858456" y="5636105"/>
                  <a:pt x="6858456" y="5636105"/>
                  <a:pt x="6854204" y="5651995"/>
                </a:cubicBezTo>
                <a:cubicBezTo>
                  <a:pt x="6854204" y="5651995"/>
                  <a:pt x="6854204" y="5651995"/>
                  <a:pt x="6849953" y="5651995"/>
                </a:cubicBezTo>
                <a:cubicBezTo>
                  <a:pt x="6858456" y="5636105"/>
                  <a:pt x="6849953" y="5646698"/>
                  <a:pt x="6849953" y="5641401"/>
                </a:cubicBezTo>
                <a:cubicBezTo>
                  <a:pt x="6849953" y="5641401"/>
                  <a:pt x="6849953" y="5641401"/>
                  <a:pt x="6815940" y="5657291"/>
                </a:cubicBezTo>
                <a:cubicBezTo>
                  <a:pt x="6815940" y="5657291"/>
                  <a:pt x="6815940" y="5657291"/>
                  <a:pt x="6790431" y="5646698"/>
                </a:cubicBezTo>
                <a:cubicBezTo>
                  <a:pt x="6790431" y="5646698"/>
                  <a:pt x="6790431" y="5646698"/>
                  <a:pt x="6777676" y="5657291"/>
                </a:cubicBezTo>
                <a:cubicBezTo>
                  <a:pt x="6777676" y="5657291"/>
                  <a:pt x="6777676" y="5657291"/>
                  <a:pt x="6735160" y="5646698"/>
                </a:cubicBezTo>
                <a:cubicBezTo>
                  <a:pt x="6735160" y="5646698"/>
                  <a:pt x="6735160" y="5646698"/>
                  <a:pt x="6735160" y="5667884"/>
                </a:cubicBezTo>
                <a:cubicBezTo>
                  <a:pt x="6735160" y="5667884"/>
                  <a:pt x="6735160" y="5667884"/>
                  <a:pt x="6730908" y="5667884"/>
                </a:cubicBezTo>
                <a:cubicBezTo>
                  <a:pt x="6730908" y="5667884"/>
                  <a:pt x="6730908" y="5667884"/>
                  <a:pt x="6713902" y="5689071"/>
                </a:cubicBezTo>
                <a:cubicBezTo>
                  <a:pt x="6713902" y="5689071"/>
                  <a:pt x="6713902" y="5689071"/>
                  <a:pt x="6718154" y="5694367"/>
                </a:cubicBezTo>
                <a:cubicBezTo>
                  <a:pt x="6701148" y="5715553"/>
                  <a:pt x="6693707" y="5715553"/>
                  <a:pt x="6689455" y="5712243"/>
                </a:cubicBezTo>
                <a:lnTo>
                  <a:pt x="6686586" y="5709115"/>
                </a:lnTo>
                <a:lnTo>
                  <a:pt x="6688393" y="5708271"/>
                </a:lnTo>
                <a:lnTo>
                  <a:pt x="6686267" y="5708767"/>
                </a:lnTo>
                <a:lnTo>
                  <a:pt x="6684672" y="5707029"/>
                </a:lnTo>
                <a:cubicBezTo>
                  <a:pt x="6683344" y="5705953"/>
                  <a:pt x="6682018" y="5706284"/>
                  <a:pt x="6679889" y="5710257"/>
                </a:cubicBezTo>
                <a:lnTo>
                  <a:pt x="6671386" y="5710257"/>
                </a:lnTo>
                <a:cubicBezTo>
                  <a:pt x="6671386" y="5710257"/>
                  <a:pt x="6671386" y="5710257"/>
                  <a:pt x="6684141" y="5689071"/>
                </a:cubicBezTo>
                <a:cubicBezTo>
                  <a:pt x="6684141" y="5689071"/>
                  <a:pt x="6684141" y="5689071"/>
                  <a:pt x="6679889" y="5689071"/>
                </a:cubicBezTo>
                <a:cubicBezTo>
                  <a:pt x="6679889" y="5689071"/>
                  <a:pt x="6679889" y="5689071"/>
                  <a:pt x="6662883" y="5689071"/>
                </a:cubicBezTo>
                <a:cubicBezTo>
                  <a:pt x="6633122" y="5678477"/>
                  <a:pt x="6658631" y="5683774"/>
                  <a:pt x="6654380" y="5678477"/>
                </a:cubicBezTo>
                <a:lnTo>
                  <a:pt x="6669880" y="5672699"/>
                </a:lnTo>
                <a:lnTo>
                  <a:pt x="6674641" y="5675746"/>
                </a:lnTo>
                <a:lnTo>
                  <a:pt x="6679722" y="5671970"/>
                </a:lnTo>
                <a:lnTo>
                  <a:pt x="6684141" y="5671857"/>
                </a:lnTo>
                <a:cubicBezTo>
                  <a:pt x="6691581" y="5671857"/>
                  <a:pt x="6696896" y="5670533"/>
                  <a:pt x="6701147" y="5657291"/>
                </a:cubicBezTo>
                <a:cubicBezTo>
                  <a:pt x="6701147" y="5657291"/>
                  <a:pt x="6701147" y="5657291"/>
                  <a:pt x="6695833" y="5658615"/>
                </a:cubicBezTo>
                <a:lnTo>
                  <a:pt x="6683844" y="5661602"/>
                </a:lnTo>
                <a:lnTo>
                  <a:pt x="6684871" y="5655057"/>
                </a:lnTo>
                <a:cubicBezTo>
                  <a:pt x="6685469" y="5650340"/>
                  <a:pt x="6686267" y="5646698"/>
                  <a:pt x="6688392" y="5646698"/>
                </a:cubicBezTo>
                <a:cubicBezTo>
                  <a:pt x="6688392" y="5646698"/>
                  <a:pt x="6688392" y="5646698"/>
                  <a:pt x="6679889" y="5646698"/>
                </a:cubicBezTo>
                <a:cubicBezTo>
                  <a:pt x="6679889" y="5646698"/>
                  <a:pt x="6679889" y="5646698"/>
                  <a:pt x="6611864" y="5651995"/>
                </a:cubicBezTo>
                <a:cubicBezTo>
                  <a:pt x="6611864" y="5651995"/>
                  <a:pt x="6611864" y="5651995"/>
                  <a:pt x="6624619" y="5657291"/>
                </a:cubicBezTo>
                <a:cubicBezTo>
                  <a:pt x="6624619" y="5657291"/>
                  <a:pt x="6624619" y="5657291"/>
                  <a:pt x="6620367" y="5667884"/>
                </a:cubicBezTo>
                <a:cubicBezTo>
                  <a:pt x="6611864" y="5678477"/>
                  <a:pt x="6616116" y="5662588"/>
                  <a:pt x="6607612" y="5662588"/>
                </a:cubicBezTo>
                <a:cubicBezTo>
                  <a:pt x="6590606" y="5657291"/>
                  <a:pt x="6607612" y="5667884"/>
                  <a:pt x="6599109" y="5667884"/>
                </a:cubicBezTo>
                <a:cubicBezTo>
                  <a:pt x="6599109" y="5667884"/>
                  <a:pt x="6599109" y="5667884"/>
                  <a:pt x="6590606" y="5689071"/>
                </a:cubicBezTo>
                <a:cubicBezTo>
                  <a:pt x="6590606" y="5689071"/>
                  <a:pt x="6590606" y="5689071"/>
                  <a:pt x="6569348" y="5678477"/>
                </a:cubicBezTo>
                <a:cubicBezTo>
                  <a:pt x="6569348" y="5678477"/>
                  <a:pt x="6569348" y="5678477"/>
                  <a:pt x="6556593" y="5694367"/>
                </a:cubicBezTo>
                <a:cubicBezTo>
                  <a:pt x="6556593" y="5694367"/>
                  <a:pt x="6556593" y="5694367"/>
                  <a:pt x="6518329" y="5704960"/>
                </a:cubicBezTo>
                <a:cubicBezTo>
                  <a:pt x="6518329" y="5704960"/>
                  <a:pt x="6518329" y="5704960"/>
                  <a:pt x="6497071" y="5694367"/>
                </a:cubicBezTo>
                <a:cubicBezTo>
                  <a:pt x="6471562" y="5704960"/>
                  <a:pt x="6463058" y="5699664"/>
                  <a:pt x="6463058" y="5694367"/>
                </a:cubicBezTo>
                <a:cubicBezTo>
                  <a:pt x="6463058" y="5694367"/>
                  <a:pt x="6463058" y="5694367"/>
                  <a:pt x="6450304" y="5678477"/>
                </a:cubicBezTo>
                <a:cubicBezTo>
                  <a:pt x="6450304" y="5678477"/>
                  <a:pt x="6450304" y="5678477"/>
                  <a:pt x="6424794" y="5667884"/>
                </a:cubicBezTo>
                <a:cubicBezTo>
                  <a:pt x="6424794" y="5667884"/>
                  <a:pt x="6424794" y="5667884"/>
                  <a:pt x="6420543" y="5678477"/>
                </a:cubicBezTo>
                <a:cubicBezTo>
                  <a:pt x="6441800" y="5694367"/>
                  <a:pt x="6420543" y="5683774"/>
                  <a:pt x="6424794" y="5689071"/>
                </a:cubicBezTo>
                <a:cubicBezTo>
                  <a:pt x="6424794" y="5689071"/>
                  <a:pt x="6424794" y="5689071"/>
                  <a:pt x="6416291" y="5699664"/>
                </a:cubicBezTo>
                <a:cubicBezTo>
                  <a:pt x="6416291" y="5699664"/>
                  <a:pt x="6416291" y="5699664"/>
                  <a:pt x="6386530" y="5715553"/>
                </a:cubicBezTo>
                <a:cubicBezTo>
                  <a:pt x="6386530" y="5715553"/>
                  <a:pt x="6386530" y="5715553"/>
                  <a:pt x="6378027" y="5710257"/>
                </a:cubicBezTo>
                <a:cubicBezTo>
                  <a:pt x="6378027" y="5710257"/>
                  <a:pt x="6378027" y="5710257"/>
                  <a:pt x="6365272" y="5715553"/>
                </a:cubicBezTo>
                <a:cubicBezTo>
                  <a:pt x="6365272" y="5715553"/>
                  <a:pt x="6365272" y="5715553"/>
                  <a:pt x="6344014" y="5710257"/>
                </a:cubicBezTo>
                <a:cubicBezTo>
                  <a:pt x="6344014" y="5710257"/>
                  <a:pt x="6344014" y="5710257"/>
                  <a:pt x="6344014" y="5715553"/>
                </a:cubicBezTo>
                <a:cubicBezTo>
                  <a:pt x="6344014" y="5715553"/>
                  <a:pt x="6344014" y="5715553"/>
                  <a:pt x="6314253" y="5720850"/>
                </a:cubicBezTo>
                <a:cubicBezTo>
                  <a:pt x="6314253" y="5720850"/>
                  <a:pt x="6314253" y="5720850"/>
                  <a:pt x="6310001" y="5715553"/>
                </a:cubicBezTo>
                <a:cubicBezTo>
                  <a:pt x="6310001" y="5715553"/>
                  <a:pt x="6310001" y="5715553"/>
                  <a:pt x="6314253" y="5704960"/>
                </a:cubicBezTo>
                <a:cubicBezTo>
                  <a:pt x="6314253" y="5704960"/>
                  <a:pt x="6314253" y="5704960"/>
                  <a:pt x="6310001" y="5689071"/>
                </a:cubicBezTo>
                <a:cubicBezTo>
                  <a:pt x="6310001" y="5689071"/>
                  <a:pt x="6310001" y="5689071"/>
                  <a:pt x="6301498" y="5699664"/>
                </a:cubicBezTo>
                <a:cubicBezTo>
                  <a:pt x="6301498" y="5699664"/>
                  <a:pt x="6301498" y="5699664"/>
                  <a:pt x="6292995" y="5683774"/>
                </a:cubicBezTo>
                <a:cubicBezTo>
                  <a:pt x="6301498" y="5715553"/>
                  <a:pt x="6292995" y="5689071"/>
                  <a:pt x="6288743" y="5699664"/>
                </a:cubicBezTo>
                <a:cubicBezTo>
                  <a:pt x="6288743" y="5699664"/>
                  <a:pt x="6288743" y="5699664"/>
                  <a:pt x="6280240" y="5704960"/>
                </a:cubicBezTo>
                <a:cubicBezTo>
                  <a:pt x="6280240" y="5704960"/>
                  <a:pt x="6280240" y="5704960"/>
                  <a:pt x="6271737" y="5689071"/>
                </a:cubicBezTo>
                <a:cubicBezTo>
                  <a:pt x="6271737" y="5689071"/>
                  <a:pt x="6271737" y="5689071"/>
                  <a:pt x="6263234" y="5689071"/>
                </a:cubicBezTo>
                <a:cubicBezTo>
                  <a:pt x="6263234" y="5689071"/>
                  <a:pt x="6263234" y="5689071"/>
                  <a:pt x="6263234" y="5694367"/>
                </a:cubicBezTo>
                <a:cubicBezTo>
                  <a:pt x="6263234" y="5694367"/>
                  <a:pt x="6263234" y="5694367"/>
                  <a:pt x="6271737" y="5699664"/>
                </a:cubicBezTo>
                <a:cubicBezTo>
                  <a:pt x="6271737" y="5699664"/>
                  <a:pt x="6271737" y="5699664"/>
                  <a:pt x="6271737" y="5704960"/>
                </a:cubicBezTo>
                <a:cubicBezTo>
                  <a:pt x="6271737" y="5704960"/>
                  <a:pt x="6271737" y="5704960"/>
                  <a:pt x="6250479" y="5726147"/>
                </a:cubicBezTo>
                <a:cubicBezTo>
                  <a:pt x="6250479" y="5726147"/>
                  <a:pt x="6250479" y="5726147"/>
                  <a:pt x="6250479" y="5715553"/>
                </a:cubicBezTo>
                <a:cubicBezTo>
                  <a:pt x="6250479" y="5715553"/>
                  <a:pt x="6250479" y="5715553"/>
                  <a:pt x="6246227" y="5720850"/>
                </a:cubicBezTo>
                <a:cubicBezTo>
                  <a:pt x="6216466" y="5689071"/>
                  <a:pt x="6241976" y="5704960"/>
                  <a:pt x="6237724" y="5704960"/>
                </a:cubicBezTo>
                <a:cubicBezTo>
                  <a:pt x="6229221" y="5689071"/>
                  <a:pt x="6233473" y="5710257"/>
                  <a:pt x="6224970" y="5710257"/>
                </a:cubicBezTo>
                <a:cubicBezTo>
                  <a:pt x="6224970" y="5710257"/>
                  <a:pt x="6224970" y="5710257"/>
                  <a:pt x="6224970" y="5726147"/>
                </a:cubicBezTo>
                <a:cubicBezTo>
                  <a:pt x="6224970" y="5726147"/>
                  <a:pt x="6224970" y="5726147"/>
                  <a:pt x="6203712" y="5731443"/>
                </a:cubicBezTo>
                <a:cubicBezTo>
                  <a:pt x="6203712" y="5731443"/>
                  <a:pt x="6203712" y="5731443"/>
                  <a:pt x="6190957" y="5720850"/>
                </a:cubicBezTo>
                <a:cubicBezTo>
                  <a:pt x="6190957" y="5720850"/>
                  <a:pt x="6190957" y="5720850"/>
                  <a:pt x="6173951" y="5720850"/>
                </a:cubicBezTo>
                <a:cubicBezTo>
                  <a:pt x="6173951" y="5720850"/>
                  <a:pt x="6173951" y="5720850"/>
                  <a:pt x="6173951" y="5704960"/>
                </a:cubicBezTo>
                <a:cubicBezTo>
                  <a:pt x="6178202" y="5720850"/>
                  <a:pt x="6178202" y="5710257"/>
                  <a:pt x="6178202" y="5710257"/>
                </a:cubicBezTo>
                <a:cubicBezTo>
                  <a:pt x="6178202" y="5710257"/>
                  <a:pt x="6178202" y="5710257"/>
                  <a:pt x="6190957" y="5694367"/>
                </a:cubicBezTo>
                <a:cubicBezTo>
                  <a:pt x="6190957" y="5694367"/>
                  <a:pt x="6190957" y="5694367"/>
                  <a:pt x="6207963" y="5689071"/>
                </a:cubicBezTo>
                <a:cubicBezTo>
                  <a:pt x="6207963" y="5689071"/>
                  <a:pt x="6207963" y="5689071"/>
                  <a:pt x="6207963" y="5699664"/>
                </a:cubicBezTo>
                <a:cubicBezTo>
                  <a:pt x="6207963" y="5699664"/>
                  <a:pt x="6207963" y="5699664"/>
                  <a:pt x="6212215" y="5683774"/>
                </a:cubicBezTo>
                <a:cubicBezTo>
                  <a:pt x="6212215" y="5683774"/>
                  <a:pt x="6212215" y="5683774"/>
                  <a:pt x="6182454" y="5689071"/>
                </a:cubicBezTo>
                <a:cubicBezTo>
                  <a:pt x="6182454" y="5689071"/>
                  <a:pt x="6182454" y="5689071"/>
                  <a:pt x="6173951" y="5683774"/>
                </a:cubicBezTo>
                <a:cubicBezTo>
                  <a:pt x="6173951" y="5683774"/>
                  <a:pt x="6173951" y="5683774"/>
                  <a:pt x="6161196" y="5704960"/>
                </a:cubicBezTo>
                <a:cubicBezTo>
                  <a:pt x="6161196" y="5704960"/>
                  <a:pt x="6161196" y="5704960"/>
                  <a:pt x="6148441" y="5704960"/>
                </a:cubicBezTo>
                <a:cubicBezTo>
                  <a:pt x="6148441" y="5704960"/>
                  <a:pt x="6148441" y="5704960"/>
                  <a:pt x="6122931" y="5720850"/>
                </a:cubicBezTo>
                <a:cubicBezTo>
                  <a:pt x="6122931" y="5720850"/>
                  <a:pt x="6122931" y="5720850"/>
                  <a:pt x="6093170" y="5715553"/>
                </a:cubicBezTo>
                <a:cubicBezTo>
                  <a:pt x="6093170" y="5715553"/>
                  <a:pt x="6093170" y="5715553"/>
                  <a:pt x="6091045" y="5716215"/>
                </a:cubicBezTo>
                <a:lnTo>
                  <a:pt x="6087284" y="5717387"/>
                </a:lnTo>
                <a:lnTo>
                  <a:pt x="6080416" y="5715553"/>
                </a:lnTo>
                <a:cubicBezTo>
                  <a:pt x="6080416" y="5715553"/>
                  <a:pt x="6080416" y="5715553"/>
                  <a:pt x="6080416" y="5704960"/>
                </a:cubicBezTo>
                <a:cubicBezTo>
                  <a:pt x="6080416" y="5704960"/>
                  <a:pt x="6080416" y="5704960"/>
                  <a:pt x="6105925" y="5694367"/>
                </a:cubicBezTo>
                <a:cubicBezTo>
                  <a:pt x="6105925" y="5694367"/>
                  <a:pt x="6105925" y="5694367"/>
                  <a:pt x="6131435" y="5683774"/>
                </a:cubicBezTo>
                <a:cubicBezTo>
                  <a:pt x="6131435" y="5683774"/>
                  <a:pt x="6131435" y="5683774"/>
                  <a:pt x="6135686" y="5678477"/>
                </a:cubicBezTo>
                <a:cubicBezTo>
                  <a:pt x="6135686" y="5678477"/>
                  <a:pt x="6135686" y="5678477"/>
                  <a:pt x="6071913" y="5694367"/>
                </a:cubicBezTo>
                <a:cubicBezTo>
                  <a:pt x="6071913" y="5694367"/>
                  <a:pt x="6071913" y="5694367"/>
                  <a:pt x="6063409" y="5678477"/>
                </a:cubicBezTo>
                <a:cubicBezTo>
                  <a:pt x="6063409" y="5678477"/>
                  <a:pt x="6063409" y="5678477"/>
                  <a:pt x="6063409" y="5683774"/>
                </a:cubicBezTo>
                <a:cubicBezTo>
                  <a:pt x="6063409" y="5683774"/>
                  <a:pt x="6063409" y="5683774"/>
                  <a:pt x="6054906" y="5678477"/>
                </a:cubicBezTo>
                <a:cubicBezTo>
                  <a:pt x="6063409" y="5678477"/>
                  <a:pt x="6054906" y="5673181"/>
                  <a:pt x="6054906" y="5673181"/>
                </a:cubicBezTo>
                <a:cubicBezTo>
                  <a:pt x="6054906" y="5673181"/>
                  <a:pt x="6054906" y="5673181"/>
                  <a:pt x="6050655" y="5678477"/>
                </a:cubicBezTo>
                <a:cubicBezTo>
                  <a:pt x="6050655" y="5678477"/>
                  <a:pt x="6050655" y="5678477"/>
                  <a:pt x="6046403" y="5683774"/>
                </a:cubicBezTo>
                <a:cubicBezTo>
                  <a:pt x="6046403" y="5683774"/>
                  <a:pt x="6046403" y="5683774"/>
                  <a:pt x="6025145" y="5678477"/>
                </a:cubicBezTo>
                <a:cubicBezTo>
                  <a:pt x="6025145" y="5678477"/>
                  <a:pt x="6025145" y="5678477"/>
                  <a:pt x="6029397" y="5694367"/>
                </a:cubicBezTo>
                <a:cubicBezTo>
                  <a:pt x="6029397" y="5694367"/>
                  <a:pt x="6029397" y="5694367"/>
                  <a:pt x="6003887" y="5710257"/>
                </a:cubicBezTo>
                <a:cubicBezTo>
                  <a:pt x="6003887" y="5710257"/>
                  <a:pt x="6003887" y="5710257"/>
                  <a:pt x="6003887" y="5704960"/>
                </a:cubicBezTo>
                <a:cubicBezTo>
                  <a:pt x="6003887" y="5704960"/>
                  <a:pt x="6003887" y="5704960"/>
                  <a:pt x="5978378" y="5694367"/>
                </a:cubicBezTo>
                <a:cubicBezTo>
                  <a:pt x="5978378" y="5694367"/>
                  <a:pt x="5978378" y="5694367"/>
                  <a:pt x="5974127" y="5704960"/>
                </a:cubicBezTo>
                <a:cubicBezTo>
                  <a:pt x="5974127" y="5704960"/>
                  <a:pt x="5974127" y="5704960"/>
                  <a:pt x="5969874" y="5699664"/>
                </a:cubicBezTo>
                <a:cubicBezTo>
                  <a:pt x="5960308" y="5702312"/>
                  <a:pt x="5953134" y="5703636"/>
                  <a:pt x="5947952" y="5703967"/>
                </a:cubicBezTo>
                <a:lnTo>
                  <a:pt x="5944365" y="5703371"/>
                </a:lnTo>
                <a:lnTo>
                  <a:pt x="5944365" y="5700988"/>
                </a:lnTo>
                <a:cubicBezTo>
                  <a:pt x="5944365" y="5699664"/>
                  <a:pt x="5944365" y="5699664"/>
                  <a:pt x="5944365" y="5699664"/>
                </a:cubicBezTo>
                <a:lnTo>
                  <a:pt x="5940440" y="5697219"/>
                </a:lnTo>
                <a:lnTo>
                  <a:pt x="5944365" y="5689071"/>
                </a:lnTo>
                <a:cubicBezTo>
                  <a:pt x="5944365" y="5689071"/>
                  <a:pt x="5944365" y="5689071"/>
                  <a:pt x="5910352" y="5689071"/>
                </a:cubicBezTo>
                <a:cubicBezTo>
                  <a:pt x="5910352" y="5689071"/>
                  <a:pt x="5910352" y="5689071"/>
                  <a:pt x="5927358" y="5667884"/>
                </a:cubicBezTo>
                <a:cubicBezTo>
                  <a:pt x="5927358" y="5667884"/>
                  <a:pt x="5927358" y="5667884"/>
                  <a:pt x="5910352" y="5678477"/>
                </a:cubicBezTo>
                <a:cubicBezTo>
                  <a:pt x="5910352" y="5678477"/>
                  <a:pt x="5910352" y="5678477"/>
                  <a:pt x="5910352" y="5667884"/>
                </a:cubicBezTo>
                <a:cubicBezTo>
                  <a:pt x="5910352" y="5667884"/>
                  <a:pt x="5910352" y="5667884"/>
                  <a:pt x="5923107" y="5662588"/>
                </a:cubicBezTo>
                <a:cubicBezTo>
                  <a:pt x="5923107" y="5662588"/>
                  <a:pt x="5923107" y="5662588"/>
                  <a:pt x="5923107" y="5651995"/>
                </a:cubicBezTo>
                <a:cubicBezTo>
                  <a:pt x="5923107" y="5651995"/>
                  <a:pt x="5923107" y="5651995"/>
                  <a:pt x="5914604" y="5646698"/>
                </a:cubicBezTo>
                <a:cubicBezTo>
                  <a:pt x="5914604" y="5646698"/>
                  <a:pt x="5914604" y="5646698"/>
                  <a:pt x="5927358" y="5641401"/>
                </a:cubicBezTo>
                <a:cubicBezTo>
                  <a:pt x="5927358" y="5641401"/>
                  <a:pt x="5927358" y="5641401"/>
                  <a:pt x="5918855" y="5625512"/>
                </a:cubicBezTo>
                <a:cubicBezTo>
                  <a:pt x="5918855" y="5625512"/>
                  <a:pt x="5918855" y="5625512"/>
                  <a:pt x="5931610" y="5620215"/>
                </a:cubicBezTo>
                <a:cubicBezTo>
                  <a:pt x="5931610" y="5620215"/>
                  <a:pt x="5931610" y="5620215"/>
                  <a:pt x="5935862" y="5625512"/>
                </a:cubicBezTo>
                <a:cubicBezTo>
                  <a:pt x="5935862" y="5625512"/>
                  <a:pt x="5935862" y="5625512"/>
                  <a:pt x="5965623" y="5625512"/>
                </a:cubicBezTo>
                <a:cubicBezTo>
                  <a:pt x="5965623" y="5625512"/>
                  <a:pt x="5965623" y="5625512"/>
                  <a:pt x="5974127" y="5636105"/>
                </a:cubicBezTo>
                <a:cubicBezTo>
                  <a:pt x="5974127" y="5636105"/>
                  <a:pt x="5974127" y="5636105"/>
                  <a:pt x="5961371" y="5636105"/>
                </a:cubicBezTo>
                <a:cubicBezTo>
                  <a:pt x="5961371" y="5636105"/>
                  <a:pt x="5961371" y="5636105"/>
                  <a:pt x="5961371" y="5641401"/>
                </a:cubicBezTo>
                <a:cubicBezTo>
                  <a:pt x="5961371" y="5641401"/>
                  <a:pt x="5961371" y="5641401"/>
                  <a:pt x="6003887" y="5641401"/>
                </a:cubicBezTo>
                <a:cubicBezTo>
                  <a:pt x="6003887" y="5641401"/>
                  <a:pt x="6003887" y="5641401"/>
                  <a:pt x="6016642" y="5609622"/>
                </a:cubicBezTo>
                <a:cubicBezTo>
                  <a:pt x="6016642" y="5609622"/>
                  <a:pt x="6016642" y="5609622"/>
                  <a:pt x="6046403" y="5593732"/>
                </a:cubicBezTo>
                <a:cubicBezTo>
                  <a:pt x="6046403" y="5593732"/>
                  <a:pt x="6046403" y="5593732"/>
                  <a:pt x="6046403" y="5588436"/>
                </a:cubicBezTo>
                <a:cubicBezTo>
                  <a:pt x="6046403" y="5588436"/>
                  <a:pt x="6046403" y="5588436"/>
                  <a:pt x="6020893" y="5588436"/>
                </a:cubicBezTo>
                <a:cubicBezTo>
                  <a:pt x="6020893" y="5588436"/>
                  <a:pt x="6020893" y="5588436"/>
                  <a:pt x="5999635" y="5593732"/>
                </a:cubicBezTo>
                <a:cubicBezTo>
                  <a:pt x="5999635" y="5593732"/>
                  <a:pt x="5999635" y="5593732"/>
                  <a:pt x="5986881" y="5577843"/>
                </a:cubicBezTo>
                <a:cubicBezTo>
                  <a:pt x="5986881" y="5577843"/>
                  <a:pt x="5986881" y="5577843"/>
                  <a:pt x="5995384" y="5567249"/>
                </a:cubicBezTo>
                <a:cubicBezTo>
                  <a:pt x="5995384" y="5567249"/>
                  <a:pt x="5995384" y="5567249"/>
                  <a:pt x="5986881" y="5561953"/>
                </a:cubicBezTo>
                <a:cubicBezTo>
                  <a:pt x="5965623" y="5567249"/>
                  <a:pt x="5991132" y="5577843"/>
                  <a:pt x="5974127" y="5572546"/>
                </a:cubicBezTo>
                <a:lnTo>
                  <a:pt x="5950257" y="5564789"/>
                </a:lnTo>
                <a:lnTo>
                  <a:pt x="5950650" y="5563565"/>
                </a:lnTo>
                <a:lnTo>
                  <a:pt x="5957120" y="5556656"/>
                </a:lnTo>
                <a:cubicBezTo>
                  <a:pt x="5957120" y="5556656"/>
                  <a:pt x="5957120" y="5556656"/>
                  <a:pt x="5965623" y="5556656"/>
                </a:cubicBezTo>
                <a:cubicBezTo>
                  <a:pt x="5960308" y="5554008"/>
                  <a:pt x="5957385" y="5551691"/>
                  <a:pt x="5955990" y="5549705"/>
                </a:cubicBezTo>
                <a:lnTo>
                  <a:pt x="5955789" y="5547558"/>
                </a:lnTo>
                <a:lnTo>
                  <a:pt x="5957021" y="5543723"/>
                </a:lnTo>
                <a:lnTo>
                  <a:pt x="5961371" y="5540767"/>
                </a:lnTo>
                <a:cubicBezTo>
                  <a:pt x="5961371" y="5540767"/>
                  <a:pt x="5961371" y="5540767"/>
                  <a:pt x="5974127" y="5535470"/>
                </a:cubicBezTo>
                <a:cubicBezTo>
                  <a:pt x="5974127" y="5535470"/>
                  <a:pt x="5974127" y="5535470"/>
                  <a:pt x="5974127" y="5551360"/>
                </a:cubicBezTo>
                <a:cubicBezTo>
                  <a:pt x="5974127" y="5551360"/>
                  <a:pt x="5974127" y="5551360"/>
                  <a:pt x="5978378" y="5546063"/>
                </a:cubicBezTo>
                <a:cubicBezTo>
                  <a:pt x="5978378" y="5546063"/>
                  <a:pt x="5978378" y="5546063"/>
                  <a:pt x="5991132" y="5551360"/>
                </a:cubicBezTo>
                <a:cubicBezTo>
                  <a:pt x="5991132" y="5551360"/>
                  <a:pt x="5991132" y="5551360"/>
                  <a:pt x="6003887" y="5540767"/>
                </a:cubicBezTo>
                <a:cubicBezTo>
                  <a:pt x="6003887" y="5540767"/>
                  <a:pt x="6003887" y="5540767"/>
                  <a:pt x="6020893" y="5535470"/>
                </a:cubicBezTo>
                <a:cubicBezTo>
                  <a:pt x="6020893" y="5535470"/>
                  <a:pt x="6020893" y="5535470"/>
                  <a:pt x="6024614" y="5533484"/>
                </a:cubicBezTo>
                <a:lnTo>
                  <a:pt x="6042165" y="5524113"/>
                </a:lnTo>
                <a:lnTo>
                  <a:pt x="6043214" y="5524877"/>
                </a:lnTo>
                <a:cubicBezTo>
                  <a:pt x="6045872" y="5526201"/>
                  <a:pt x="6047200" y="5526201"/>
                  <a:pt x="6043879" y="5523222"/>
                </a:cubicBezTo>
                <a:lnTo>
                  <a:pt x="6043860" y="5523208"/>
                </a:lnTo>
                <a:lnTo>
                  <a:pt x="6050655" y="5519580"/>
                </a:lnTo>
                <a:cubicBezTo>
                  <a:pt x="6050655" y="5519580"/>
                  <a:pt x="6050655" y="5519580"/>
                  <a:pt x="6046403" y="5520242"/>
                </a:cubicBezTo>
                <a:lnTo>
                  <a:pt x="6040915" y="5521097"/>
                </a:lnTo>
                <a:lnTo>
                  <a:pt x="6035589" y="5517278"/>
                </a:lnTo>
                <a:lnTo>
                  <a:pt x="6037900" y="5514284"/>
                </a:lnTo>
                <a:cubicBezTo>
                  <a:pt x="6037900" y="5514284"/>
                  <a:pt x="6037900" y="5514284"/>
                  <a:pt x="6037900" y="5498394"/>
                </a:cubicBezTo>
                <a:cubicBezTo>
                  <a:pt x="6037900" y="5498394"/>
                  <a:pt x="6037900" y="5498394"/>
                  <a:pt x="6050655" y="5498394"/>
                </a:cubicBezTo>
                <a:cubicBezTo>
                  <a:pt x="6050655" y="5498394"/>
                  <a:pt x="6050655" y="5498394"/>
                  <a:pt x="6071913" y="5493097"/>
                </a:cubicBezTo>
                <a:cubicBezTo>
                  <a:pt x="6071913" y="5493097"/>
                  <a:pt x="6071913" y="5493097"/>
                  <a:pt x="6076164" y="5493097"/>
                </a:cubicBezTo>
                <a:cubicBezTo>
                  <a:pt x="6063409" y="5493097"/>
                  <a:pt x="6076164" y="5503691"/>
                  <a:pt x="6067661" y="5508987"/>
                </a:cubicBezTo>
                <a:lnTo>
                  <a:pt x="6076281" y="5507870"/>
                </a:lnTo>
                <a:lnTo>
                  <a:pt x="6076164" y="5508987"/>
                </a:lnTo>
                <a:cubicBezTo>
                  <a:pt x="6076164" y="5508987"/>
                  <a:pt x="6076164" y="5508987"/>
                  <a:pt x="6080416" y="5514284"/>
                </a:cubicBezTo>
                <a:lnTo>
                  <a:pt x="6079291" y="5507029"/>
                </a:lnTo>
                <a:lnTo>
                  <a:pt x="6079884" y="5505015"/>
                </a:lnTo>
                <a:lnTo>
                  <a:pt x="6078957" y="5504873"/>
                </a:lnTo>
                <a:lnTo>
                  <a:pt x="6078639" y="5502821"/>
                </a:lnTo>
                <a:lnTo>
                  <a:pt x="6080416" y="5498394"/>
                </a:lnTo>
                <a:cubicBezTo>
                  <a:pt x="6080416" y="5498394"/>
                  <a:pt x="6080416" y="5498394"/>
                  <a:pt x="6093170" y="5498394"/>
                </a:cubicBezTo>
                <a:cubicBezTo>
                  <a:pt x="6093170" y="5498394"/>
                  <a:pt x="6093170" y="5498394"/>
                  <a:pt x="6076164" y="5493097"/>
                </a:cubicBezTo>
                <a:lnTo>
                  <a:pt x="6090041" y="5488150"/>
                </a:lnTo>
                <a:lnTo>
                  <a:pt x="6091045" y="5488463"/>
                </a:lnTo>
                <a:cubicBezTo>
                  <a:pt x="6093171" y="5489125"/>
                  <a:pt x="6097422" y="5490449"/>
                  <a:pt x="6105925" y="5493097"/>
                </a:cubicBezTo>
                <a:cubicBezTo>
                  <a:pt x="6105925" y="5493097"/>
                  <a:pt x="6105925" y="5493097"/>
                  <a:pt x="6101674" y="5503691"/>
                </a:cubicBezTo>
                <a:cubicBezTo>
                  <a:pt x="6101674" y="5503691"/>
                  <a:pt x="6101674" y="5503691"/>
                  <a:pt x="6135686" y="5493097"/>
                </a:cubicBezTo>
                <a:cubicBezTo>
                  <a:pt x="6135686" y="5493097"/>
                  <a:pt x="6135686" y="5493097"/>
                  <a:pt x="6139938" y="5498394"/>
                </a:cubicBezTo>
                <a:cubicBezTo>
                  <a:pt x="6131435" y="5514284"/>
                  <a:pt x="6139938" y="5503691"/>
                  <a:pt x="6139938" y="5503691"/>
                </a:cubicBezTo>
                <a:cubicBezTo>
                  <a:pt x="6139938" y="5503691"/>
                  <a:pt x="6139938" y="5503691"/>
                  <a:pt x="6148441" y="5493097"/>
                </a:cubicBezTo>
                <a:cubicBezTo>
                  <a:pt x="6148441" y="5493097"/>
                  <a:pt x="6148441" y="5493097"/>
                  <a:pt x="6152693" y="5498394"/>
                </a:cubicBezTo>
                <a:cubicBezTo>
                  <a:pt x="6152693" y="5498394"/>
                  <a:pt x="6152693" y="5498394"/>
                  <a:pt x="6153224" y="5496408"/>
                </a:cubicBezTo>
                <a:lnTo>
                  <a:pt x="6155188" y="5489067"/>
                </a:lnTo>
                <a:lnTo>
                  <a:pt x="6161196" y="5493097"/>
                </a:lnTo>
                <a:lnTo>
                  <a:pt x="6158716" y="5486918"/>
                </a:lnTo>
                <a:lnTo>
                  <a:pt x="6159601" y="5486477"/>
                </a:lnTo>
                <a:cubicBezTo>
                  <a:pt x="6162259" y="5485153"/>
                  <a:pt x="6167573" y="5482504"/>
                  <a:pt x="6178202" y="5477208"/>
                </a:cubicBezTo>
                <a:cubicBezTo>
                  <a:pt x="6178202" y="5477208"/>
                  <a:pt x="6178202" y="5477208"/>
                  <a:pt x="6181391" y="5478532"/>
                </a:cubicBezTo>
                <a:lnTo>
                  <a:pt x="6193494" y="5483558"/>
                </a:lnTo>
                <a:lnTo>
                  <a:pt x="6185642" y="5485153"/>
                </a:lnTo>
                <a:cubicBezTo>
                  <a:pt x="6182454" y="5485815"/>
                  <a:pt x="6181125" y="5486477"/>
                  <a:pt x="6184580" y="5487635"/>
                </a:cubicBezTo>
                <a:lnTo>
                  <a:pt x="6194489" y="5489594"/>
                </a:lnTo>
                <a:lnTo>
                  <a:pt x="6190957" y="5498394"/>
                </a:lnTo>
                <a:cubicBezTo>
                  <a:pt x="6195208" y="5493097"/>
                  <a:pt x="6199460" y="5493097"/>
                  <a:pt x="6203712" y="5493097"/>
                </a:cubicBezTo>
                <a:cubicBezTo>
                  <a:pt x="6203712" y="5493097"/>
                  <a:pt x="6203712" y="5493097"/>
                  <a:pt x="6207963" y="5498394"/>
                </a:cubicBezTo>
                <a:cubicBezTo>
                  <a:pt x="6207963" y="5498394"/>
                  <a:pt x="6207963" y="5498394"/>
                  <a:pt x="6212215" y="5493097"/>
                </a:cubicBezTo>
                <a:lnTo>
                  <a:pt x="6198973" y="5490480"/>
                </a:lnTo>
                <a:lnTo>
                  <a:pt x="6203712" y="5487801"/>
                </a:lnTo>
                <a:lnTo>
                  <a:pt x="6193494" y="5483558"/>
                </a:lnTo>
                <a:lnTo>
                  <a:pt x="6197866" y="5482670"/>
                </a:lnTo>
                <a:cubicBezTo>
                  <a:pt x="6201852" y="5481511"/>
                  <a:pt x="6204775" y="5479856"/>
                  <a:pt x="6203712" y="5477208"/>
                </a:cubicBezTo>
                <a:cubicBezTo>
                  <a:pt x="6203712" y="5477208"/>
                  <a:pt x="6203712" y="5477208"/>
                  <a:pt x="6212215" y="5471911"/>
                </a:cubicBezTo>
                <a:cubicBezTo>
                  <a:pt x="6212215" y="5471911"/>
                  <a:pt x="6212215" y="5471911"/>
                  <a:pt x="6216466" y="5477208"/>
                </a:cubicBezTo>
                <a:cubicBezTo>
                  <a:pt x="6216466" y="5477208"/>
                  <a:pt x="6216466" y="5477208"/>
                  <a:pt x="6220718" y="5471911"/>
                </a:cubicBezTo>
                <a:cubicBezTo>
                  <a:pt x="6220718" y="5471911"/>
                  <a:pt x="6220718" y="5471911"/>
                  <a:pt x="6241976" y="5477208"/>
                </a:cubicBezTo>
                <a:lnTo>
                  <a:pt x="6230168" y="5483973"/>
                </a:lnTo>
                <a:lnTo>
                  <a:pt x="6229221" y="5482504"/>
                </a:lnTo>
                <a:cubicBezTo>
                  <a:pt x="6229221" y="5482504"/>
                  <a:pt x="6229221" y="5482504"/>
                  <a:pt x="6228158" y="5483828"/>
                </a:cubicBezTo>
                <a:lnTo>
                  <a:pt x="6226232" y="5486228"/>
                </a:lnTo>
                <a:lnTo>
                  <a:pt x="6226232" y="5486228"/>
                </a:lnTo>
                <a:lnTo>
                  <a:pt x="6226232" y="5486228"/>
                </a:lnTo>
                <a:lnTo>
                  <a:pt x="6220718" y="5493097"/>
                </a:lnTo>
                <a:cubicBezTo>
                  <a:pt x="6220718" y="5493097"/>
                  <a:pt x="6220718" y="5493097"/>
                  <a:pt x="6271737" y="5493097"/>
                </a:cubicBezTo>
                <a:cubicBezTo>
                  <a:pt x="6271737" y="5493097"/>
                  <a:pt x="6271737" y="5493097"/>
                  <a:pt x="6263234" y="5487801"/>
                </a:cubicBezTo>
                <a:cubicBezTo>
                  <a:pt x="6263234" y="5487801"/>
                  <a:pt x="6263234" y="5487801"/>
                  <a:pt x="6267485" y="5477208"/>
                </a:cubicBezTo>
                <a:cubicBezTo>
                  <a:pt x="6267485" y="5477208"/>
                  <a:pt x="6267485" y="5477208"/>
                  <a:pt x="6271737" y="5466615"/>
                </a:cubicBezTo>
                <a:lnTo>
                  <a:pt x="6295469" y="5475975"/>
                </a:lnTo>
                <a:lnTo>
                  <a:pt x="6292995" y="5477208"/>
                </a:lnTo>
                <a:cubicBezTo>
                  <a:pt x="6286618" y="5481180"/>
                  <a:pt x="6320896" y="5488132"/>
                  <a:pt x="6306148" y="5480187"/>
                </a:cubicBezTo>
                <a:lnTo>
                  <a:pt x="6295469" y="5475975"/>
                </a:lnTo>
                <a:lnTo>
                  <a:pt x="6295652" y="5475884"/>
                </a:lnTo>
                <a:cubicBezTo>
                  <a:pt x="6298310" y="5474559"/>
                  <a:pt x="6303624" y="5471911"/>
                  <a:pt x="6314253" y="5466615"/>
                </a:cubicBezTo>
                <a:cubicBezTo>
                  <a:pt x="6344014" y="5487801"/>
                  <a:pt x="6318504" y="5471911"/>
                  <a:pt x="6322756" y="5477208"/>
                </a:cubicBezTo>
                <a:cubicBezTo>
                  <a:pt x="6322756" y="5477208"/>
                  <a:pt x="6322756" y="5477208"/>
                  <a:pt x="6301498" y="5487801"/>
                </a:cubicBezTo>
                <a:cubicBezTo>
                  <a:pt x="6301498" y="5487801"/>
                  <a:pt x="6301498" y="5487801"/>
                  <a:pt x="6339762" y="5493097"/>
                </a:cubicBezTo>
                <a:cubicBezTo>
                  <a:pt x="6339762" y="5493097"/>
                  <a:pt x="6339762" y="5493097"/>
                  <a:pt x="6339762" y="5482504"/>
                </a:cubicBezTo>
                <a:cubicBezTo>
                  <a:pt x="6339762" y="5482504"/>
                  <a:pt x="6339762" y="5482504"/>
                  <a:pt x="6352517" y="5477208"/>
                </a:cubicBezTo>
                <a:cubicBezTo>
                  <a:pt x="6352517" y="5477208"/>
                  <a:pt x="6352517" y="5477208"/>
                  <a:pt x="6352517" y="5482504"/>
                </a:cubicBezTo>
                <a:lnTo>
                  <a:pt x="6355961" y="5476201"/>
                </a:lnTo>
                <a:lnTo>
                  <a:pt x="6365272" y="5487801"/>
                </a:lnTo>
                <a:cubicBezTo>
                  <a:pt x="6380153" y="5485153"/>
                  <a:pt x="6388125" y="5483497"/>
                  <a:pt x="6391845" y="5482421"/>
                </a:cubicBezTo>
                <a:lnTo>
                  <a:pt x="6392713" y="5480865"/>
                </a:lnTo>
                <a:lnTo>
                  <a:pt x="6396706" y="5482265"/>
                </a:lnTo>
                <a:lnTo>
                  <a:pt x="6392907" y="5485815"/>
                </a:lnTo>
                <a:cubicBezTo>
                  <a:pt x="6390781" y="5487801"/>
                  <a:pt x="6390781" y="5487801"/>
                  <a:pt x="6390781" y="5487801"/>
                </a:cubicBezTo>
                <a:cubicBezTo>
                  <a:pt x="6390781" y="5487801"/>
                  <a:pt x="6407522" y="5487801"/>
                  <a:pt x="6399750" y="5483332"/>
                </a:cubicBezTo>
                <a:lnTo>
                  <a:pt x="6396706" y="5482265"/>
                </a:lnTo>
                <a:lnTo>
                  <a:pt x="6407788" y="5471911"/>
                </a:lnTo>
                <a:cubicBezTo>
                  <a:pt x="6407788" y="5471911"/>
                  <a:pt x="6407788" y="5471911"/>
                  <a:pt x="6446052" y="5477208"/>
                </a:cubicBezTo>
                <a:cubicBezTo>
                  <a:pt x="6446052" y="5477208"/>
                  <a:pt x="6446052" y="5477208"/>
                  <a:pt x="6475813" y="5466615"/>
                </a:cubicBezTo>
                <a:cubicBezTo>
                  <a:pt x="6475813" y="5466615"/>
                  <a:pt x="6475813" y="5466615"/>
                  <a:pt x="6484316" y="5471911"/>
                </a:cubicBezTo>
                <a:cubicBezTo>
                  <a:pt x="6484316" y="5471911"/>
                  <a:pt x="6484316" y="5471911"/>
                  <a:pt x="6509826" y="5450725"/>
                </a:cubicBezTo>
                <a:cubicBezTo>
                  <a:pt x="6509826" y="5450725"/>
                  <a:pt x="6509826" y="5450725"/>
                  <a:pt x="6518329" y="5461318"/>
                </a:cubicBezTo>
                <a:cubicBezTo>
                  <a:pt x="6518329" y="5461318"/>
                  <a:pt x="6518329" y="5461318"/>
                  <a:pt x="6526832" y="5456021"/>
                </a:cubicBezTo>
                <a:cubicBezTo>
                  <a:pt x="6526832" y="5456021"/>
                  <a:pt x="6526832" y="5456021"/>
                  <a:pt x="6535335" y="5434835"/>
                </a:cubicBezTo>
                <a:cubicBezTo>
                  <a:pt x="6552342" y="5448077"/>
                  <a:pt x="6561111" y="5456021"/>
                  <a:pt x="6564897" y="5460490"/>
                </a:cubicBezTo>
                <a:lnTo>
                  <a:pt x="6564675" y="5463704"/>
                </a:lnTo>
                <a:lnTo>
                  <a:pt x="6554468" y="5457345"/>
                </a:lnTo>
                <a:cubicBezTo>
                  <a:pt x="6552342" y="5456021"/>
                  <a:pt x="6552342" y="5456021"/>
                  <a:pt x="6552342" y="5456021"/>
                </a:cubicBezTo>
                <a:cubicBezTo>
                  <a:pt x="6545965" y="5456021"/>
                  <a:pt x="6558719" y="5463966"/>
                  <a:pt x="6564565" y="5465290"/>
                </a:cubicBezTo>
                <a:lnTo>
                  <a:pt x="6564675" y="5463704"/>
                </a:lnTo>
                <a:lnTo>
                  <a:pt x="6569348" y="5466615"/>
                </a:lnTo>
                <a:cubicBezTo>
                  <a:pt x="6569348" y="5466615"/>
                  <a:pt x="6569348" y="5466615"/>
                  <a:pt x="6560845" y="5471911"/>
                </a:cubicBezTo>
                <a:cubicBezTo>
                  <a:pt x="6560845" y="5471911"/>
                  <a:pt x="6560845" y="5471911"/>
                  <a:pt x="6569348" y="5471911"/>
                </a:cubicBezTo>
                <a:cubicBezTo>
                  <a:pt x="6569348" y="5471911"/>
                  <a:pt x="6569348" y="5471911"/>
                  <a:pt x="6577851" y="5461318"/>
                </a:cubicBezTo>
                <a:cubicBezTo>
                  <a:pt x="6577851" y="5461318"/>
                  <a:pt x="6577851" y="5461318"/>
                  <a:pt x="6620367" y="5450725"/>
                </a:cubicBezTo>
                <a:cubicBezTo>
                  <a:pt x="6620367" y="5450725"/>
                  <a:pt x="6620367" y="5450725"/>
                  <a:pt x="6620367" y="5466615"/>
                </a:cubicBezTo>
                <a:cubicBezTo>
                  <a:pt x="6620367" y="5466615"/>
                  <a:pt x="6620367" y="5466615"/>
                  <a:pt x="6624619" y="5466615"/>
                </a:cubicBezTo>
                <a:cubicBezTo>
                  <a:pt x="6624619" y="5466615"/>
                  <a:pt x="6624619" y="5466615"/>
                  <a:pt x="6624619" y="5445428"/>
                </a:cubicBezTo>
                <a:cubicBezTo>
                  <a:pt x="6624619" y="5445428"/>
                  <a:pt x="6624619" y="5445428"/>
                  <a:pt x="6641625" y="5450725"/>
                </a:cubicBezTo>
                <a:cubicBezTo>
                  <a:pt x="6641625" y="5450725"/>
                  <a:pt x="6641625" y="5450725"/>
                  <a:pt x="6654380" y="5456021"/>
                </a:cubicBezTo>
                <a:cubicBezTo>
                  <a:pt x="6654380" y="5456021"/>
                  <a:pt x="6654380" y="5456021"/>
                  <a:pt x="6692644" y="5450725"/>
                </a:cubicBezTo>
                <a:cubicBezTo>
                  <a:pt x="6692644" y="5450725"/>
                  <a:pt x="6692644" y="5450725"/>
                  <a:pt x="6701147" y="5440132"/>
                </a:cubicBezTo>
                <a:cubicBezTo>
                  <a:pt x="6701147" y="5440132"/>
                  <a:pt x="6701147" y="5440132"/>
                  <a:pt x="6705399" y="5445428"/>
                </a:cubicBezTo>
                <a:cubicBezTo>
                  <a:pt x="6710182" y="5439470"/>
                  <a:pt x="6713836" y="5434835"/>
                  <a:pt x="6716576" y="5431277"/>
                </a:cubicBezTo>
                <a:lnTo>
                  <a:pt x="6721250" y="5424962"/>
                </a:lnTo>
                <a:lnTo>
                  <a:pt x="6722405" y="5424242"/>
                </a:lnTo>
                <a:lnTo>
                  <a:pt x="6721994" y="5423956"/>
                </a:lnTo>
                <a:lnTo>
                  <a:pt x="6722273" y="5423580"/>
                </a:lnTo>
                <a:cubicBezTo>
                  <a:pt x="6724531" y="5420270"/>
                  <a:pt x="6724000" y="5420270"/>
                  <a:pt x="6722405" y="5421594"/>
                </a:cubicBezTo>
                <a:lnTo>
                  <a:pt x="6720801" y="5423125"/>
                </a:lnTo>
                <a:lnTo>
                  <a:pt x="6713969" y="5418366"/>
                </a:lnTo>
                <a:cubicBezTo>
                  <a:pt x="6703805" y="5417621"/>
                  <a:pt x="6689455" y="5429539"/>
                  <a:pt x="6679889" y="5429539"/>
                </a:cubicBezTo>
                <a:cubicBezTo>
                  <a:pt x="6679889" y="5429539"/>
                  <a:pt x="6679889" y="5429539"/>
                  <a:pt x="6671386" y="5424242"/>
                </a:cubicBezTo>
                <a:cubicBezTo>
                  <a:pt x="6671386" y="5424242"/>
                  <a:pt x="6671386" y="5424242"/>
                  <a:pt x="6671386" y="5434835"/>
                </a:cubicBezTo>
                <a:cubicBezTo>
                  <a:pt x="6671386" y="5434835"/>
                  <a:pt x="6671386" y="5434835"/>
                  <a:pt x="6662883" y="5424242"/>
                </a:cubicBezTo>
                <a:cubicBezTo>
                  <a:pt x="6658631" y="5445428"/>
                  <a:pt x="6658631" y="5440132"/>
                  <a:pt x="6650128" y="5440132"/>
                </a:cubicBezTo>
                <a:cubicBezTo>
                  <a:pt x="6650128" y="5440132"/>
                  <a:pt x="6650128" y="5440132"/>
                  <a:pt x="6641625" y="5434835"/>
                </a:cubicBezTo>
                <a:cubicBezTo>
                  <a:pt x="6641625" y="5434835"/>
                  <a:pt x="6641625" y="5434835"/>
                  <a:pt x="6654380" y="5424242"/>
                </a:cubicBezTo>
                <a:cubicBezTo>
                  <a:pt x="6641625" y="5429539"/>
                  <a:pt x="6628870" y="5424242"/>
                  <a:pt x="6611864" y="5429539"/>
                </a:cubicBezTo>
                <a:cubicBezTo>
                  <a:pt x="6611864" y="5429539"/>
                  <a:pt x="6611864" y="5429539"/>
                  <a:pt x="6599109" y="5424242"/>
                </a:cubicBezTo>
                <a:cubicBezTo>
                  <a:pt x="6599109" y="5424242"/>
                  <a:pt x="6599109" y="5424242"/>
                  <a:pt x="6607612" y="5413649"/>
                </a:cubicBezTo>
                <a:cubicBezTo>
                  <a:pt x="6607612" y="5413649"/>
                  <a:pt x="6607612" y="5413649"/>
                  <a:pt x="6573600" y="5424242"/>
                </a:cubicBezTo>
                <a:cubicBezTo>
                  <a:pt x="6531084" y="5413649"/>
                  <a:pt x="6525769" y="5422918"/>
                  <a:pt x="6527364" y="5430201"/>
                </a:cubicBezTo>
                <a:lnTo>
                  <a:pt x="6528529" y="5432264"/>
                </a:lnTo>
                <a:lnTo>
                  <a:pt x="6522581" y="5424242"/>
                </a:lnTo>
                <a:cubicBezTo>
                  <a:pt x="6522581" y="5424242"/>
                  <a:pt x="6522581" y="5424242"/>
                  <a:pt x="6501323" y="5424242"/>
                </a:cubicBezTo>
                <a:cubicBezTo>
                  <a:pt x="6501323" y="5424242"/>
                  <a:pt x="6501323" y="5424242"/>
                  <a:pt x="6501323" y="5418945"/>
                </a:cubicBezTo>
                <a:cubicBezTo>
                  <a:pt x="6501323" y="5418945"/>
                  <a:pt x="6501323" y="5418945"/>
                  <a:pt x="6484316" y="5424242"/>
                </a:cubicBezTo>
                <a:cubicBezTo>
                  <a:pt x="6484316" y="5424242"/>
                  <a:pt x="6484316" y="5424242"/>
                  <a:pt x="6467310" y="5413649"/>
                </a:cubicBezTo>
                <a:cubicBezTo>
                  <a:pt x="6467310" y="5413649"/>
                  <a:pt x="6467310" y="5413649"/>
                  <a:pt x="6424794" y="5418945"/>
                </a:cubicBezTo>
                <a:lnTo>
                  <a:pt x="6445586" y="5408352"/>
                </a:lnTo>
                <a:lnTo>
                  <a:pt x="6446052" y="5408352"/>
                </a:lnTo>
                <a:cubicBezTo>
                  <a:pt x="6446052" y="5416297"/>
                  <a:pt x="6465184" y="5400407"/>
                  <a:pt x="6451433" y="5405373"/>
                </a:cubicBezTo>
                <a:lnTo>
                  <a:pt x="6445586" y="5408352"/>
                </a:lnTo>
                <a:lnTo>
                  <a:pt x="6443927" y="5408352"/>
                </a:lnTo>
                <a:lnTo>
                  <a:pt x="6434318" y="5408352"/>
                </a:lnTo>
                <a:lnTo>
                  <a:pt x="6458807" y="5392463"/>
                </a:lnTo>
                <a:cubicBezTo>
                  <a:pt x="6458807" y="5392463"/>
                  <a:pt x="6458807" y="5392463"/>
                  <a:pt x="6484316" y="5387166"/>
                </a:cubicBezTo>
                <a:cubicBezTo>
                  <a:pt x="6484316" y="5387166"/>
                  <a:pt x="6484316" y="5387166"/>
                  <a:pt x="6501323" y="5392463"/>
                </a:cubicBezTo>
                <a:cubicBezTo>
                  <a:pt x="6501323" y="5392463"/>
                  <a:pt x="6501323" y="5392463"/>
                  <a:pt x="6505574" y="5381869"/>
                </a:cubicBezTo>
                <a:cubicBezTo>
                  <a:pt x="6505574" y="5381869"/>
                  <a:pt x="6505574" y="5381869"/>
                  <a:pt x="6526832" y="5376573"/>
                </a:cubicBezTo>
                <a:cubicBezTo>
                  <a:pt x="6526832" y="5376573"/>
                  <a:pt x="6526832" y="5376573"/>
                  <a:pt x="6552342" y="5381869"/>
                </a:cubicBezTo>
                <a:cubicBezTo>
                  <a:pt x="6552342" y="5381869"/>
                  <a:pt x="6552342" y="5381869"/>
                  <a:pt x="6633122" y="5371276"/>
                </a:cubicBezTo>
                <a:cubicBezTo>
                  <a:pt x="6633122" y="5371276"/>
                  <a:pt x="6633122" y="5371276"/>
                  <a:pt x="6637373" y="5376573"/>
                </a:cubicBezTo>
                <a:cubicBezTo>
                  <a:pt x="6637373" y="5376573"/>
                  <a:pt x="6637373" y="5376573"/>
                  <a:pt x="6705399" y="5365980"/>
                </a:cubicBezTo>
                <a:cubicBezTo>
                  <a:pt x="6705399" y="5365980"/>
                  <a:pt x="6705399" y="5365980"/>
                  <a:pt x="6735160" y="5376573"/>
                </a:cubicBezTo>
                <a:cubicBezTo>
                  <a:pt x="6735160" y="5376573"/>
                  <a:pt x="6735160" y="5376573"/>
                  <a:pt x="6752166" y="5376573"/>
                </a:cubicBezTo>
                <a:cubicBezTo>
                  <a:pt x="6752166" y="5376573"/>
                  <a:pt x="6752166" y="5376573"/>
                  <a:pt x="6743663" y="5360683"/>
                </a:cubicBezTo>
                <a:cubicBezTo>
                  <a:pt x="6743663" y="5360683"/>
                  <a:pt x="6743663" y="5360683"/>
                  <a:pt x="6713902" y="5360683"/>
                </a:cubicBezTo>
                <a:cubicBezTo>
                  <a:pt x="6713902" y="5360683"/>
                  <a:pt x="6713902" y="5360683"/>
                  <a:pt x="6620367" y="5371276"/>
                </a:cubicBezTo>
                <a:cubicBezTo>
                  <a:pt x="6620367" y="5371276"/>
                  <a:pt x="6620367" y="5371276"/>
                  <a:pt x="6620367" y="5365980"/>
                </a:cubicBezTo>
                <a:cubicBezTo>
                  <a:pt x="6633122" y="5360683"/>
                  <a:pt x="6620367" y="5360683"/>
                  <a:pt x="6624619" y="5360683"/>
                </a:cubicBezTo>
                <a:cubicBezTo>
                  <a:pt x="6624619" y="5360683"/>
                  <a:pt x="6624619" y="5360683"/>
                  <a:pt x="6603361" y="5360683"/>
                </a:cubicBezTo>
                <a:cubicBezTo>
                  <a:pt x="6603361" y="5360683"/>
                  <a:pt x="6603361" y="5360683"/>
                  <a:pt x="6577851" y="5371276"/>
                </a:cubicBezTo>
                <a:cubicBezTo>
                  <a:pt x="6577851" y="5371276"/>
                  <a:pt x="6577851" y="5371276"/>
                  <a:pt x="6569348" y="5365980"/>
                </a:cubicBezTo>
                <a:cubicBezTo>
                  <a:pt x="6577851" y="5344793"/>
                  <a:pt x="6599109" y="5355387"/>
                  <a:pt x="6611864" y="5344793"/>
                </a:cubicBezTo>
                <a:cubicBezTo>
                  <a:pt x="6611864" y="5344793"/>
                  <a:pt x="6611864" y="5344793"/>
                  <a:pt x="6713902" y="5323607"/>
                </a:cubicBezTo>
                <a:cubicBezTo>
                  <a:pt x="6713902" y="5323607"/>
                  <a:pt x="6713902" y="5323607"/>
                  <a:pt x="6730908" y="5328904"/>
                </a:cubicBezTo>
                <a:cubicBezTo>
                  <a:pt x="6730908" y="5328904"/>
                  <a:pt x="6730908" y="5328904"/>
                  <a:pt x="6752166" y="5318311"/>
                </a:cubicBezTo>
                <a:cubicBezTo>
                  <a:pt x="6752166" y="5318311"/>
                  <a:pt x="6752166" y="5318311"/>
                  <a:pt x="6773424" y="5323607"/>
                </a:cubicBezTo>
                <a:cubicBezTo>
                  <a:pt x="6773424" y="5323607"/>
                  <a:pt x="6773424" y="5323607"/>
                  <a:pt x="6798934" y="5323607"/>
                </a:cubicBezTo>
                <a:cubicBezTo>
                  <a:pt x="6798934" y="5323607"/>
                  <a:pt x="6798934" y="5323607"/>
                  <a:pt x="6828695" y="5302421"/>
                </a:cubicBezTo>
                <a:cubicBezTo>
                  <a:pt x="6828695" y="5302421"/>
                  <a:pt x="6828695" y="5302421"/>
                  <a:pt x="6807437" y="5302421"/>
                </a:cubicBezTo>
                <a:cubicBezTo>
                  <a:pt x="6807437" y="5302421"/>
                  <a:pt x="6807437" y="5302421"/>
                  <a:pt x="6798934" y="5313014"/>
                </a:cubicBezTo>
                <a:cubicBezTo>
                  <a:pt x="6798934" y="5313014"/>
                  <a:pt x="6798934" y="5313014"/>
                  <a:pt x="6781927" y="5297124"/>
                </a:cubicBezTo>
                <a:cubicBezTo>
                  <a:pt x="6781927" y="5297124"/>
                  <a:pt x="6781927" y="5297124"/>
                  <a:pt x="6798934" y="5286531"/>
                </a:cubicBezTo>
                <a:cubicBezTo>
                  <a:pt x="6798934" y="5286531"/>
                  <a:pt x="6798934" y="5286531"/>
                  <a:pt x="6849953" y="5270641"/>
                </a:cubicBezTo>
                <a:cubicBezTo>
                  <a:pt x="6849953" y="5270641"/>
                  <a:pt x="6849953" y="5270641"/>
                  <a:pt x="6862707" y="5260048"/>
                </a:cubicBezTo>
                <a:cubicBezTo>
                  <a:pt x="6862707" y="5260048"/>
                  <a:pt x="6862707" y="5260048"/>
                  <a:pt x="6866959" y="5265345"/>
                </a:cubicBezTo>
                <a:cubicBezTo>
                  <a:pt x="6866959" y="5265345"/>
                  <a:pt x="6866959" y="5265345"/>
                  <a:pt x="6871211" y="5275938"/>
                </a:cubicBezTo>
                <a:cubicBezTo>
                  <a:pt x="6871211" y="5275938"/>
                  <a:pt x="6871211" y="5275938"/>
                  <a:pt x="6832946" y="5291828"/>
                </a:cubicBezTo>
                <a:cubicBezTo>
                  <a:pt x="6832946" y="5291828"/>
                  <a:pt x="6832946" y="5291828"/>
                  <a:pt x="6832946" y="5302421"/>
                </a:cubicBezTo>
                <a:cubicBezTo>
                  <a:pt x="6832946" y="5302421"/>
                  <a:pt x="6832946" y="5302421"/>
                  <a:pt x="6854204" y="5302421"/>
                </a:cubicBezTo>
                <a:lnTo>
                  <a:pt x="6839690" y="5296145"/>
                </a:lnTo>
                <a:lnTo>
                  <a:pt x="6841450" y="5291828"/>
                </a:lnTo>
                <a:cubicBezTo>
                  <a:pt x="6841450" y="5291828"/>
                  <a:pt x="6841450" y="5291828"/>
                  <a:pt x="6849953" y="5286531"/>
                </a:cubicBezTo>
                <a:cubicBezTo>
                  <a:pt x="6849953" y="5286531"/>
                  <a:pt x="6849953" y="5286531"/>
                  <a:pt x="6862707" y="5302421"/>
                </a:cubicBezTo>
                <a:cubicBezTo>
                  <a:pt x="6858456" y="5260048"/>
                  <a:pt x="6875462" y="5307717"/>
                  <a:pt x="6875462" y="5281235"/>
                </a:cubicBezTo>
                <a:cubicBezTo>
                  <a:pt x="6875462" y="5281235"/>
                  <a:pt x="6875462" y="5281235"/>
                  <a:pt x="6892469" y="5270641"/>
                </a:cubicBezTo>
                <a:cubicBezTo>
                  <a:pt x="6892469" y="5291828"/>
                  <a:pt x="6900972" y="5270641"/>
                  <a:pt x="6905223" y="5275938"/>
                </a:cubicBezTo>
                <a:cubicBezTo>
                  <a:pt x="6905223" y="5275938"/>
                  <a:pt x="6905223" y="5275938"/>
                  <a:pt x="6909475" y="5291828"/>
                </a:cubicBezTo>
                <a:cubicBezTo>
                  <a:pt x="6909475" y="5291828"/>
                  <a:pt x="6909475" y="5291828"/>
                  <a:pt x="6917978" y="5281235"/>
                </a:cubicBezTo>
                <a:cubicBezTo>
                  <a:pt x="6917978" y="5281235"/>
                  <a:pt x="6917978" y="5281235"/>
                  <a:pt x="6926481" y="5286531"/>
                </a:cubicBezTo>
                <a:cubicBezTo>
                  <a:pt x="6926481" y="5286531"/>
                  <a:pt x="6926481" y="5286531"/>
                  <a:pt x="6939236" y="5265345"/>
                </a:cubicBezTo>
                <a:cubicBezTo>
                  <a:pt x="6939236" y="5265345"/>
                  <a:pt x="6939236" y="5265345"/>
                  <a:pt x="6964746" y="5260048"/>
                </a:cubicBezTo>
                <a:cubicBezTo>
                  <a:pt x="6964746" y="5260048"/>
                  <a:pt x="6964746" y="5260048"/>
                  <a:pt x="6956242" y="5249455"/>
                </a:cubicBezTo>
                <a:cubicBezTo>
                  <a:pt x="6960494" y="5228269"/>
                  <a:pt x="6968997" y="5238862"/>
                  <a:pt x="6973249" y="5238862"/>
                </a:cubicBezTo>
                <a:cubicBezTo>
                  <a:pt x="6973249" y="5238862"/>
                  <a:pt x="6973249" y="5238862"/>
                  <a:pt x="6981752" y="5265345"/>
                </a:cubicBezTo>
                <a:cubicBezTo>
                  <a:pt x="6981752" y="5265345"/>
                  <a:pt x="6981752" y="5265345"/>
                  <a:pt x="6994507" y="5265345"/>
                </a:cubicBezTo>
                <a:cubicBezTo>
                  <a:pt x="6994507" y="5265345"/>
                  <a:pt x="6994507" y="5265345"/>
                  <a:pt x="7020016" y="5270641"/>
                </a:cubicBezTo>
                <a:cubicBezTo>
                  <a:pt x="7020016" y="5270641"/>
                  <a:pt x="7020016" y="5270641"/>
                  <a:pt x="7011513" y="5265345"/>
                </a:cubicBezTo>
                <a:cubicBezTo>
                  <a:pt x="7011513" y="5265345"/>
                  <a:pt x="7011513" y="5265345"/>
                  <a:pt x="7024268" y="5244159"/>
                </a:cubicBezTo>
                <a:cubicBezTo>
                  <a:pt x="7024268" y="5244159"/>
                  <a:pt x="7024268" y="5244159"/>
                  <a:pt x="7041274" y="5249455"/>
                </a:cubicBezTo>
                <a:cubicBezTo>
                  <a:pt x="7041274" y="5249455"/>
                  <a:pt x="7041274" y="5249455"/>
                  <a:pt x="7041274" y="5244159"/>
                </a:cubicBezTo>
                <a:cubicBezTo>
                  <a:pt x="7007261" y="5217676"/>
                  <a:pt x="7020016" y="5244159"/>
                  <a:pt x="6990255" y="5238862"/>
                </a:cubicBezTo>
                <a:cubicBezTo>
                  <a:pt x="6990255" y="5238862"/>
                  <a:pt x="6990255" y="5238862"/>
                  <a:pt x="6981752" y="5249455"/>
                </a:cubicBezTo>
                <a:cubicBezTo>
                  <a:pt x="6986003" y="5222972"/>
                  <a:pt x="6977500" y="5244159"/>
                  <a:pt x="6977500" y="5238862"/>
                </a:cubicBezTo>
                <a:cubicBezTo>
                  <a:pt x="6977500" y="5238862"/>
                  <a:pt x="6977500" y="5238862"/>
                  <a:pt x="6981752" y="5228269"/>
                </a:cubicBezTo>
                <a:cubicBezTo>
                  <a:pt x="6981752" y="5228269"/>
                  <a:pt x="6981752" y="5228269"/>
                  <a:pt x="7062532" y="5212379"/>
                </a:cubicBezTo>
                <a:cubicBezTo>
                  <a:pt x="7062532" y="5212379"/>
                  <a:pt x="7062532" y="5212379"/>
                  <a:pt x="7071035" y="5217676"/>
                </a:cubicBezTo>
                <a:cubicBezTo>
                  <a:pt x="7071035" y="5217676"/>
                  <a:pt x="7071035" y="5217676"/>
                  <a:pt x="7092293" y="5201886"/>
                </a:cubicBezTo>
                <a:cubicBezTo>
                  <a:pt x="7092293" y="5201886"/>
                  <a:pt x="7092293" y="5201886"/>
                  <a:pt x="7096545" y="5207083"/>
                </a:cubicBezTo>
                <a:cubicBezTo>
                  <a:pt x="7096545" y="5207083"/>
                  <a:pt x="7096545" y="5207083"/>
                  <a:pt x="7151815" y="5196489"/>
                </a:cubicBezTo>
                <a:cubicBezTo>
                  <a:pt x="7151815" y="5196489"/>
                  <a:pt x="7151815" y="5196489"/>
                  <a:pt x="7160319" y="5191193"/>
                </a:cubicBezTo>
                <a:cubicBezTo>
                  <a:pt x="7160319" y="5191193"/>
                  <a:pt x="7160319" y="5191193"/>
                  <a:pt x="7168822" y="5196489"/>
                </a:cubicBezTo>
                <a:cubicBezTo>
                  <a:pt x="7184765" y="5192517"/>
                  <a:pt x="7197121" y="5189455"/>
                  <a:pt x="7206563" y="5187138"/>
                </a:cubicBezTo>
                <a:lnTo>
                  <a:pt x="7223342" y="5183092"/>
                </a:lnTo>
                <a:lnTo>
                  <a:pt x="7215759" y="5186871"/>
                </a:lnTo>
                <a:lnTo>
                  <a:pt x="7213663" y="5187551"/>
                </a:lnTo>
                <a:cubicBezTo>
                  <a:pt x="7207883" y="5189538"/>
                  <a:pt x="7203898" y="5191193"/>
                  <a:pt x="7207086" y="5191193"/>
                </a:cubicBezTo>
                <a:cubicBezTo>
                  <a:pt x="7207086" y="5191193"/>
                  <a:pt x="7207086" y="5191193"/>
                  <a:pt x="7209743" y="5189869"/>
                </a:cubicBezTo>
                <a:lnTo>
                  <a:pt x="7215759" y="5186871"/>
                </a:lnTo>
                <a:lnTo>
                  <a:pt x="7231001" y="5181924"/>
                </a:lnTo>
                <a:cubicBezTo>
                  <a:pt x="7234987" y="5180600"/>
                  <a:pt x="7235386" y="5180269"/>
                  <a:pt x="7226816" y="5182255"/>
                </a:cubicBezTo>
                <a:lnTo>
                  <a:pt x="7223342" y="5183092"/>
                </a:lnTo>
                <a:lnTo>
                  <a:pt x="7228344" y="5180600"/>
                </a:lnTo>
                <a:cubicBezTo>
                  <a:pt x="7228344" y="5180600"/>
                  <a:pt x="7228344" y="5180600"/>
                  <a:pt x="7211338" y="5180600"/>
                </a:cubicBezTo>
                <a:cubicBezTo>
                  <a:pt x="7211338" y="5180600"/>
                  <a:pt x="7211338" y="5180600"/>
                  <a:pt x="7215589" y="5170007"/>
                </a:cubicBezTo>
                <a:cubicBezTo>
                  <a:pt x="7215589" y="5170007"/>
                  <a:pt x="7215589" y="5170007"/>
                  <a:pt x="7258105" y="5159414"/>
                </a:cubicBezTo>
                <a:cubicBezTo>
                  <a:pt x="7258105" y="5159414"/>
                  <a:pt x="7258105" y="5159414"/>
                  <a:pt x="7283615" y="5170007"/>
                </a:cubicBezTo>
                <a:cubicBezTo>
                  <a:pt x="7283615" y="5170007"/>
                  <a:pt x="7283615" y="5170007"/>
                  <a:pt x="7283615" y="5180600"/>
                </a:cubicBezTo>
                <a:cubicBezTo>
                  <a:pt x="7283615" y="5180600"/>
                  <a:pt x="7283615" y="5180600"/>
                  <a:pt x="7287866" y="5180600"/>
                </a:cubicBezTo>
                <a:cubicBezTo>
                  <a:pt x="7287866" y="5180600"/>
                  <a:pt x="7287866" y="5180600"/>
                  <a:pt x="7309124" y="5170007"/>
                </a:cubicBezTo>
                <a:cubicBezTo>
                  <a:pt x="7309124" y="5170007"/>
                  <a:pt x="7309124" y="5170007"/>
                  <a:pt x="7351640" y="5170007"/>
                </a:cubicBezTo>
                <a:cubicBezTo>
                  <a:pt x="7351640" y="5170007"/>
                  <a:pt x="7351640" y="5170007"/>
                  <a:pt x="7326130" y="5191193"/>
                </a:cubicBezTo>
                <a:cubicBezTo>
                  <a:pt x="7326130" y="5191193"/>
                  <a:pt x="7326130" y="5191193"/>
                  <a:pt x="7330382" y="5201886"/>
                </a:cubicBezTo>
                <a:cubicBezTo>
                  <a:pt x="7330382" y="5201886"/>
                  <a:pt x="7330382" y="5201886"/>
                  <a:pt x="7321879" y="5207083"/>
                </a:cubicBezTo>
                <a:cubicBezTo>
                  <a:pt x="7321879" y="5207083"/>
                  <a:pt x="7321879" y="5207083"/>
                  <a:pt x="7309124" y="5191193"/>
                </a:cubicBezTo>
                <a:cubicBezTo>
                  <a:pt x="7309124" y="5191193"/>
                  <a:pt x="7309124" y="5191193"/>
                  <a:pt x="7292118" y="5196489"/>
                </a:cubicBezTo>
                <a:cubicBezTo>
                  <a:pt x="7292118" y="5196489"/>
                  <a:pt x="7292118" y="5196489"/>
                  <a:pt x="7283615" y="5185896"/>
                </a:cubicBezTo>
                <a:cubicBezTo>
                  <a:pt x="7283615" y="5185896"/>
                  <a:pt x="7283615" y="5185896"/>
                  <a:pt x="7279363" y="5191193"/>
                </a:cubicBezTo>
                <a:cubicBezTo>
                  <a:pt x="7279363" y="5191193"/>
                  <a:pt x="7279363" y="5191193"/>
                  <a:pt x="7270860" y="5207083"/>
                </a:cubicBezTo>
                <a:cubicBezTo>
                  <a:pt x="7262357" y="5201886"/>
                  <a:pt x="7249602" y="5201886"/>
                  <a:pt x="7236847" y="5207083"/>
                </a:cubicBezTo>
                <a:cubicBezTo>
                  <a:pt x="7236847" y="5207083"/>
                  <a:pt x="7236847" y="5207083"/>
                  <a:pt x="7224092" y="5201886"/>
                </a:cubicBezTo>
                <a:cubicBezTo>
                  <a:pt x="7207086" y="5207083"/>
                  <a:pt x="7194331" y="5217676"/>
                  <a:pt x="7177325" y="5217676"/>
                </a:cubicBezTo>
                <a:cubicBezTo>
                  <a:pt x="7177325" y="5217676"/>
                  <a:pt x="7177325" y="5217676"/>
                  <a:pt x="7190080" y="5233565"/>
                </a:cubicBezTo>
                <a:cubicBezTo>
                  <a:pt x="7190080" y="5233565"/>
                  <a:pt x="7190080" y="5233565"/>
                  <a:pt x="7190080" y="5228269"/>
                </a:cubicBezTo>
                <a:lnTo>
                  <a:pt x="7203556" y="5224771"/>
                </a:lnTo>
                <a:lnTo>
                  <a:pt x="7203897" y="5225621"/>
                </a:lnTo>
                <a:cubicBezTo>
                  <a:pt x="7204960" y="5228269"/>
                  <a:pt x="7207086" y="5233565"/>
                  <a:pt x="7211338" y="5244159"/>
                </a:cubicBezTo>
                <a:lnTo>
                  <a:pt x="7204117" y="5247532"/>
                </a:lnTo>
                <a:lnTo>
                  <a:pt x="7202134" y="5247804"/>
                </a:lnTo>
                <a:lnTo>
                  <a:pt x="7194331" y="5244159"/>
                </a:lnTo>
                <a:cubicBezTo>
                  <a:pt x="7194331" y="5244159"/>
                  <a:pt x="7194331" y="5244159"/>
                  <a:pt x="7193268" y="5245483"/>
                </a:cubicBezTo>
                <a:lnTo>
                  <a:pt x="7188285" y="5251692"/>
                </a:lnTo>
                <a:lnTo>
                  <a:pt x="7186360" y="5254090"/>
                </a:lnTo>
                <a:cubicBezTo>
                  <a:pt x="7185828" y="5254752"/>
                  <a:pt x="7185828" y="5254752"/>
                  <a:pt x="7185828" y="5254752"/>
                </a:cubicBezTo>
                <a:lnTo>
                  <a:pt x="7188285" y="5251692"/>
                </a:lnTo>
                <a:lnTo>
                  <a:pt x="7190080" y="5249455"/>
                </a:lnTo>
                <a:lnTo>
                  <a:pt x="7202134" y="5247804"/>
                </a:lnTo>
                <a:lnTo>
                  <a:pt x="7202835" y="5248131"/>
                </a:lnTo>
                <a:lnTo>
                  <a:pt x="7204117" y="5247532"/>
                </a:lnTo>
                <a:lnTo>
                  <a:pt x="7214991" y="5246042"/>
                </a:lnTo>
                <a:lnTo>
                  <a:pt x="7213463" y="5247469"/>
                </a:lnTo>
                <a:cubicBezTo>
                  <a:pt x="7211338" y="5249455"/>
                  <a:pt x="7211338" y="5249455"/>
                  <a:pt x="7211338" y="5249455"/>
                </a:cubicBezTo>
                <a:cubicBezTo>
                  <a:pt x="7204960" y="5249455"/>
                  <a:pt x="7236847" y="5243497"/>
                  <a:pt x="7222697" y="5244986"/>
                </a:cubicBezTo>
                <a:lnTo>
                  <a:pt x="7214991" y="5246042"/>
                </a:lnTo>
                <a:lnTo>
                  <a:pt x="7228344" y="5233565"/>
                </a:lnTo>
                <a:cubicBezTo>
                  <a:pt x="7224092" y="5222972"/>
                  <a:pt x="7215589" y="5228269"/>
                  <a:pt x="7211338" y="5228269"/>
                </a:cubicBezTo>
                <a:cubicBezTo>
                  <a:pt x="7211338" y="5228269"/>
                  <a:pt x="7211338" y="5228269"/>
                  <a:pt x="7232596" y="5212379"/>
                </a:cubicBezTo>
                <a:cubicBezTo>
                  <a:pt x="7232596" y="5212379"/>
                  <a:pt x="7232596" y="5212379"/>
                  <a:pt x="7249602" y="5222972"/>
                </a:cubicBezTo>
                <a:cubicBezTo>
                  <a:pt x="7249602" y="5222972"/>
                  <a:pt x="7249602" y="5222972"/>
                  <a:pt x="7236847" y="5233565"/>
                </a:cubicBezTo>
                <a:cubicBezTo>
                  <a:pt x="7236847" y="5233565"/>
                  <a:pt x="7236847" y="5233565"/>
                  <a:pt x="7279363" y="5238862"/>
                </a:cubicBezTo>
                <a:cubicBezTo>
                  <a:pt x="7279363" y="5238862"/>
                  <a:pt x="7279363" y="5238862"/>
                  <a:pt x="7275111" y="5244159"/>
                </a:cubicBezTo>
                <a:cubicBezTo>
                  <a:pt x="7275111" y="5244159"/>
                  <a:pt x="7275111" y="5244159"/>
                  <a:pt x="7245350" y="5249455"/>
                </a:cubicBezTo>
                <a:cubicBezTo>
                  <a:pt x="7245350" y="5249455"/>
                  <a:pt x="7245350" y="5249455"/>
                  <a:pt x="7207086" y="5260048"/>
                </a:cubicBezTo>
                <a:cubicBezTo>
                  <a:pt x="7207086" y="5260048"/>
                  <a:pt x="7207086" y="5260048"/>
                  <a:pt x="7190080" y="5275938"/>
                </a:cubicBezTo>
                <a:lnTo>
                  <a:pt x="7181851" y="5292169"/>
                </a:lnTo>
                <a:lnTo>
                  <a:pt x="7177325" y="5286531"/>
                </a:lnTo>
                <a:cubicBezTo>
                  <a:pt x="7173073" y="5286531"/>
                  <a:pt x="7177325" y="5286531"/>
                  <a:pt x="7177325" y="5281235"/>
                </a:cubicBezTo>
                <a:cubicBezTo>
                  <a:pt x="7177325" y="5281235"/>
                  <a:pt x="7177325" y="5281235"/>
                  <a:pt x="7173073" y="5281235"/>
                </a:cubicBezTo>
                <a:cubicBezTo>
                  <a:pt x="7173073" y="5281235"/>
                  <a:pt x="7173073" y="5281235"/>
                  <a:pt x="7173073" y="5291828"/>
                </a:cubicBezTo>
                <a:cubicBezTo>
                  <a:pt x="7173073" y="5291828"/>
                  <a:pt x="7173073" y="5291828"/>
                  <a:pt x="7143312" y="5297124"/>
                </a:cubicBezTo>
                <a:cubicBezTo>
                  <a:pt x="7143312" y="5297124"/>
                  <a:pt x="7143312" y="5297124"/>
                  <a:pt x="7109300" y="5318311"/>
                </a:cubicBezTo>
                <a:lnTo>
                  <a:pt x="7057793" y="5332369"/>
                </a:lnTo>
                <a:lnTo>
                  <a:pt x="7052966" y="5331386"/>
                </a:lnTo>
                <a:cubicBezTo>
                  <a:pt x="7040211" y="5332876"/>
                  <a:pt x="7027457" y="5344793"/>
                  <a:pt x="6986003" y="5344793"/>
                </a:cubicBezTo>
                <a:lnTo>
                  <a:pt x="6985276" y="5342073"/>
                </a:lnTo>
                <a:lnTo>
                  <a:pt x="6988528" y="5340656"/>
                </a:lnTo>
                <a:cubicBezTo>
                  <a:pt x="7000618" y="5334200"/>
                  <a:pt x="7005136" y="5328904"/>
                  <a:pt x="6986003" y="5328904"/>
                </a:cubicBezTo>
                <a:cubicBezTo>
                  <a:pt x="6986003" y="5328904"/>
                  <a:pt x="6986003" y="5328904"/>
                  <a:pt x="6998758" y="5318311"/>
                </a:cubicBezTo>
                <a:cubicBezTo>
                  <a:pt x="6998758" y="5318311"/>
                  <a:pt x="6998758" y="5318311"/>
                  <a:pt x="6990255" y="5318311"/>
                </a:cubicBezTo>
                <a:cubicBezTo>
                  <a:pt x="6990255" y="5318311"/>
                  <a:pt x="6990255" y="5318311"/>
                  <a:pt x="6990255" y="5307717"/>
                </a:cubicBezTo>
                <a:cubicBezTo>
                  <a:pt x="6990255" y="5307717"/>
                  <a:pt x="6990255" y="5307717"/>
                  <a:pt x="6977500" y="5318311"/>
                </a:cubicBezTo>
                <a:cubicBezTo>
                  <a:pt x="6977500" y="5318311"/>
                  <a:pt x="6977500" y="5318311"/>
                  <a:pt x="6977500" y="5339497"/>
                </a:cubicBezTo>
                <a:cubicBezTo>
                  <a:pt x="6977500" y="5339497"/>
                  <a:pt x="6977500" y="5339497"/>
                  <a:pt x="6981752" y="5328904"/>
                </a:cubicBezTo>
                <a:cubicBezTo>
                  <a:pt x="6981752" y="5328904"/>
                  <a:pt x="6981752" y="5328904"/>
                  <a:pt x="6982284" y="5330890"/>
                </a:cubicBezTo>
                <a:lnTo>
                  <a:pt x="6985276" y="5342073"/>
                </a:lnTo>
                <a:lnTo>
                  <a:pt x="6949158" y="5357814"/>
                </a:lnTo>
                <a:lnTo>
                  <a:pt x="6930733" y="5360683"/>
                </a:lnTo>
                <a:cubicBezTo>
                  <a:pt x="6930733" y="5360683"/>
                  <a:pt x="6930733" y="5360683"/>
                  <a:pt x="6913727" y="5371276"/>
                </a:cubicBezTo>
                <a:cubicBezTo>
                  <a:pt x="6913727" y="5371276"/>
                  <a:pt x="6913727" y="5371276"/>
                  <a:pt x="6896720" y="5365980"/>
                </a:cubicBezTo>
                <a:cubicBezTo>
                  <a:pt x="6896720" y="5365980"/>
                  <a:pt x="6896720" y="5365980"/>
                  <a:pt x="6875462" y="5381869"/>
                </a:cubicBezTo>
                <a:cubicBezTo>
                  <a:pt x="6841450" y="5365980"/>
                  <a:pt x="6866959" y="5365980"/>
                  <a:pt x="6862707" y="5365980"/>
                </a:cubicBezTo>
                <a:cubicBezTo>
                  <a:pt x="6862707" y="5365980"/>
                  <a:pt x="6862707" y="5365980"/>
                  <a:pt x="6841450" y="5371276"/>
                </a:cubicBezTo>
                <a:cubicBezTo>
                  <a:pt x="6841450" y="5371276"/>
                  <a:pt x="6841450" y="5371276"/>
                  <a:pt x="6841450" y="5381869"/>
                </a:cubicBezTo>
                <a:cubicBezTo>
                  <a:pt x="6841450" y="5381869"/>
                  <a:pt x="6841450" y="5381869"/>
                  <a:pt x="6811688" y="5376573"/>
                </a:cubicBezTo>
                <a:cubicBezTo>
                  <a:pt x="6811688" y="5376573"/>
                  <a:pt x="6811688" y="5376573"/>
                  <a:pt x="6807437" y="5392463"/>
                </a:cubicBezTo>
                <a:cubicBezTo>
                  <a:pt x="6807437" y="5392463"/>
                  <a:pt x="6807437" y="5392463"/>
                  <a:pt x="6820192" y="5403056"/>
                </a:cubicBezTo>
                <a:cubicBezTo>
                  <a:pt x="6820192" y="5403056"/>
                  <a:pt x="6820192" y="5403056"/>
                  <a:pt x="6837198" y="5392463"/>
                </a:cubicBezTo>
                <a:cubicBezTo>
                  <a:pt x="6837198" y="5392463"/>
                  <a:pt x="6837198" y="5392463"/>
                  <a:pt x="6841450" y="5397759"/>
                </a:cubicBezTo>
                <a:cubicBezTo>
                  <a:pt x="6841450" y="5397759"/>
                  <a:pt x="6841450" y="5397759"/>
                  <a:pt x="6866959" y="5387166"/>
                </a:cubicBezTo>
                <a:cubicBezTo>
                  <a:pt x="6866959" y="5387166"/>
                  <a:pt x="6866959" y="5387166"/>
                  <a:pt x="6875462" y="5397759"/>
                </a:cubicBezTo>
                <a:cubicBezTo>
                  <a:pt x="6875462" y="5397759"/>
                  <a:pt x="6875462" y="5397759"/>
                  <a:pt x="6877588" y="5397759"/>
                </a:cubicBezTo>
                <a:lnTo>
                  <a:pt x="6888217" y="5397759"/>
                </a:lnTo>
                <a:cubicBezTo>
                  <a:pt x="6888217" y="5397759"/>
                  <a:pt x="6888217" y="5397759"/>
                  <a:pt x="6890343" y="5397759"/>
                </a:cubicBezTo>
                <a:lnTo>
                  <a:pt x="6892469" y="5397759"/>
                </a:lnTo>
                <a:lnTo>
                  <a:pt x="6905223" y="5397759"/>
                </a:lnTo>
                <a:cubicBezTo>
                  <a:pt x="6905223" y="5397759"/>
                  <a:pt x="6905223" y="5397759"/>
                  <a:pt x="6909475" y="5408352"/>
                </a:cubicBezTo>
                <a:cubicBezTo>
                  <a:pt x="6909475" y="5408352"/>
                  <a:pt x="6909475" y="5408352"/>
                  <a:pt x="6854204" y="5418945"/>
                </a:cubicBezTo>
                <a:cubicBezTo>
                  <a:pt x="6854204" y="5418945"/>
                  <a:pt x="6854204" y="5418945"/>
                  <a:pt x="6849953" y="5429539"/>
                </a:cubicBezTo>
                <a:cubicBezTo>
                  <a:pt x="6849953" y="5429539"/>
                  <a:pt x="6849953" y="5429539"/>
                  <a:pt x="6837198" y="5429539"/>
                </a:cubicBezTo>
                <a:cubicBezTo>
                  <a:pt x="6837198" y="5429539"/>
                  <a:pt x="6837198" y="5429539"/>
                  <a:pt x="6837198" y="5418945"/>
                </a:cubicBezTo>
                <a:cubicBezTo>
                  <a:pt x="6837198" y="5418945"/>
                  <a:pt x="6837198" y="5418945"/>
                  <a:pt x="6820192" y="5418945"/>
                </a:cubicBezTo>
                <a:cubicBezTo>
                  <a:pt x="6820192" y="5418945"/>
                  <a:pt x="6820192" y="5418945"/>
                  <a:pt x="6824443" y="5429539"/>
                </a:cubicBezTo>
                <a:cubicBezTo>
                  <a:pt x="6824443" y="5429539"/>
                  <a:pt x="6824443" y="5429539"/>
                  <a:pt x="6803185" y="5434835"/>
                </a:cubicBezTo>
                <a:cubicBezTo>
                  <a:pt x="6803185" y="5434835"/>
                  <a:pt x="6803185" y="5434835"/>
                  <a:pt x="6798934" y="5445428"/>
                </a:cubicBezTo>
                <a:cubicBezTo>
                  <a:pt x="6798934" y="5445428"/>
                  <a:pt x="6798934" y="5445428"/>
                  <a:pt x="6764921" y="5450725"/>
                </a:cubicBezTo>
                <a:cubicBezTo>
                  <a:pt x="6764921" y="5450725"/>
                  <a:pt x="6764921" y="5450725"/>
                  <a:pt x="6756418" y="5445428"/>
                </a:cubicBezTo>
                <a:cubicBezTo>
                  <a:pt x="6756418" y="5445428"/>
                  <a:pt x="6756418" y="5445428"/>
                  <a:pt x="6777676" y="5434835"/>
                </a:cubicBezTo>
                <a:cubicBezTo>
                  <a:pt x="6795745" y="5425566"/>
                  <a:pt x="6806374" y="5419939"/>
                  <a:pt x="6812220" y="5416877"/>
                </a:cubicBezTo>
                <a:lnTo>
                  <a:pt x="6812245" y="5416866"/>
                </a:lnTo>
                <a:lnTo>
                  <a:pt x="6807437" y="5429539"/>
                </a:lnTo>
                <a:cubicBezTo>
                  <a:pt x="6805311" y="5424242"/>
                  <a:pt x="6815940" y="5416297"/>
                  <a:pt x="6818066" y="5414311"/>
                </a:cubicBezTo>
                <a:lnTo>
                  <a:pt x="6812245" y="5416866"/>
                </a:lnTo>
                <a:lnTo>
                  <a:pt x="6813383" y="5413866"/>
                </a:lnTo>
                <a:lnTo>
                  <a:pt x="6813904" y="5412153"/>
                </a:lnTo>
                <a:lnTo>
                  <a:pt x="6815940" y="5413649"/>
                </a:lnTo>
                <a:lnTo>
                  <a:pt x="6814403" y="5410511"/>
                </a:lnTo>
                <a:lnTo>
                  <a:pt x="6815940" y="5405456"/>
                </a:lnTo>
                <a:cubicBezTo>
                  <a:pt x="6816737" y="5401897"/>
                  <a:pt x="6815940" y="5402063"/>
                  <a:pt x="6814877" y="5403718"/>
                </a:cubicBezTo>
                <a:lnTo>
                  <a:pt x="6813244" y="5408145"/>
                </a:lnTo>
                <a:lnTo>
                  <a:pt x="6809696" y="5400904"/>
                </a:lnTo>
                <a:cubicBezTo>
                  <a:pt x="6803717" y="5394449"/>
                  <a:pt x="6798934" y="5404380"/>
                  <a:pt x="6798934" y="5408352"/>
                </a:cubicBezTo>
                <a:cubicBezTo>
                  <a:pt x="6798934" y="5408352"/>
                  <a:pt x="6798934" y="5408352"/>
                  <a:pt x="6798934" y="5413649"/>
                </a:cubicBezTo>
                <a:cubicBezTo>
                  <a:pt x="6798934" y="5413649"/>
                  <a:pt x="6798934" y="5413649"/>
                  <a:pt x="6777676" y="5418945"/>
                </a:cubicBezTo>
                <a:cubicBezTo>
                  <a:pt x="6777676" y="5418945"/>
                  <a:pt x="6777676" y="5418945"/>
                  <a:pt x="6764921" y="5418945"/>
                </a:cubicBezTo>
                <a:cubicBezTo>
                  <a:pt x="6764921" y="5418945"/>
                  <a:pt x="6764921" y="5418945"/>
                  <a:pt x="6756418" y="5424242"/>
                </a:cubicBezTo>
                <a:cubicBezTo>
                  <a:pt x="6756418" y="5424242"/>
                  <a:pt x="6756418" y="5424242"/>
                  <a:pt x="6735160" y="5424242"/>
                </a:cubicBezTo>
                <a:cubicBezTo>
                  <a:pt x="6735160" y="5424242"/>
                  <a:pt x="6735160" y="5424242"/>
                  <a:pt x="6730908" y="5445428"/>
                </a:cubicBezTo>
                <a:cubicBezTo>
                  <a:pt x="6730908" y="5445428"/>
                  <a:pt x="6730908" y="5445428"/>
                  <a:pt x="6735160" y="5456021"/>
                </a:cubicBezTo>
                <a:cubicBezTo>
                  <a:pt x="6735160" y="5456021"/>
                  <a:pt x="6735160" y="5456021"/>
                  <a:pt x="6722405" y="5461318"/>
                </a:cubicBezTo>
                <a:cubicBezTo>
                  <a:pt x="6722405" y="5461318"/>
                  <a:pt x="6722405" y="5461318"/>
                  <a:pt x="6739411" y="5461318"/>
                </a:cubicBezTo>
                <a:cubicBezTo>
                  <a:pt x="6739411" y="5461318"/>
                  <a:pt x="6739411" y="5461318"/>
                  <a:pt x="6743663" y="5477208"/>
                </a:cubicBezTo>
                <a:cubicBezTo>
                  <a:pt x="6743663" y="5477208"/>
                  <a:pt x="6743663" y="5477208"/>
                  <a:pt x="6756418" y="5471911"/>
                </a:cubicBezTo>
                <a:cubicBezTo>
                  <a:pt x="6756418" y="5471911"/>
                  <a:pt x="6756418" y="5471911"/>
                  <a:pt x="6747915" y="5466615"/>
                </a:cubicBezTo>
                <a:cubicBezTo>
                  <a:pt x="6747915" y="5466615"/>
                  <a:pt x="6747915" y="5466615"/>
                  <a:pt x="6747915" y="5456021"/>
                </a:cubicBezTo>
                <a:cubicBezTo>
                  <a:pt x="6747915" y="5456021"/>
                  <a:pt x="6747915" y="5456021"/>
                  <a:pt x="6752166" y="5456021"/>
                </a:cubicBezTo>
                <a:cubicBezTo>
                  <a:pt x="6760669" y="5498394"/>
                  <a:pt x="6773424" y="5456021"/>
                  <a:pt x="6777676" y="5456021"/>
                </a:cubicBezTo>
                <a:cubicBezTo>
                  <a:pt x="6777676" y="5456021"/>
                  <a:pt x="6777676" y="5456021"/>
                  <a:pt x="6781927" y="5450725"/>
                </a:cubicBezTo>
                <a:cubicBezTo>
                  <a:pt x="6781927" y="5450725"/>
                  <a:pt x="6781927" y="5450725"/>
                  <a:pt x="6786179" y="5456021"/>
                </a:cubicBezTo>
                <a:lnTo>
                  <a:pt x="6797665" y="5465250"/>
                </a:lnTo>
                <a:lnTo>
                  <a:pt x="6790431" y="5471911"/>
                </a:lnTo>
                <a:cubicBezTo>
                  <a:pt x="6790431" y="5471911"/>
                  <a:pt x="6790431" y="5471911"/>
                  <a:pt x="6760669" y="5482504"/>
                </a:cubicBezTo>
                <a:lnTo>
                  <a:pt x="6765452" y="5487966"/>
                </a:lnTo>
                <a:lnTo>
                  <a:pt x="6764921" y="5487801"/>
                </a:lnTo>
                <a:cubicBezTo>
                  <a:pt x="6760669" y="5493097"/>
                  <a:pt x="6760669" y="5493097"/>
                  <a:pt x="6760669" y="5493097"/>
                </a:cubicBezTo>
                <a:cubicBezTo>
                  <a:pt x="6760669" y="5490449"/>
                  <a:pt x="6764921" y="5490449"/>
                  <a:pt x="6767047" y="5489787"/>
                </a:cubicBezTo>
                <a:lnTo>
                  <a:pt x="6765452" y="5487966"/>
                </a:lnTo>
                <a:lnTo>
                  <a:pt x="6769173" y="5489125"/>
                </a:lnTo>
                <a:cubicBezTo>
                  <a:pt x="6773424" y="5490449"/>
                  <a:pt x="6781927" y="5493097"/>
                  <a:pt x="6798934" y="5498394"/>
                </a:cubicBezTo>
                <a:cubicBezTo>
                  <a:pt x="6798934" y="5498394"/>
                  <a:pt x="6798934" y="5498394"/>
                  <a:pt x="6803185" y="5493097"/>
                </a:cubicBezTo>
                <a:cubicBezTo>
                  <a:pt x="6803185" y="5493097"/>
                  <a:pt x="6803185" y="5493097"/>
                  <a:pt x="6820192" y="5487801"/>
                </a:cubicBezTo>
                <a:cubicBezTo>
                  <a:pt x="6820192" y="5487801"/>
                  <a:pt x="6820192" y="5487801"/>
                  <a:pt x="6824443" y="5493097"/>
                </a:cubicBezTo>
                <a:cubicBezTo>
                  <a:pt x="6824443" y="5493097"/>
                  <a:pt x="6824443" y="5493097"/>
                  <a:pt x="6820192" y="5493097"/>
                </a:cubicBezTo>
                <a:cubicBezTo>
                  <a:pt x="6820192" y="5493097"/>
                  <a:pt x="6820192" y="5493097"/>
                  <a:pt x="6841450" y="5498394"/>
                </a:cubicBezTo>
                <a:cubicBezTo>
                  <a:pt x="6841450" y="5498394"/>
                  <a:pt x="6841450" y="5498394"/>
                  <a:pt x="6841450" y="5508987"/>
                </a:cubicBezTo>
                <a:cubicBezTo>
                  <a:pt x="6841450" y="5508987"/>
                  <a:pt x="6841450" y="5508987"/>
                  <a:pt x="6837198" y="5519580"/>
                </a:cubicBezTo>
                <a:cubicBezTo>
                  <a:pt x="6837198" y="5519580"/>
                  <a:pt x="6837198" y="5519580"/>
                  <a:pt x="6841450" y="5519580"/>
                </a:cubicBezTo>
                <a:cubicBezTo>
                  <a:pt x="6845170" y="5508325"/>
                  <a:pt x="6847893" y="5499635"/>
                  <a:pt x="6849812" y="5493015"/>
                </a:cubicBezTo>
                <a:lnTo>
                  <a:pt x="6851112" y="5487801"/>
                </a:lnTo>
                <a:lnTo>
                  <a:pt x="6852610" y="5487801"/>
                </a:lnTo>
                <a:cubicBezTo>
                  <a:pt x="6855267" y="5487801"/>
                  <a:pt x="6860582" y="5487801"/>
                  <a:pt x="6871211" y="5487801"/>
                </a:cubicBezTo>
                <a:cubicBezTo>
                  <a:pt x="6871211" y="5487801"/>
                  <a:pt x="6871211" y="5487801"/>
                  <a:pt x="6858456" y="5477208"/>
                </a:cubicBezTo>
                <a:cubicBezTo>
                  <a:pt x="6858456" y="5477208"/>
                  <a:pt x="6858456" y="5477208"/>
                  <a:pt x="6871211" y="5466615"/>
                </a:cubicBezTo>
                <a:cubicBezTo>
                  <a:pt x="6871211" y="5466615"/>
                  <a:pt x="6871211" y="5466615"/>
                  <a:pt x="6879714" y="5471911"/>
                </a:cubicBezTo>
                <a:cubicBezTo>
                  <a:pt x="6879714" y="5471911"/>
                  <a:pt x="6879714" y="5471911"/>
                  <a:pt x="6882371" y="5471249"/>
                </a:cubicBezTo>
                <a:lnTo>
                  <a:pt x="6882689" y="5471170"/>
                </a:lnTo>
                <a:lnTo>
                  <a:pt x="6881308" y="5475222"/>
                </a:lnTo>
                <a:cubicBezTo>
                  <a:pt x="6882902" y="5479856"/>
                  <a:pt x="6888217" y="5485153"/>
                  <a:pt x="6883965" y="5487801"/>
                </a:cubicBezTo>
                <a:cubicBezTo>
                  <a:pt x="6883965" y="5487801"/>
                  <a:pt x="6883965" y="5487801"/>
                  <a:pt x="6905223" y="5487801"/>
                </a:cubicBezTo>
                <a:cubicBezTo>
                  <a:pt x="6905223" y="5487801"/>
                  <a:pt x="6905223" y="5487801"/>
                  <a:pt x="6922230" y="5461318"/>
                </a:cubicBezTo>
                <a:cubicBezTo>
                  <a:pt x="6922230" y="5461318"/>
                  <a:pt x="6922230" y="5461318"/>
                  <a:pt x="6964746" y="5461318"/>
                </a:cubicBezTo>
                <a:cubicBezTo>
                  <a:pt x="6964746" y="5461318"/>
                  <a:pt x="6964746" y="5461318"/>
                  <a:pt x="6975508" y="5452380"/>
                </a:cubicBezTo>
                <a:lnTo>
                  <a:pt x="6986611" y="5443158"/>
                </a:lnTo>
                <a:lnTo>
                  <a:pt x="6991672" y="5441897"/>
                </a:lnTo>
                <a:lnTo>
                  <a:pt x="6998758" y="5450725"/>
                </a:lnTo>
                <a:cubicBezTo>
                  <a:pt x="6998758" y="5450725"/>
                  <a:pt x="6998758" y="5450725"/>
                  <a:pt x="7007261" y="5445428"/>
                </a:cubicBezTo>
                <a:cubicBezTo>
                  <a:pt x="7007261" y="5445428"/>
                  <a:pt x="7007261" y="5445428"/>
                  <a:pt x="6998758" y="5445428"/>
                </a:cubicBezTo>
                <a:cubicBezTo>
                  <a:pt x="6998758" y="5445428"/>
                  <a:pt x="6998758" y="5445428"/>
                  <a:pt x="6998758" y="5440132"/>
                </a:cubicBezTo>
                <a:cubicBezTo>
                  <a:pt x="6998758" y="5440132"/>
                  <a:pt x="6998758" y="5440132"/>
                  <a:pt x="6996101" y="5440794"/>
                </a:cubicBezTo>
                <a:lnTo>
                  <a:pt x="6991672" y="5441897"/>
                </a:lnTo>
                <a:lnTo>
                  <a:pt x="6991318" y="5441456"/>
                </a:lnTo>
                <a:cubicBezTo>
                  <a:pt x="6990255" y="5440132"/>
                  <a:pt x="6990255" y="5440132"/>
                  <a:pt x="6990255" y="5440132"/>
                </a:cubicBezTo>
                <a:lnTo>
                  <a:pt x="6986611" y="5443158"/>
                </a:lnTo>
                <a:lnTo>
                  <a:pt x="6977500" y="5445428"/>
                </a:lnTo>
                <a:cubicBezTo>
                  <a:pt x="6964746" y="5418945"/>
                  <a:pt x="6947739" y="5456021"/>
                  <a:pt x="6926481" y="5445428"/>
                </a:cubicBezTo>
                <a:cubicBezTo>
                  <a:pt x="6926481" y="5445428"/>
                  <a:pt x="6926481" y="5445428"/>
                  <a:pt x="6986003" y="5424242"/>
                </a:cubicBezTo>
                <a:cubicBezTo>
                  <a:pt x="6986003" y="5424242"/>
                  <a:pt x="6986003" y="5424242"/>
                  <a:pt x="6994507" y="5429539"/>
                </a:cubicBezTo>
                <a:cubicBezTo>
                  <a:pt x="6994507" y="5429539"/>
                  <a:pt x="6994507" y="5429539"/>
                  <a:pt x="7015765" y="5424242"/>
                </a:cubicBezTo>
                <a:lnTo>
                  <a:pt x="7015164" y="5431055"/>
                </a:lnTo>
                <a:lnTo>
                  <a:pt x="7013108" y="5430201"/>
                </a:lnTo>
                <a:cubicBezTo>
                  <a:pt x="7011513" y="5429539"/>
                  <a:pt x="7011513" y="5429539"/>
                  <a:pt x="7011513" y="5429539"/>
                </a:cubicBezTo>
                <a:cubicBezTo>
                  <a:pt x="7011513" y="5429539"/>
                  <a:pt x="7013905" y="5435497"/>
                  <a:pt x="7015100" y="5431773"/>
                </a:cubicBezTo>
                <a:lnTo>
                  <a:pt x="7015164" y="5431055"/>
                </a:lnTo>
                <a:lnTo>
                  <a:pt x="7024268" y="5434835"/>
                </a:lnTo>
                <a:cubicBezTo>
                  <a:pt x="7024268" y="5434835"/>
                  <a:pt x="7024268" y="5434835"/>
                  <a:pt x="7024268" y="5424242"/>
                </a:cubicBezTo>
                <a:lnTo>
                  <a:pt x="7033734" y="5428339"/>
                </a:lnTo>
                <a:lnTo>
                  <a:pt x="7032771" y="5429539"/>
                </a:lnTo>
                <a:lnTo>
                  <a:pt x="7035174" y="5428963"/>
                </a:lnTo>
                <a:lnTo>
                  <a:pt x="7039946" y="5431028"/>
                </a:lnTo>
                <a:cubicBezTo>
                  <a:pt x="7044729" y="5432684"/>
                  <a:pt x="7039946" y="5429704"/>
                  <a:pt x="7036226" y="5428711"/>
                </a:cubicBezTo>
                <a:lnTo>
                  <a:pt x="7035174" y="5428963"/>
                </a:lnTo>
                <a:lnTo>
                  <a:pt x="7033734" y="5428339"/>
                </a:lnTo>
                <a:lnTo>
                  <a:pt x="7033834" y="5428215"/>
                </a:lnTo>
                <a:cubicBezTo>
                  <a:pt x="7034897" y="5426890"/>
                  <a:pt x="7037023" y="5424242"/>
                  <a:pt x="7041274" y="5418945"/>
                </a:cubicBezTo>
                <a:cubicBezTo>
                  <a:pt x="7041274" y="5418945"/>
                  <a:pt x="7041274" y="5418945"/>
                  <a:pt x="7041274" y="5429539"/>
                </a:cubicBezTo>
                <a:cubicBezTo>
                  <a:pt x="7041274" y="5429539"/>
                  <a:pt x="7041274" y="5429539"/>
                  <a:pt x="7049777" y="5413649"/>
                </a:cubicBezTo>
                <a:cubicBezTo>
                  <a:pt x="7049777" y="5413649"/>
                  <a:pt x="7049777" y="5413649"/>
                  <a:pt x="7096545" y="5408352"/>
                </a:cubicBezTo>
                <a:cubicBezTo>
                  <a:pt x="7096545" y="5408352"/>
                  <a:pt x="7096545" y="5408352"/>
                  <a:pt x="7177325" y="5403056"/>
                </a:cubicBezTo>
                <a:cubicBezTo>
                  <a:pt x="7177325" y="5403056"/>
                  <a:pt x="7177325" y="5403056"/>
                  <a:pt x="7198583" y="5392463"/>
                </a:cubicBezTo>
                <a:cubicBezTo>
                  <a:pt x="7198583" y="5392463"/>
                  <a:pt x="7198583" y="5392463"/>
                  <a:pt x="7211338" y="5392463"/>
                </a:cubicBezTo>
                <a:cubicBezTo>
                  <a:pt x="7211338" y="5392463"/>
                  <a:pt x="7211338" y="5392463"/>
                  <a:pt x="7219841" y="5387166"/>
                </a:cubicBezTo>
                <a:cubicBezTo>
                  <a:pt x="7219841" y="5387166"/>
                  <a:pt x="7219841" y="5387166"/>
                  <a:pt x="7262357" y="5381869"/>
                </a:cubicBezTo>
                <a:cubicBezTo>
                  <a:pt x="7262357" y="5381869"/>
                  <a:pt x="7262357" y="5381869"/>
                  <a:pt x="7283615" y="5376573"/>
                </a:cubicBezTo>
                <a:cubicBezTo>
                  <a:pt x="7283615" y="5376573"/>
                  <a:pt x="7283615" y="5376573"/>
                  <a:pt x="7321879" y="5371276"/>
                </a:cubicBezTo>
                <a:cubicBezTo>
                  <a:pt x="7321879" y="5371276"/>
                  <a:pt x="7321879" y="5371276"/>
                  <a:pt x="7368646" y="5360683"/>
                </a:cubicBezTo>
                <a:cubicBezTo>
                  <a:pt x="7368646" y="5360683"/>
                  <a:pt x="7368646" y="5360683"/>
                  <a:pt x="7381401" y="5365980"/>
                </a:cubicBezTo>
                <a:cubicBezTo>
                  <a:pt x="7381401" y="5365980"/>
                  <a:pt x="7381401" y="5365980"/>
                  <a:pt x="7406911" y="5355387"/>
                </a:cubicBezTo>
                <a:cubicBezTo>
                  <a:pt x="7406911" y="5355387"/>
                  <a:pt x="7406911" y="5355387"/>
                  <a:pt x="7428169" y="5360683"/>
                </a:cubicBezTo>
                <a:cubicBezTo>
                  <a:pt x="7428169" y="5360683"/>
                  <a:pt x="7428169" y="5360683"/>
                  <a:pt x="7440923" y="5350090"/>
                </a:cubicBezTo>
                <a:cubicBezTo>
                  <a:pt x="7440923" y="5350090"/>
                  <a:pt x="7440923" y="5350090"/>
                  <a:pt x="7479188" y="5344793"/>
                </a:cubicBezTo>
                <a:cubicBezTo>
                  <a:pt x="7479188" y="5344793"/>
                  <a:pt x="7479188" y="5344793"/>
                  <a:pt x="7500445" y="5344793"/>
                </a:cubicBezTo>
                <a:cubicBezTo>
                  <a:pt x="7500445" y="5344793"/>
                  <a:pt x="7500445" y="5344793"/>
                  <a:pt x="7487691" y="5360683"/>
                </a:cubicBezTo>
                <a:cubicBezTo>
                  <a:pt x="7496194" y="5365980"/>
                  <a:pt x="7500445" y="5360683"/>
                  <a:pt x="7500445" y="5355387"/>
                </a:cubicBezTo>
                <a:cubicBezTo>
                  <a:pt x="7500445" y="5355387"/>
                  <a:pt x="7500445" y="5355387"/>
                  <a:pt x="7504697" y="5344793"/>
                </a:cubicBezTo>
                <a:cubicBezTo>
                  <a:pt x="7504697" y="5344793"/>
                  <a:pt x="7504697" y="5344793"/>
                  <a:pt x="7538710" y="5339497"/>
                </a:cubicBezTo>
                <a:cubicBezTo>
                  <a:pt x="7538710" y="5339497"/>
                  <a:pt x="7538710" y="5339497"/>
                  <a:pt x="7670509" y="5318311"/>
                </a:cubicBezTo>
                <a:cubicBezTo>
                  <a:pt x="7670509" y="5318311"/>
                  <a:pt x="7670509" y="5318311"/>
                  <a:pt x="7674761" y="5307717"/>
                </a:cubicBezTo>
                <a:cubicBezTo>
                  <a:pt x="7674761" y="5307717"/>
                  <a:pt x="7674761" y="5307717"/>
                  <a:pt x="7687515" y="5307717"/>
                </a:cubicBezTo>
                <a:cubicBezTo>
                  <a:pt x="7687515" y="5307717"/>
                  <a:pt x="7687515" y="5307717"/>
                  <a:pt x="7738534" y="5297124"/>
                </a:cubicBezTo>
                <a:cubicBezTo>
                  <a:pt x="7738534" y="5297124"/>
                  <a:pt x="7738534" y="5297124"/>
                  <a:pt x="7755541" y="5302421"/>
                </a:cubicBezTo>
                <a:cubicBezTo>
                  <a:pt x="7755541" y="5302421"/>
                  <a:pt x="7755541" y="5302421"/>
                  <a:pt x="7764044" y="5297124"/>
                </a:cubicBezTo>
                <a:cubicBezTo>
                  <a:pt x="7764044" y="5297124"/>
                  <a:pt x="7764044" y="5297124"/>
                  <a:pt x="7802308" y="5297124"/>
                </a:cubicBezTo>
                <a:cubicBezTo>
                  <a:pt x="7802308" y="5297124"/>
                  <a:pt x="7802308" y="5297124"/>
                  <a:pt x="7836321" y="5281235"/>
                </a:cubicBezTo>
                <a:cubicBezTo>
                  <a:pt x="7836321" y="5281235"/>
                  <a:pt x="7836321" y="5281235"/>
                  <a:pt x="7840572" y="5286531"/>
                </a:cubicBezTo>
                <a:cubicBezTo>
                  <a:pt x="7840572" y="5286531"/>
                  <a:pt x="7840572" y="5286531"/>
                  <a:pt x="7853327" y="5281235"/>
                </a:cubicBezTo>
                <a:cubicBezTo>
                  <a:pt x="7853327" y="5281235"/>
                  <a:pt x="7853327" y="5281235"/>
                  <a:pt x="7857579" y="5281235"/>
                </a:cubicBezTo>
                <a:cubicBezTo>
                  <a:pt x="7857579" y="5281235"/>
                  <a:pt x="7857579" y="5281235"/>
                  <a:pt x="7904346" y="5275938"/>
                </a:cubicBezTo>
                <a:cubicBezTo>
                  <a:pt x="7904346" y="5275938"/>
                  <a:pt x="7904346" y="5275938"/>
                  <a:pt x="7951114" y="5270641"/>
                </a:cubicBezTo>
                <a:cubicBezTo>
                  <a:pt x="7951114" y="5270641"/>
                  <a:pt x="7951114" y="5270641"/>
                  <a:pt x="7989378" y="5254752"/>
                </a:cubicBezTo>
                <a:cubicBezTo>
                  <a:pt x="7989378" y="5254752"/>
                  <a:pt x="7989378" y="5254752"/>
                  <a:pt x="7993630" y="5260048"/>
                </a:cubicBezTo>
                <a:cubicBezTo>
                  <a:pt x="7993630" y="5260048"/>
                  <a:pt x="7993630" y="5260048"/>
                  <a:pt x="7997881" y="5260048"/>
                </a:cubicBezTo>
                <a:cubicBezTo>
                  <a:pt x="7997881" y="5260048"/>
                  <a:pt x="7997881" y="5260048"/>
                  <a:pt x="8019139" y="5254752"/>
                </a:cubicBezTo>
                <a:cubicBezTo>
                  <a:pt x="8019139" y="5254752"/>
                  <a:pt x="8019139" y="5254752"/>
                  <a:pt x="8027642" y="5260048"/>
                </a:cubicBezTo>
                <a:cubicBezTo>
                  <a:pt x="8027642" y="5260048"/>
                  <a:pt x="8027642" y="5260048"/>
                  <a:pt x="8053152" y="5254752"/>
                </a:cubicBezTo>
                <a:cubicBezTo>
                  <a:pt x="8053152" y="5254752"/>
                  <a:pt x="8053152" y="5254752"/>
                  <a:pt x="8099919" y="5244159"/>
                </a:cubicBezTo>
                <a:cubicBezTo>
                  <a:pt x="8099919" y="5244159"/>
                  <a:pt x="8099919" y="5244159"/>
                  <a:pt x="8112674" y="5238862"/>
                </a:cubicBezTo>
                <a:cubicBezTo>
                  <a:pt x="8112674" y="5238862"/>
                  <a:pt x="8112674" y="5238862"/>
                  <a:pt x="8189203" y="5228269"/>
                </a:cubicBezTo>
                <a:cubicBezTo>
                  <a:pt x="8189203" y="5228269"/>
                  <a:pt x="8189203" y="5228269"/>
                  <a:pt x="8210460" y="5222972"/>
                </a:cubicBezTo>
                <a:cubicBezTo>
                  <a:pt x="8210460" y="5222972"/>
                  <a:pt x="8210460" y="5222972"/>
                  <a:pt x="8214712" y="5217676"/>
                </a:cubicBezTo>
                <a:cubicBezTo>
                  <a:pt x="8214712" y="5217676"/>
                  <a:pt x="8214712" y="5217676"/>
                  <a:pt x="8218964" y="5222972"/>
                </a:cubicBezTo>
                <a:cubicBezTo>
                  <a:pt x="8218964" y="5222972"/>
                  <a:pt x="8218964" y="5222972"/>
                  <a:pt x="8227467" y="5222972"/>
                </a:cubicBezTo>
                <a:cubicBezTo>
                  <a:pt x="8227467" y="5222972"/>
                  <a:pt x="8227467" y="5222972"/>
                  <a:pt x="8231718" y="5217676"/>
                </a:cubicBezTo>
                <a:cubicBezTo>
                  <a:pt x="8231718" y="5217676"/>
                  <a:pt x="8231718" y="5217676"/>
                  <a:pt x="8308247" y="5212379"/>
                </a:cubicBezTo>
                <a:cubicBezTo>
                  <a:pt x="8308247" y="5212379"/>
                  <a:pt x="8308247" y="5212379"/>
                  <a:pt x="8329505" y="5201886"/>
                </a:cubicBezTo>
                <a:cubicBezTo>
                  <a:pt x="8329505" y="5201886"/>
                  <a:pt x="8329505" y="5201886"/>
                  <a:pt x="8342260" y="5185896"/>
                </a:cubicBezTo>
                <a:cubicBezTo>
                  <a:pt x="8342260" y="5185896"/>
                  <a:pt x="8342260" y="5185896"/>
                  <a:pt x="8350763" y="5180600"/>
                </a:cubicBezTo>
                <a:cubicBezTo>
                  <a:pt x="8350763" y="5180600"/>
                  <a:pt x="8350763" y="5180600"/>
                  <a:pt x="8367769" y="5201886"/>
                </a:cubicBezTo>
                <a:cubicBezTo>
                  <a:pt x="8367769" y="5201886"/>
                  <a:pt x="8367769" y="5201886"/>
                  <a:pt x="8372021" y="5196489"/>
                </a:cubicBezTo>
                <a:cubicBezTo>
                  <a:pt x="8367769" y="5170007"/>
                  <a:pt x="8380524" y="5170007"/>
                  <a:pt x="8384775" y="5180600"/>
                </a:cubicBezTo>
                <a:cubicBezTo>
                  <a:pt x="8384775" y="5180600"/>
                  <a:pt x="8384775" y="5180600"/>
                  <a:pt x="8401782" y="5191193"/>
                </a:cubicBezTo>
                <a:cubicBezTo>
                  <a:pt x="8401782" y="5191193"/>
                  <a:pt x="8401782" y="5191193"/>
                  <a:pt x="8440046" y="5180600"/>
                </a:cubicBezTo>
                <a:cubicBezTo>
                  <a:pt x="8440046" y="5180600"/>
                  <a:pt x="8440046" y="5180600"/>
                  <a:pt x="8448549" y="5170007"/>
                </a:cubicBezTo>
                <a:cubicBezTo>
                  <a:pt x="8448549" y="5170007"/>
                  <a:pt x="8448549" y="5170007"/>
                  <a:pt x="8465556" y="5170007"/>
                </a:cubicBezTo>
                <a:cubicBezTo>
                  <a:pt x="8465556" y="5170007"/>
                  <a:pt x="8465556" y="5170007"/>
                  <a:pt x="8465556" y="5175303"/>
                </a:cubicBezTo>
                <a:cubicBezTo>
                  <a:pt x="8465556" y="5175303"/>
                  <a:pt x="8465556" y="5175303"/>
                  <a:pt x="8537832" y="5170007"/>
                </a:cubicBezTo>
                <a:cubicBezTo>
                  <a:pt x="8537832" y="5170007"/>
                  <a:pt x="8537832" y="5170007"/>
                  <a:pt x="8563342" y="5154117"/>
                </a:cubicBezTo>
                <a:cubicBezTo>
                  <a:pt x="8563342" y="5154117"/>
                  <a:pt x="8563342" y="5154117"/>
                  <a:pt x="8563342" y="5143524"/>
                </a:cubicBezTo>
                <a:cubicBezTo>
                  <a:pt x="8563342" y="5143524"/>
                  <a:pt x="8563342" y="5143524"/>
                  <a:pt x="8567594" y="5143524"/>
                </a:cubicBezTo>
                <a:cubicBezTo>
                  <a:pt x="8567594" y="5143524"/>
                  <a:pt x="8567594" y="5143524"/>
                  <a:pt x="8576097" y="5154117"/>
                </a:cubicBezTo>
                <a:cubicBezTo>
                  <a:pt x="8576097" y="5154117"/>
                  <a:pt x="8576097" y="5154117"/>
                  <a:pt x="8665380" y="5138227"/>
                </a:cubicBezTo>
                <a:cubicBezTo>
                  <a:pt x="8665380" y="5138227"/>
                  <a:pt x="8665380" y="5138227"/>
                  <a:pt x="8712148" y="5127634"/>
                </a:cubicBezTo>
                <a:cubicBezTo>
                  <a:pt x="8728091" y="5124986"/>
                  <a:pt x="8740647" y="5122669"/>
                  <a:pt x="8750420" y="5120641"/>
                </a:cubicBezTo>
                <a:lnTo>
                  <a:pt x="8757969" y="5118803"/>
                </a:lnTo>
                <a:lnTo>
                  <a:pt x="8758915" y="5122338"/>
                </a:lnTo>
                <a:lnTo>
                  <a:pt x="8764927" y="5117109"/>
                </a:lnTo>
                <a:lnTo>
                  <a:pt x="8772002" y="5115386"/>
                </a:lnTo>
                <a:cubicBezTo>
                  <a:pt x="8781635" y="5112406"/>
                  <a:pt x="8782565" y="5110420"/>
                  <a:pt x="8779642" y="5109096"/>
                </a:cubicBezTo>
                <a:lnTo>
                  <a:pt x="8774948" y="5108393"/>
                </a:lnTo>
                <a:lnTo>
                  <a:pt x="8775174" y="5108196"/>
                </a:lnTo>
                <a:cubicBezTo>
                  <a:pt x="8803424" y="5083358"/>
                  <a:pt x="8769012" y="5111744"/>
                  <a:pt x="8780173" y="5111744"/>
                </a:cubicBezTo>
                <a:cubicBezTo>
                  <a:pt x="8780173" y="5111744"/>
                  <a:pt x="8780173" y="5111744"/>
                  <a:pt x="8792928" y="5101151"/>
                </a:cubicBezTo>
                <a:cubicBezTo>
                  <a:pt x="8792928" y="5101151"/>
                  <a:pt x="8792928" y="5101151"/>
                  <a:pt x="8797180" y="5106448"/>
                </a:cubicBezTo>
                <a:cubicBezTo>
                  <a:pt x="8797180" y="5106448"/>
                  <a:pt x="8797180" y="5106448"/>
                  <a:pt x="8818437" y="5101151"/>
                </a:cubicBezTo>
                <a:cubicBezTo>
                  <a:pt x="8818437" y="5101151"/>
                  <a:pt x="8818437" y="5101151"/>
                  <a:pt x="8835444" y="5090558"/>
                </a:cubicBezTo>
                <a:cubicBezTo>
                  <a:pt x="8835444" y="5090558"/>
                  <a:pt x="8835444" y="5090558"/>
                  <a:pt x="8852450" y="5090558"/>
                </a:cubicBezTo>
                <a:cubicBezTo>
                  <a:pt x="8852450" y="5090558"/>
                  <a:pt x="8852450" y="5090558"/>
                  <a:pt x="8856702" y="5085262"/>
                </a:cubicBezTo>
                <a:cubicBezTo>
                  <a:pt x="8856702" y="5085262"/>
                  <a:pt x="8856702" y="5085262"/>
                  <a:pt x="8907720" y="5074668"/>
                </a:cubicBezTo>
                <a:cubicBezTo>
                  <a:pt x="8907720" y="5074668"/>
                  <a:pt x="8907720" y="5074668"/>
                  <a:pt x="8928978" y="5074668"/>
                </a:cubicBezTo>
                <a:cubicBezTo>
                  <a:pt x="8928978" y="5074668"/>
                  <a:pt x="8928978" y="5074668"/>
                  <a:pt x="8962991" y="5058779"/>
                </a:cubicBezTo>
                <a:lnTo>
                  <a:pt x="8981250" y="5056042"/>
                </a:lnTo>
                <a:lnTo>
                  <a:pt x="8984249" y="5058779"/>
                </a:lnTo>
                <a:cubicBezTo>
                  <a:pt x="8984249" y="5058779"/>
                  <a:pt x="8984249" y="5058779"/>
                  <a:pt x="8997004" y="5048186"/>
                </a:cubicBezTo>
                <a:cubicBezTo>
                  <a:pt x="8997004" y="5048186"/>
                  <a:pt x="8997004" y="5048186"/>
                  <a:pt x="8998598" y="5050172"/>
                </a:cubicBezTo>
                <a:lnTo>
                  <a:pt x="9005507" y="5058779"/>
                </a:lnTo>
                <a:lnTo>
                  <a:pt x="9005507" y="5060103"/>
                </a:lnTo>
                <a:cubicBezTo>
                  <a:pt x="9005507" y="5061427"/>
                  <a:pt x="9005507" y="5064075"/>
                  <a:pt x="9005507" y="5069372"/>
                </a:cubicBezTo>
                <a:cubicBezTo>
                  <a:pt x="9005507" y="5069372"/>
                  <a:pt x="9005507" y="5069372"/>
                  <a:pt x="8988500" y="5069372"/>
                </a:cubicBezTo>
                <a:cubicBezTo>
                  <a:pt x="8988500" y="5069372"/>
                  <a:pt x="8988500" y="5069372"/>
                  <a:pt x="8988500" y="5079965"/>
                </a:cubicBezTo>
                <a:cubicBezTo>
                  <a:pt x="8988500" y="5079965"/>
                  <a:pt x="8988500" y="5079965"/>
                  <a:pt x="9014010" y="5069372"/>
                </a:cubicBezTo>
                <a:cubicBezTo>
                  <a:pt x="9014010" y="5069372"/>
                  <a:pt x="9014010" y="5069372"/>
                  <a:pt x="9018262" y="5069372"/>
                </a:cubicBezTo>
                <a:cubicBezTo>
                  <a:pt x="9018262" y="5069372"/>
                  <a:pt x="9018262" y="5069372"/>
                  <a:pt x="9026765" y="5064075"/>
                </a:cubicBezTo>
                <a:cubicBezTo>
                  <a:pt x="9026765" y="5064075"/>
                  <a:pt x="9026765" y="5064075"/>
                  <a:pt x="9018262" y="5064075"/>
                </a:cubicBezTo>
                <a:cubicBezTo>
                  <a:pt x="9018262" y="5064075"/>
                  <a:pt x="9018262" y="5064075"/>
                  <a:pt x="9014010" y="5053482"/>
                </a:cubicBezTo>
                <a:cubicBezTo>
                  <a:pt x="9014010" y="5053482"/>
                  <a:pt x="9014010" y="5053482"/>
                  <a:pt x="9065029" y="5032296"/>
                </a:cubicBezTo>
                <a:cubicBezTo>
                  <a:pt x="9065029" y="5032296"/>
                  <a:pt x="9065029" y="5032296"/>
                  <a:pt x="9082036" y="5037592"/>
                </a:cubicBezTo>
                <a:cubicBezTo>
                  <a:pt x="9082036" y="5037592"/>
                  <a:pt x="9082036" y="5037592"/>
                  <a:pt x="9065029" y="5048186"/>
                </a:cubicBezTo>
                <a:cubicBezTo>
                  <a:pt x="9065029" y="5048186"/>
                  <a:pt x="9065029" y="5048186"/>
                  <a:pt x="9056526" y="5042889"/>
                </a:cubicBezTo>
                <a:cubicBezTo>
                  <a:pt x="9056526" y="5042889"/>
                  <a:pt x="9056526" y="5042889"/>
                  <a:pt x="9043772" y="5058779"/>
                </a:cubicBezTo>
                <a:cubicBezTo>
                  <a:pt x="9043772" y="5058779"/>
                  <a:pt x="9043772" y="5058779"/>
                  <a:pt x="9082036" y="5053482"/>
                </a:cubicBezTo>
                <a:cubicBezTo>
                  <a:pt x="9082036" y="5053482"/>
                  <a:pt x="9082036" y="5053482"/>
                  <a:pt x="9133054" y="5037592"/>
                </a:cubicBezTo>
                <a:cubicBezTo>
                  <a:pt x="9133054" y="5037592"/>
                  <a:pt x="9133054" y="5037592"/>
                  <a:pt x="9128803" y="5026999"/>
                </a:cubicBezTo>
                <a:cubicBezTo>
                  <a:pt x="9116048" y="5037592"/>
                  <a:pt x="9099042" y="5032296"/>
                  <a:pt x="9086287" y="5037592"/>
                </a:cubicBezTo>
                <a:cubicBezTo>
                  <a:pt x="9116048" y="5011110"/>
                  <a:pt x="9086287" y="5042889"/>
                  <a:pt x="9090538" y="5021703"/>
                </a:cubicBezTo>
                <a:cubicBezTo>
                  <a:pt x="9090538" y="5021703"/>
                  <a:pt x="9090538" y="5021703"/>
                  <a:pt x="9116048" y="5016406"/>
                </a:cubicBezTo>
                <a:cubicBezTo>
                  <a:pt x="9116048" y="5016406"/>
                  <a:pt x="9116048" y="5016406"/>
                  <a:pt x="9188325" y="4995220"/>
                </a:cubicBezTo>
                <a:cubicBezTo>
                  <a:pt x="9188325" y="4995220"/>
                  <a:pt x="9188325" y="4995220"/>
                  <a:pt x="9201080" y="5011110"/>
                </a:cubicBezTo>
                <a:cubicBezTo>
                  <a:pt x="9201080" y="5011110"/>
                  <a:pt x="9201080" y="5011110"/>
                  <a:pt x="9226590" y="5000516"/>
                </a:cubicBezTo>
                <a:cubicBezTo>
                  <a:pt x="9226590" y="5000516"/>
                  <a:pt x="9226590" y="5000516"/>
                  <a:pt x="9230841" y="5005813"/>
                </a:cubicBezTo>
                <a:cubicBezTo>
                  <a:pt x="9230841" y="5005813"/>
                  <a:pt x="9230841" y="5005813"/>
                  <a:pt x="9239344" y="4995220"/>
                </a:cubicBezTo>
                <a:cubicBezTo>
                  <a:pt x="9213835" y="4989923"/>
                  <a:pt x="9243596" y="4984627"/>
                  <a:pt x="9235092" y="4979330"/>
                </a:cubicBezTo>
                <a:cubicBezTo>
                  <a:pt x="9235092" y="4979330"/>
                  <a:pt x="9235092" y="4979330"/>
                  <a:pt x="9260602" y="4974034"/>
                </a:cubicBezTo>
                <a:cubicBezTo>
                  <a:pt x="9260602" y="4974034"/>
                  <a:pt x="9260602" y="4974034"/>
                  <a:pt x="9277608" y="4989923"/>
                </a:cubicBezTo>
                <a:cubicBezTo>
                  <a:pt x="9277608" y="4989923"/>
                  <a:pt x="9277608" y="4989923"/>
                  <a:pt x="9303118" y="4979330"/>
                </a:cubicBezTo>
                <a:cubicBezTo>
                  <a:pt x="9303118" y="4979330"/>
                  <a:pt x="9303118" y="4979330"/>
                  <a:pt x="9311621" y="4974034"/>
                </a:cubicBezTo>
                <a:cubicBezTo>
                  <a:pt x="9311621" y="4974034"/>
                  <a:pt x="9311621" y="4974034"/>
                  <a:pt x="9354137" y="4963440"/>
                </a:cubicBezTo>
                <a:cubicBezTo>
                  <a:pt x="9354137" y="4963440"/>
                  <a:pt x="9354137" y="4963440"/>
                  <a:pt x="9362640" y="4947551"/>
                </a:cubicBezTo>
                <a:cubicBezTo>
                  <a:pt x="9362640" y="4947551"/>
                  <a:pt x="9362640" y="4947551"/>
                  <a:pt x="9371144" y="4947551"/>
                </a:cubicBezTo>
                <a:cubicBezTo>
                  <a:pt x="9371144" y="4947551"/>
                  <a:pt x="9371144" y="4947551"/>
                  <a:pt x="9383898" y="4952847"/>
                </a:cubicBezTo>
                <a:cubicBezTo>
                  <a:pt x="9383898" y="4952847"/>
                  <a:pt x="9383898" y="4952847"/>
                  <a:pt x="9400904" y="4942254"/>
                </a:cubicBezTo>
                <a:lnTo>
                  <a:pt x="9405493" y="4947535"/>
                </a:lnTo>
                <a:lnTo>
                  <a:pt x="9405156" y="4947551"/>
                </a:lnTo>
                <a:cubicBezTo>
                  <a:pt x="9405156" y="4947551"/>
                  <a:pt x="9405156" y="4947551"/>
                  <a:pt x="9371144" y="4984627"/>
                </a:cubicBezTo>
                <a:cubicBezTo>
                  <a:pt x="9371144" y="4984627"/>
                  <a:pt x="9371144" y="4984627"/>
                  <a:pt x="9362640" y="5005813"/>
                </a:cubicBezTo>
                <a:cubicBezTo>
                  <a:pt x="9362640" y="5005813"/>
                  <a:pt x="9362640" y="5005813"/>
                  <a:pt x="9341382" y="5011110"/>
                </a:cubicBezTo>
                <a:cubicBezTo>
                  <a:pt x="9341382" y="5011110"/>
                  <a:pt x="9341382" y="5011110"/>
                  <a:pt x="9345634" y="5005813"/>
                </a:cubicBezTo>
                <a:cubicBezTo>
                  <a:pt x="9345634" y="5005813"/>
                  <a:pt x="9345634" y="5005813"/>
                  <a:pt x="9324376" y="5026999"/>
                </a:cubicBezTo>
                <a:cubicBezTo>
                  <a:pt x="9324376" y="5026999"/>
                  <a:pt x="9324376" y="5026999"/>
                  <a:pt x="9341382" y="5037592"/>
                </a:cubicBezTo>
                <a:cubicBezTo>
                  <a:pt x="9341382" y="5037592"/>
                  <a:pt x="9341382" y="5037592"/>
                  <a:pt x="9328628" y="5048186"/>
                </a:cubicBezTo>
                <a:lnTo>
                  <a:pt x="9323021" y="5041783"/>
                </a:lnTo>
                <a:lnTo>
                  <a:pt x="9325971" y="5039578"/>
                </a:lnTo>
                <a:cubicBezTo>
                  <a:pt x="9328628" y="5037592"/>
                  <a:pt x="9328628" y="5037592"/>
                  <a:pt x="9328628" y="5037592"/>
                </a:cubicBezTo>
                <a:cubicBezTo>
                  <a:pt x="9328628" y="5040241"/>
                  <a:pt x="9324376" y="5040241"/>
                  <a:pt x="9322250" y="5040903"/>
                </a:cubicBezTo>
                <a:lnTo>
                  <a:pt x="9323021" y="5041783"/>
                </a:lnTo>
                <a:lnTo>
                  <a:pt x="9307370" y="5053482"/>
                </a:lnTo>
                <a:cubicBezTo>
                  <a:pt x="9307370" y="5053482"/>
                  <a:pt x="9307370" y="5053482"/>
                  <a:pt x="9286112" y="5074668"/>
                </a:cubicBezTo>
                <a:cubicBezTo>
                  <a:pt x="9290364" y="5069372"/>
                  <a:pt x="9298866" y="5074668"/>
                  <a:pt x="9298866" y="5069372"/>
                </a:cubicBezTo>
                <a:cubicBezTo>
                  <a:pt x="9298866" y="5069372"/>
                  <a:pt x="9298866" y="5069372"/>
                  <a:pt x="9303118" y="5074668"/>
                </a:cubicBezTo>
                <a:cubicBezTo>
                  <a:pt x="9303118" y="5074668"/>
                  <a:pt x="9303118" y="5074668"/>
                  <a:pt x="9307370" y="5079965"/>
                </a:cubicBezTo>
                <a:cubicBezTo>
                  <a:pt x="9307370" y="5079965"/>
                  <a:pt x="9307370" y="5079965"/>
                  <a:pt x="9298866" y="5095855"/>
                </a:cubicBezTo>
                <a:cubicBezTo>
                  <a:pt x="9298866" y="5095855"/>
                  <a:pt x="9298866" y="5095855"/>
                  <a:pt x="9277608" y="5085262"/>
                </a:cubicBezTo>
                <a:cubicBezTo>
                  <a:pt x="9277608" y="5085262"/>
                  <a:pt x="9277608" y="5085262"/>
                  <a:pt x="9269106" y="5101151"/>
                </a:cubicBezTo>
                <a:lnTo>
                  <a:pt x="9257680" y="5090558"/>
                </a:lnTo>
                <a:lnTo>
                  <a:pt x="9264854" y="5090558"/>
                </a:lnTo>
                <a:cubicBezTo>
                  <a:pt x="9264854" y="5090558"/>
                  <a:pt x="9252896" y="5084599"/>
                  <a:pt x="9257680" y="5090558"/>
                </a:cubicBezTo>
                <a:lnTo>
                  <a:pt x="9257680" y="5090558"/>
                </a:lnTo>
                <a:lnTo>
                  <a:pt x="9256350" y="5090558"/>
                </a:lnTo>
                <a:cubicBezTo>
                  <a:pt x="9256350" y="5090558"/>
                  <a:pt x="9256350" y="5090558"/>
                  <a:pt x="9247848" y="5106448"/>
                </a:cubicBezTo>
                <a:cubicBezTo>
                  <a:pt x="9247848" y="5106448"/>
                  <a:pt x="9247848" y="5106448"/>
                  <a:pt x="9239344" y="5111744"/>
                </a:cubicBezTo>
                <a:cubicBezTo>
                  <a:pt x="9239344" y="5111744"/>
                  <a:pt x="9239344" y="5111744"/>
                  <a:pt x="9222338" y="5148820"/>
                </a:cubicBezTo>
                <a:cubicBezTo>
                  <a:pt x="9209583" y="5164710"/>
                  <a:pt x="9201080" y="5159414"/>
                  <a:pt x="9184074" y="5164710"/>
                </a:cubicBezTo>
                <a:cubicBezTo>
                  <a:pt x="9184074" y="5185896"/>
                  <a:pt x="9171319" y="5175303"/>
                  <a:pt x="9171319" y="5170007"/>
                </a:cubicBezTo>
                <a:cubicBezTo>
                  <a:pt x="9171319" y="5170007"/>
                  <a:pt x="9171319" y="5170007"/>
                  <a:pt x="9158564" y="5191193"/>
                </a:cubicBezTo>
                <a:lnTo>
                  <a:pt x="9161900" y="5180600"/>
                </a:lnTo>
                <a:lnTo>
                  <a:pt x="9162816" y="5180600"/>
                </a:lnTo>
                <a:lnTo>
                  <a:pt x="9162475" y="5178774"/>
                </a:lnTo>
                <a:lnTo>
                  <a:pt x="9164011" y="5173896"/>
                </a:lnTo>
                <a:cubicBezTo>
                  <a:pt x="9165340" y="5168434"/>
                  <a:pt x="9162949" y="5173234"/>
                  <a:pt x="9162152" y="5177041"/>
                </a:cubicBezTo>
                <a:lnTo>
                  <a:pt x="9162475" y="5178774"/>
                </a:lnTo>
                <a:lnTo>
                  <a:pt x="9161900" y="5180600"/>
                </a:lnTo>
                <a:lnTo>
                  <a:pt x="9161222" y="5180600"/>
                </a:lnTo>
                <a:cubicBezTo>
                  <a:pt x="9159627" y="5180600"/>
                  <a:pt x="9156439" y="5180600"/>
                  <a:pt x="9150061" y="5180600"/>
                </a:cubicBezTo>
                <a:cubicBezTo>
                  <a:pt x="9142621" y="5175303"/>
                  <a:pt x="9138635" y="5171993"/>
                  <a:pt x="9136841" y="5169924"/>
                </a:cubicBezTo>
                <a:lnTo>
                  <a:pt x="9136811" y="5168447"/>
                </a:lnTo>
                <a:lnTo>
                  <a:pt x="9144215" y="5165372"/>
                </a:lnTo>
                <a:cubicBezTo>
                  <a:pt x="9145810" y="5164710"/>
                  <a:pt x="9145810" y="5164710"/>
                  <a:pt x="9145810" y="5164710"/>
                </a:cubicBezTo>
                <a:cubicBezTo>
                  <a:pt x="9145810" y="5167358"/>
                  <a:pt x="9139433" y="5166034"/>
                  <a:pt x="9136775" y="5166696"/>
                </a:cubicBezTo>
                <a:lnTo>
                  <a:pt x="9136811" y="5168447"/>
                </a:lnTo>
                <a:lnTo>
                  <a:pt x="9133054" y="5170007"/>
                </a:lnTo>
                <a:cubicBezTo>
                  <a:pt x="9133054" y="5170007"/>
                  <a:pt x="9133054" y="5170007"/>
                  <a:pt x="9128803" y="5170007"/>
                </a:cubicBezTo>
                <a:cubicBezTo>
                  <a:pt x="9128803" y="5170007"/>
                  <a:pt x="9128803" y="5170007"/>
                  <a:pt x="9094790" y="5196489"/>
                </a:cubicBezTo>
                <a:cubicBezTo>
                  <a:pt x="9094790" y="5196489"/>
                  <a:pt x="9094790" y="5196489"/>
                  <a:pt x="9082036" y="5201886"/>
                </a:cubicBezTo>
                <a:cubicBezTo>
                  <a:pt x="9082036" y="5201886"/>
                  <a:pt x="9082036" y="5201886"/>
                  <a:pt x="9086287" y="5207083"/>
                </a:cubicBezTo>
                <a:cubicBezTo>
                  <a:pt x="9086287" y="5207083"/>
                  <a:pt x="9086287" y="5207083"/>
                  <a:pt x="9082036" y="5217676"/>
                </a:cubicBezTo>
                <a:cubicBezTo>
                  <a:pt x="9082036" y="5217676"/>
                  <a:pt x="9082036" y="5217676"/>
                  <a:pt x="9052274" y="5238862"/>
                </a:cubicBezTo>
                <a:cubicBezTo>
                  <a:pt x="9052274" y="5238862"/>
                  <a:pt x="9052274" y="5238862"/>
                  <a:pt x="9048023" y="5233565"/>
                </a:cubicBezTo>
                <a:cubicBezTo>
                  <a:pt x="9048023" y="5233565"/>
                  <a:pt x="9048023" y="5233565"/>
                  <a:pt x="9052274" y="5228269"/>
                </a:cubicBezTo>
                <a:cubicBezTo>
                  <a:pt x="9052274" y="5228269"/>
                  <a:pt x="9052274" y="5228269"/>
                  <a:pt x="9065029" y="5222972"/>
                </a:cubicBezTo>
                <a:cubicBezTo>
                  <a:pt x="9065029" y="5222972"/>
                  <a:pt x="9065029" y="5222972"/>
                  <a:pt x="9048023" y="5217676"/>
                </a:cubicBezTo>
                <a:cubicBezTo>
                  <a:pt x="9065029" y="5207083"/>
                  <a:pt x="9048023" y="5207083"/>
                  <a:pt x="9052274" y="5207083"/>
                </a:cubicBezTo>
                <a:cubicBezTo>
                  <a:pt x="9052274" y="5207083"/>
                  <a:pt x="9052274" y="5207083"/>
                  <a:pt x="9056526" y="5201886"/>
                </a:cubicBezTo>
                <a:cubicBezTo>
                  <a:pt x="9056526" y="5201886"/>
                  <a:pt x="9056526" y="5201886"/>
                  <a:pt x="9069281" y="5212379"/>
                </a:cubicBezTo>
                <a:cubicBezTo>
                  <a:pt x="9069281" y="5212379"/>
                  <a:pt x="9069281" y="5212379"/>
                  <a:pt x="9082036" y="5191193"/>
                </a:cubicBezTo>
                <a:cubicBezTo>
                  <a:pt x="9082036" y="5191193"/>
                  <a:pt x="9082036" y="5191193"/>
                  <a:pt x="9069281" y="5201886"/>
                </a:cubicBezTo>
                <a:cubicBezTo>
                  <a:pt x="9069281" y="5201886"/>
                  <a:pt x="9069281" y="5201886"/>
                  <a:pt x="9052274" y="5191193"/>
                </a:cubicBezTo>
                <a:cubicBezTo>
                  <a:pt x="9052274" y="5191193"/>
                  <a:pt x="9052274" y="5191193"/>
                  <a:pt x="9048023" y="5207083"/>
                </a:cubicBezTo>
                <a:cubicBezTo>
                  <a:pt x="9048023" y="5207083"/>
                  <a:pt x="9048023" y="5207083"/>
                  <a:pt x="9031016" y="5212379"/>
                </a:cubicBezTo>
                <a:cubicBezTo>
                  <a:pt x="9031016" y="5212379"/>
                  <a:pt x="9031016" y="5212379"/>
                  <a:pt x="9031016" y="5222972"/>
                </a:cubicBezTo>
                <a:cubicBezTo>
                  <a:pt x="9031016" y="5222972"/>
                  <a:pt x="9031016" y="5222972"/>
                  <a:pt x="9014010" y="5233565"/>
                </a:cubicBezTo>
                <a:cubicBezTo>
                  <a:pt x="9014010" y="5233565"/>
                  <a:pt x="9014010" y="5233565"/>
                  <a:pt x="9009758" y="5233565"/>
                </a:cubicBezTo>
                <a:cubicBezTo>
                  <a:pt x="9009758" y="5233565"/>
                  <a:pt x="9009758" y="5233565"/>
                  <a:pt x="9001256" y="5217676"/>
                </a:cubicBezTo>
                <a:lnTo>
                  <a:pt x="8992752" y="5217676"/>
                </a:lnTo>
                <a:cubicBezTo>
                  <a:pt x="8992752" y="5217676"/>
                  <a:pt x="8992752" y="5217676"/>
                  <a:pt x="8997004" y="5212379"/>
                </a:cubicBezTo>
                <a:cubicBezTo>
                  <a:pt x="8992752" y="5201886"/>
                  <a:pt x="9001256" y="5196489"/>
                  <a:pt x="8997004" y="5191193"/>
                </a:cubicBezTo>
                <a:cubicBezTo>
                  <a:pt x="8971494" y="5217676"/>
                  <a:pt x="8997004" y="5191193"/>
                  <a:pt x="8979998" y="5196489"/>
                </a:cubicBezTo>
                <a:cubicBezTo>
                  <a:pt x="8979998" y="5196489"/>
                  <a:pt x="8979998" y="5196489"/>
                  <a:pt x="8979998" y="5207083"/>
                </a:cubicBezTo>
                <a:cubicBezTo>
                  <a:pt x="8979998" y="5207083"/>
                  <a:pt x="8979998" y="5207083"/>
                  <a:pt x="8992752" y="5212379"/>
                </a:cubicBezTo>
                <a:cubicBezTo>
                  <a:pt x="8992752" y="5212379"/>
                  <a:pt x="8992752" y="5212379"/>
                  <a:pt x="8975746" y="5228269"/>
                </a:cubicBezTo>
                <a:cubicBezTo>
                  <a:pt x="8975746" y="5228269"/>
                  <a:pt x="8975746" y="5228269"/>
                  <a:pt x="8979998" y="5238862"/>
                </a:cubicBezTo>
                <a:cubicBezTo>
                  <a:pt x="8979998" y="5238862"/>
                  <a:pt x="8979998" y="5238862"/>
                  <a:pt x="8992752" y="5233565"/>
                </a:cubicBezTo>
                <a:cubicBezTo>
                  <a:pt x="8992752" y="5233565"/>
                  <a:pt x="8992752" y="5233565"/>
                  <a:pt x="8997004" y="5238862"/>
                </a:cubicBezTo>
                <a:cubicBezTo>
                  <a:pt x="8988500" y="5244159"/>
                  <a:pt x="9001256" y="5249455"/>
                  <a:pt x="9001256" y="5254752"/>
                </a:cubicBezTo>
                <a:cubicBezTo>
                  <a:pt x="9001256" y="5254752"/>
                  <a:pt x="9001256" y="5254752"/>
                  <a:pt x="8997004" y="5265345"/>
                </a:cubicBezTo>
                <a:cubicBezTo>
                  <a:pt x="8997004" y="5265345"/>
                  <a:pt x="8997004" y="5265345"/>
                  <a:pt x="8975746" y="5270641"/>
                </a:cubicBezTo>
                <a:cubicBezTo>
                  <a:pt x="8975746" y="5270641"/>
                  <a:pt x="8975746" y="5270641"/>
                  <a:pt x="8975746" y="5265345"/>
                </a:cubicBezTo>
                <a:cubicBezTo>
                  <a:pt x="8992752" y="5265345"/>
                  <a:pt x="8979998" y="5265345"/>
                  <a:pt x="8979998" y="5260048"/>
                </a:cubicBezTo>
                <a:cubicBezTo>
                  <a:pt x="8979998" y="5260048"/>
                  <a:pt x="8979998" y="5260048"/>
                  <a:pt x="8975746" y="5254752"/>
                </a:cubicBezTo>
                <a:cubicBezTo>
                  <a:pt x="8975746" y="5254752"/>
                  <a:pt x="8975746" y="5254752"/>
                  <a:pt x="8967242" y="5260048"/>
                </a:cubicBezTo>
                <a:cubicBezTo>
                  <a:pt x="8967242" y="5260048"/>
                  <a:pt x="8967242" y="5260048"/>
                  <a:pt x="8950236" y="5260048"/>
                </a:cubicBezTo>
                <a:cubicBezTo>
                  <a:pt x="8950236" y="5260048"/>
                  <a:pt x="8950236" y="5260048"/>
                  <a:pt x="8950236" y="5270641"/>
                </a:cubicBezTo>
                <a:cubicBezTo>
                  <a:pt x="8950236" y="5270641"/>
                  <a:pt x="8950236" y="5270641"/>
                  <a:pt x="8958740" y="5291828"/>
                </a:cubicBezTo>
                <a:cubicBezTo>
                  <a:pt x="8958740" y="5291828"/>
                  <a:pt x="8958740" y="5291828"/>
                  <a:pt x="8958740" y="5286531"/>
                </a:cubicBezTo>
                <a:cubicBezTo>
                  <a:pt x="8971494" y="5291828"/>
                  <a:pt x="8975746" y="5281235"/>
                  <a:pt x="8979998" y="5275938"/>
                </a:cubicBezTo>
                <a:cubicBezTo>
                  <a:pt x="8979998" y="5275938"/>
                  <a:pt x="8979998" y="5275938"/>
                  <a:pt x="8979998" y="5281235"/>
                </a:cubicBezTo>
                <a:cubicBezTo>
                  <a:pt x="8979998" y="5281235"/>
                  <a:pt x="8979998" y="5281235"/>
                  <a:pt x="8971494" y="5297124"/>
                </a:cubicBezTo>
                <a:cubicBezTo>
                  <a:pt x="8971494" y="5297124"/>
                  <a:pt x="8971494" y="5297124"/>
                  <a:pt x="8950236" y="5302421"/>
                </a:cubicBezTo>
                <a:cubicBezTo>
                  <a:pt x="8950236" y="5302421"/>
                  <a:pt x="8950236" y="5302421"/>
                  <a:pt x="8950236" y="5307717"/>
                </a:cubicBezTo>
                <a:cubicBezTo>
                  <a:pt x="8954488" y="5302421"/>
                  <a:pt x="8967242" y="5318311"/>
                  <a:pt x="8975746" y="5307717"/>
                </a:cubicBezTo>
                <a:cubicBezTo>
                  <a:pt x="8975746" y="5307717"/>
                  <a:pt x="8975746" y="5307717"/>
                  <a:pt x="8984249" y="5297124"/>
                </a:cubicBezTo>
                <a:cubicBezTo>
                  <a:pt x="8984249" y="5297124"/>
                  <a:pt x="8984249" y="5297124"/>
                  <a:pt x="8992752" y="5302421"/>
                </a:cubicBezTo>
                <a:cubicBezTo>
                  <a:pt x="8992752" y="5302421"/>
                  <a:pt x="8992752" y="5302421"/>
                  <a:pt x="9014010" y="5291828"/>
                </a:cubicBezTo>
                <a:cubicBezTo>
                  <a:pt x="9014010" y="5291828"/>
                  <a:pt x="9014010" y="5291828"/>
                  <a:pt x="9052274" y="5286531"/>
                </a:cubicBezTo>
                <a:cubicBezTo>
                  <a:pt x="9052274" y="5286531"/>
                  <a:pt x="9052274" y="5286531"/>
                  <a:pt x="9052274" y="5275938"/>
                </a:cubicBezTo>
                <a:cubicBezTo>
                  <a:pt x="9052274" y="5275938"/>
                  <a:pt x="9052274" y="5275938"/>
                  <a:pt x="9056526" y="5275938"/>
                </a:cubicBezTo>
                <a:cubicBezTo>
                  <a:pt x="9056526" y="5275938"/>
                  <a:pt x="9056526" y="5275938"/>
                  <a:pt x="9065029" y="5281235"/>
                </a:cubicBezTo>
                <a:cubicBezTo>
                  <a:pt x="9065029" y="5281235"/>
                  <a:pt x="9065029" y="5281235"/>
                  <a:pt x="9056526" y="5260048"/>
                </a:cubicBezTo>
                <a:cubicBezTo>
                  <a:pt x="9056526" y="5260048"/>
                  <a:pt x="9056526" y="5260048"/>
                  <a:pt x="9082036" y="5260048"/>
                </a:cubicBezTo>
                <a:cubicBezTo>
                  <a:pt x="9082036" y="5260048"/>
                  <a:pt x="9082036" y="5260048"/>
                  <a:pt x="9073532" y="5270641"/>
                </a:cubicBezTo>
                <a:cubicBezTo>
                  <a:pt x="9073532" y="5270641"/>
                  <a:pt x="9073532" y="5270641"/>
                  <a:pt x="9086287" y="5275938"/>
                </a:cubicBezTo>
                <a:cubicBezTo>
                  <a:pt x="9086287" y="5275938"/>
                  <a:pt x="9086287" y="5275938"/>
                  <a:pt x="9094790" y="5260048"/>
                </a:cubicBezTo>
                <a:cubicBezTo>
                  <a:pt x="9094790" y="5260048"/>
                  <a:pt x="9094790" y="5260048"/>
                  <a:pt x="9082036" y="5254752"/>
                </a:cubicBezTo>
                <a:cubicBezTo>
                  <a:pt x="9094790" y="5260048"/>
                  <a:pt x="9094790" y="5249455"/>
                  <a:pt x="9111796" y="5249455"/>
                </a:cubicBezTo>
                <a:cubicBezTo>
                  <a:pt x="9111796" y="5249455"/>
                  <a:pt x="9111796" y="5249455"/>
                  <a:pt x="9099042" y="5270641"/>
                </a:cubicBezTo>
                <a:cubicBezTo>
                  <a:pt x="9099042" y="5270641"/>
                  <a:pt x="9099042" y="5270641"/>
                  <a:pt x="9124552" y="5260048"/>
                </a:cubicBezTo>
                <a:cubicBezTo>
                  <a:pt x="9122426" y="5266669"/>
                  <a:pt x="9121363" y="5270310"/>
                  <a:pt x="9121031" y="5272131"/>
                </a:cubicBezTo>
                <a:lnTo>
                  <a:pt x="9121312" y="5272508"/>
                </a:lnTo>
                <a:lnTo>
                  <a:pt x="9107545" y="5275938"/>
                </a:lnTo>
                <a:cubicBezTo>
                  <a:pt x="9107545" y="5275938"/>
                  <a:pt x="9107545" y="5275938"/>
                  <a:pt x="9094790" y="5297124"/>
                </a:cubicBezTo>
                <a:cubicBezTo>
                  <a:pt x="9094790" y="5297124"/>
                  <a:pt x="9094790" y="5297124"/>
                  <a:pt x="9086287" y="5286531"/>
                </a:cubicBezTo>
                <a:cubicBezTo>
                  <a:pt x="9086287" y="5286531"/>
                  <a:pt x="9086287" y="5286531"/>
                  <a:pt x="9069281" y="5297124"/>
                </a:cubicBezTo>
                <a:cubicBezTo>
                  <a:pt x="9069281" y="5297124"/>
                  <a:pt x="9069281" y="5297124"/>
                  <a:pt x="9065029" y="5318311"/>
                </a:cubicBezTo>
                <a:cubicBezTo>
                  <a:pt x="9065029" y="5318311"/>
                  <a:pt x="9065029" y="5318311"/>
                  <a:pt x="9056526" y="5307717"/>
                </a:cubicBezTo>
                <a:cubicBezTo>
                  <a:pt x="9056526" y="5307717"/>
                  <a:pt x="9056526" y="5307717"/>
                  <a:pt x="9031016" y="5318311"/>
                </a:cubicBezTo>
                <a:cubicBezTo>
                  <a:pt x="9031016" y="5318311"/>
                  <a:pt x="9031016" y="5318311"/>
                  <a:pt x="9031016" y="5307717"/>
                </a:cubicBezTo>
                <a:cubicBezTo>
                  <a:pt x="9026765" y="5323607"/>
                  <a:pt x="9018262" y="5313014"/>
                  <a:pt x="9018262" y="5328904"/>
                </a:cubicBezTo>
                <a:cubicBezTo>
                  <a:pt x="9018262" y="5328904"/>
                  <a:pt x="9018262" y="5328904"/>
                  <a:pt x="9005507" y="5334200"/>
                </a:cubicBezTo>
                <a:cubicBezTo>
                  <a:pt x="9005507" y="5334200"/>
                  <a:pt x="9005507" y="5334200"/>
                  <a:pt x="9009758" y="5344793"/>
                </a:cubicBezTo>
                <a:cubicBezTo>
                  <a:pt x="9009758" y="5344793"/>
                  <a:pt x="9009758" y="5344793"/>
                  <a:pt x="9039520" y="5350090"/>
                </a:cubicBezTo>
                <a:cubicBezTo>
                  <a:pt x="9039520" y="5350090"/>
                  <a:pt x="9039520" y="5350090"/>
                  <a:pt x="9052274" y="5334200"/>
                </a:cubicBezTo>
                <a:cubicBezTo>
                  <a:pt x="9052274" y="5334200"/>
                  <a:pt x="9052274" y="5334200"/>
                  <a:pt x="9065029" y="5334200"/>
                </a:cubicBezTo>
                <a:cubicBezTo>
                  <a:pt x="9065029" y="5334200"/>
                  <a:pt x="9065029" y="5334200"/>
                  <a:pt x="9069281" y="5350090"/>
                </a:cubicBezTo>
                <a:cubicBezTo>
                  <a:pt x="9069281" y="5350090"/>
                  <a:pt x="9069281" y="5350090"/>
                  <a:pt x="9065029" y="5360683"/>
                </a:cubicBezTo>
                <a:cubicBezTo>
                  <a:pt x="9065029" y="5360683"/>
                  <a:pt x="9065029" y="5360683"/>
                  <a:pt x="9052274" y="5365980"/>
                </a:cubicBezTo>
                <a:cubicBezTo>
                  <a:pt x="9052274" y="5365980"/>
                  <a:pt x="9052274" y="5365980"/>
                  <a:pt x="9052274" y="5355387"/>
                </a:cubicBezTo>
                <a:cubicBezTo>
                  <a:pt x="9052274" y="5355387"/>
                  <a:pt x="9052274" y="5355387"/>
                  <a:pt x="9035268" y="5371276"/>
                </a:cubicBezTo>
                <a:cubicBezTo>
                  <a:pt x="9035268" y="5371276"/>
                  <a:pt x="9035268" y="5371276"/>
                  <a:pt x="9031016" y="5360683"/>
                </a:cubicBezTo>
                <a:cubicBezTo>
                  <a:pt x="9031016" y="5360683"/>
                  <a:pt x="9031016" y="5360683"/>
                  <a:pt x="9005507" y="5403056"/>
                </a:cubicBezTo>
                <a:cubicBezTo>
                  <a:pt x="9005507" y="5403056"/>
                  <a:pt x="9005507" y="5403056"/>
                  <a:pt x="9014010" y="5424242"/>
                </a:cubicBezTo>
                <a:cubicBezTo>
                  <a:pt x="9014010" y="5424242"/>
                  <a:pt x="9014010" y="5424242"/>
                  <a:pt x="9009758" y="5429539"/>
                </a:cubicBezTo>
                <a:cubicBezTo>
                  <a:pt x="9009758" y="5429539"/>
                  <a:pt x="9009758" y="5429539"/>
                  <a:pt x="8992752" y="5424242"/>
                </a:cubicBezTo>
                <a:cubicBezTo>
                  <a:pt x="8992752" y="5424242"/>
                  <a:pt x="8992752" y="5424242"/>
                  <a:pt x="8979998" y="5429539"/>
                </a:cubicBezTo>
                <a:cubicBezTo>
                  <a:pt x="8979998" y="5429539"/>
                  <a:pt x="8979998" y="5429539"/>
                  <a:pt x="9005507" y="5434835"/>
                </a:cubicBezTo>
                <a:cubicBezTo>
                  <a:pt x="9005507" y="5434835"/>
                  <a:pt x="9005507" y="5434835"/>
                  <a:pt x="8997004" y="5440132"/>
                </a:cubicBezTo>
                <a:cubicBezTo>
                  <a:pt x="8997004" y="5440132"/>
                  <a:pt x="8997004" y="5440132"/>
                  <a:pt x="8992752" y="5440132"/>
                </a:cubicBezTo>
                <a:cubicBezTo>
                  <a:pt x="8992752" y="5440132"/>
                  <a:pt x="8992752" y="5440132"/>
                  <a:pt x="8984249" y="5440132"/>
                </a:cubicBezTo>
                <a:cubicBezTo>
                  <a:pt x="8984249" y="5440132"/>
                  <a:pt x="8984249" y="5440132"/>
                  <a:pt x="8958740" y="5456021"/>
                </a:cubicBezTo>
                <a:cubicBezTo>
                  <a:pt x="8958740" y="5456021"/>
                  <a:pt x="8958740" y="5456021"/>
                  <a:pt x="8967242" y="5461318"/>
                </a:cubicBezTo>
                <a:cubicBezTo>
                  <a:pt x="8967242" y="5461318"/>
                  <a:pt x="8967242" y="5461318"/>
                  <a:pt x="8958740" y="5466615"/>
                </a:cubicBezTo>
                <a:cubicBezTo>
                  <a:pt x="8958740" y="5466615"/>
                  <a:pt x="8958740" y="5466615"/>
                  <a:pt x="8945985" y="5471911"/>
                </a:cubicBezTo>
                <a:cubicBezTo>
                  <a:pt x="8945985" y="5471911"/>
                  <a:pt x="8945985" y="5471911"/>
                  <a:pt x="8958740" y="5477208"/>
                </a:cubicBezTo>
                <a:cubicBezTo>
                  <a:pt x="8941733" y="5471911"/>
                  <a:pt x="8950236" y="5498394"/>
                  <a:pt x="8937482" y="5487801"/>
                </a:cubicBezTo>
                <a:cubicBezTo>
                  <a:pt x="8937482" y="5487801"/>
                  <a:pt x="8937482" y="5487801"/>
                  <a:pt x="8937482" y="5493097"/>
                </a:cubicBezTo>
                <a:cubicBezTo>
                  <a:pt x="8937482" y="5493097"/>
                  <a:pt x="8937482" y="5493097"/>
                  <a:pt x="8924727" y="5493097"/>
                </a:cubicBezTo>
                <a:cubicBezTo>
                  <a:pt x="8924727" y="5487801"/>
                  <a:pt x="8920476" y="5519580"/>
                  <a:pt x="8903469" y="5519580"/>
                </a:cubicBezTo>
                <a:cubicBezTo>
                  <a:pt x="8903469" y="5519580"/>
                  <a:pt x="8903469" y="5519580"/>
                  <a:pt x="8920476" y="5530173"/>
                </a:cubicBezTo>
                <a:cubicBezTo>
                  <a:pt x="8920476" y="5530173"/>
                  <a:pt x="8920476" y="5530173"/>
                  <a:pt x="8903469" y="5561953"/>
                </a:cubicBezTo>
                <a:cubicBezTo>
                  <a:pt x="8903469" y="5561953"/>
                  <a:pt x="8903469" y="5561953"/>
                  <a:pt x="8894966" y="5556656"/>
                </a:cubicBezTo>
                <a:cubicBezTo>
                  <a:pt x="8894966" y="5556656"/>
                  <a:pt x="8894966" y="5556656"/>
                  <a:pt x="8890714" y="5577843"/>
                </a:cubicBezTo>
                <a:cubicBezTo>
                  <a:pt x="8890714" y="5577843"/>
                  <a:pt x="8890714" y="5577843"/>
                  <a:pt x="8877960" y="5583139"/>
                </a:cubicBezTo>
                <a:cubicBezTo>
                  <a:pt x="8877960" y="5583139"/>
                  <a:pt x="8877960" y="5583139"/>
                  <a:pt x="8873708" y="5577843"/>
                </a:cubicBezTo>
                <a:cubicBezTo>
                  <a:pt x="8873708" y="5577843"/>
                  <a:pt x="8873708" y="5577843"/>
                  <a:pt x="8873708" y="5593732"/>
                </a:cubicBezTo>
                <a:cubicBezTo>
                  <a:pt x="8831192" y="5625512"/>
                  <a:pt x="8818437" y="5657291"/>
                  <a:pt x="8780173" y="5683774"/>
                </a:cubicBezTo>
                <a:cubicBezTo>
                  <a:pt x="8780173" y="5683774"/>
                  <a:pt x="8780173" y="5683774"/>
                  <a:pt x="8780173" y="5699664"/>
                </a:cubicBezTo>
                <a:cubicBezTo>
                  <a:pt x="8780173" y="5699664"/>
                  <a:pt x="8780173" y="5699664"/>
                  <a:pt x="8754664" y="5715553"/>
                </a:cubicBezTo>
                <a:cubicBezTo>
                  <a:pt x="8754664" y="5715553"/>
                  <a:pt x="8754664" y="5715553"/>
                  <a:pt x="8741909" y="5736740"/>
                </a:cubicBezTo>
                <a:cubicBezTo>
                  <a:pt x="8741909" y="5736740"/>
                  <a:pt x="8741909" y="5736740"/>
                  <a:pt x="8729154" y="5747333"/>
                </a:cubicBezTo>
                <a:cubicBezTo>
                  <a:pt x="8729154" y="5747333"/>
                  <a:pt x="8729154" y="5747333"/>
                  <a:pt x="8729154" y="5757926"/>
                </a:cubicBezTo>
                <a:cubicBezTo>
                  <a:pt x="8729154" y="5757926"/>
                  <a:pt x="8729154" y="5757926"/>
                  <a:pt x="8716399" y="5757926"/>
                </a:cubicBezTo>
                <a:cubicBezTo>
                  <a:pt x="8716399" y="5757926"/>
                  <a:pt x="8716399" y="5757926"/>
                  <a:pt x="8712148" y="5742036"/>
                </a:cubicBezTo>
                <a:cubicBezTo>
                  <a:pt x="8712148" y="5742036"/>
                  <a:pt x="8712148" y="5742036"/>
                  <a:pt x="8707896" y="5747333"/>
                </a:cubicBezTo>
                <a:cubicBezTo>
                  <a:pt x="8707896" y="5747333"/>
                  <a:pt x="8707896" y="5747333"/>
                  <a:pt x="8703644" y="5763223"/>
                </a:cubicBezTo>
                <a:cubicBezTo>
                  <a:pt x="8703644" y="5763223"/>
                  <a:pt x="8703644" y="5763223"/>
                  <a:pt x="8682386" y="5800299"/>
                </a:cubicBezTo>
                <a:cubicBezTo>
                  <a:pt x="8682386" y="5800299"/>
                  <a:pt x="8682386" y="5800299"/>
                  <a:pt x="8669632" y="5800299"/>
                </a:cubicBezTo>
                <a:cubicBezTo>
                  <a:pt x="8661128" y="5810892"/>
                  <a:pt x="8669632" y="5826781"/>
                  <a:pt x="8656877" y="5837375"/>
                </a:cubicBezTo>
                <a:cubicBezTo>
                  <a:pt x="8656877" y="5837375"/>
                  <a:pt x="8656877" y="5837375"/>
                  <a:pt x="8669632" y="5853264"/>
                </a:cubicBezTo>
                <a:cubicBezTo>
                  <a:pt x="8669632" y="5853264"/>
                  <a:pt x="8669632" y="5853264"/>
                  <a:pt x="8661128" y="5858561"/>
                </a:cubicBezTo>
                <a:cubicBezTo>
                  <a:pt x="8661128" y="5858561"/>
                  <a:pt x="8661128" y="5858561"/>
                  <a:pt x="8656877" y="5858561"/>
                </a:cubicBezTo>
                <a:cubicBezTo>
                  <a:pt x="8656877" y="5858561"/>
                  <a:pt x="8656877" y="5858561"/>
                  <a:pt x="8639870" y="5853264"/>
                </a:cubicBezTo>
                <a:cubicBezTo>
                  <a:pt x="8639870" y="5853264"/>
                  <a:pt x="8639870" y="5853264"/>
                  <a:pt x="8631368" y="5869154"/>
                </a:cubicBezTo>
                <a:cubicBezTo>
                  <a:pt x="8631368" y="5869154"/>
                  <a:pt x="8631368" y="5869154"/>
                  <a:pt x="8639870" y="5895637"/>
                </a:cubicBezTo>
                <a:cubicBezTo>
                  <a:pt x="8639870" y="5895637"/>
                  <a:pt x="8639870" y="5895637"/>
                  <a:pt x="8627116" y="5922120"/>
                </a:cubicBezTo>
                <a:cubicBezTo>
                  <a:pt x="8627116" y="5922120"/>
                  <a:pt x="8627116" y="5922120"/>
                  <a:pt x="8635619" y="5911527"/>
                </a:cubicBezTo>
                <a:cubicBezTo>
                  <a:pt x="8635619" y="5911527"/>
                  <a:pt x="8635619" y="5911527"/>
                  <a:pt x="8639870" y="5916823"/>
                </a:cubicBezTo>
                <a:cubicBezTo>
                  <a:pt x="8627116" y="5906230"/>
                  <a:pt x="8648374" y="5932713"/>
                  <a:pt x="8635619" y="5932713"/>
                </a:cubicBezTo>
                <a:cubicBezTo>
                  <a:pt x="8635619" y="5932713"/>
                  <a:pt x="8635619" y="5932713"/>
                  <a:pt x="8639870" y="5932713"/>
                </a:cubicBezTo>
                <a:cubicBezTo>
                  <a:pt x="8639870" y="5932713"/>
                  <a:pt x="8639870" y="5932713"/>
                  <a:pt x="8631368" y="5943306"/>
                </a:cubicBezTo>
                <a:cubicBezTo>
                  <a:pt x="8631368" y="5943306"/>
                  <a:pt x="8631368" y="5943306"/>
                  <a:pt x="8648374" y="5948603"/>
                </a:cubicBezTo>
                <a:cubicBezTo>
                  <a:pt x="8648374" y="5948603"/>
                  <a:pt x="8648374" y="5948603"/>
                  <a:pt x="8652625" y="5959196"/>
                </a:cubicBezTo>
                <a:cubicBezTo>
                  <a:pt x="8631368" y="5953899"/>
                  <a:pt x="8648374" y="5959196"/>
                  <a:pt x="8644122" y="5964492"/>
                </a:cubicBezTo>
                <a:cubicBezTo>
                  <a:pt x="8644122" y="5964492"/>
                  <a:pt x="8644122" y="5964492"/>
                  <a:pt x="8635619" y="5959196"/>
                </a:cubicBezTo>
                <a:cubicBezTo>
                  <a:pt x="8635619" y="5959196"/>
                  <a:pt x="8635619" y="5959196"/>
                  <a:pt x="8627116" y="5969789"/>
                </a:cubicBezTo>
                <a:cubicBezTo>
                  <a:pt x="8627116" y="5969789"/>
                  <a:pt x="8627116" y="5969789"/>
                  <a:pt x="8618613" y="5969789"/>
                </a:cubicBezTo>
                <a:cubicBezTo>
                  <a:pt x="8618613" y="5969789"/>
                  <a:pt x="8618613" y="5969789"/>
                  <a:pt x="8610110" y="5985679"/>
                </a:cubicBezTo>
                <a:cubicBezTo>
                  <a:pt x="8610110" y="5985679"/>
                  <a:pt x="8610110" y="5985679"/>
                  <a:pt x="8622864" y="5975085"/>
                </a:cubicBezTo>
                <a:cubicBezTo>
                  <a:pt x="8622864" y="5975085"/>
                  <a:pt x="8622864" y="5975085"/>
                  <a:pt x="8622864" y="5990975"/>
                </a:cubicBezTo>
                <a:cubicBezTo>
                  <a:pt x="8639870" y="5990975"/>
                  <a:pt x="8652625" y="5969789"/>
                  <a:pt x="8661128" y="5964492"/>
                </a:cubicBezTo>
                <a:cubicBezTo>
                  <a:pt x="8661128" y="5964492"/>
                  <a:pt x="8661128" y="5964492"/>
                  <a:pt x="8661128" y="5980382"/>
                </a:cubicBezTo>
                <a:cubicBezTo>
                  <a:pt x="8661128" y="5980382"/>
                  <a:pt x="8661128" y="5980382"/>
                  <a:pt x="8648374" y="5990975"/>
                </a:cubicBezTo>
                <a:cubicBezTo>
                  <a:pt x="8648374" y="5990975"/>
                  <a:pt x="8648374" y="5990975"/>
                  <a:pt x="8669632" y="5990975"/>
                </a:cubicBezTo>
                <a:cubicBezTo>
                  <a:pt x="8669632" y="6001568"/>
                  <a:pt x="8652625" y="6006865"/>
                  <a:pt x="8652625" y="6012161"/>
                </a:cubicBezTo>
                <a:cubicBezTo>
                  <a:pt x="8673883" y="6006865"/>
                  <a:pt x="8656877" y="6006865"/>
                  <a:pt x="8661128" y="6012161"/>
                </a:cubicBezTo>
                <a:cubicBezTo>
                  <a:pt x="8661128" y="6012161"/>
                  <a:pt x="8661128" y="6012161"/>
                  <a:pt x="8669632" y="6001568"/>
                </a:cubicBezTo>
                <a:cubicBezTo>
                  <a:pt x="8669632" y="6001568"/>
                  <a:pt x="8669632" y="6001568"/>
                  <a:pt x="8682386" y="6001568"/>
                </a:cubicBezTo>
                <a:cubicBezTo>
                  <a:pt x="8682386" y="6001568"/>
                  <a:pt x="8682386" y="6001568"/>
                  <a:pt x="8678135" y="6017458"/>
                </a:cubicBezTo>
                <a:cubicBezTo>
                  <a:pt x="8678135" y="6017458"/>
                  <a:pt x="8678135" y="6017458"/>
                  <a:pt x="8656877" y="6033348"/>
                </a:cubicBezTo>
                <a:cubicBezTo>
                  <a:pt x="8656877" y="6033348"/>
                  <a:pt x="8656877" y="6033348"/>
                  <a:pt x="8644122" y="6028051"/>
                </a:cubicBezTo>
                <a:cubicBezTo>
                  <a:pt x="8644122" y="6028051"/>
                  <a:pt x="8644122" y="6028051"/>
                  <a:pt x="8639870" y="6049237"/>
                </a:cubicBezTo>
                <a:cubicBezTo>
                  <a:pt x="8639870" y="6049237"/>
                  <a:pt x="8639870" y="6049237"/>
                  <a:pt x="8635619" y="6049237"/>
                </a:cubicBezTo>
                <a:cubicBezTo>
                  <a:pt x="8635619" y="6049237"/>
                  <a:pt x="8635619" y="6049237"/>
                  <a:pt x="8635619" y="6059831"/>
                </a:cubicBezTo>
                <a:cubicBezTo>
                  <a:pt x="8635619" y="6059831"/>
                  <a:pt x="8635619" y="6059831"/>
                  <a:pt x="8618613" y="6070424"/>
                </a:cubicBezTo>
                <a:cubicBezTo>
                  <a:pt x="8618613" y="6070424"/>
                  <a:pt x="8618613" y="6070424"/>
                  <a:pt x="8635619" y="6070424"/>
                </a:cubicBezTo>
                <a:cubicBezTo>
                  <a:pt x="8635619" y="6070424"/>
                  <a:pt x="8635619" y="6070424"/>
                  <a:pt x="8635619" y="6086313"/>
                </a:cubicBezTo>
                <a:cubicBezTo>
                  <a:pt x="8635619" y="6086313"/>
                  <a:pt x="8635619" y="6086313"/>
                  <a:pt x="8639870" y="6086313"/>
                </a:cubicBezTo>
                <a:cubicBezTo>
                  <a:pt x="8644122" y="6075720"/>
                  <a:pt x="8648374" y="6065127"/>
                  <a:pt x="8656877" y="6054534"/>
                </a:cubicBezTo>
                <a:cubicBezTo>
                  <a:pt x="8656877" y="6054534"/>
                  <a:pt x="8656877" y="6054534"/>
                  <a:pt x="8678135" y="6038644"/>
                </a:cubicBezTo>
                <a:cubicBezTo>
                  <a:pt x="8678135" y="6038644"/>
                  <a:pt x="8678135" y="6038644"/>
                  <a:pt x="8682386" y="6049237"/>
                </a:cubicBezTo>
                <a:cubicBezTo>
                  <a:pt x="8682386" y="6049237"/>
                  <a:pt x="8682386" y="6049237"/>
                  <a:pt x="8686638" y="6033348"/>
                </a:cubicBezTo>
                <a:cubicBezTo>
                  <a:pt x="8686638" y="6033348"/>
                  <a:pt x="8686638" y="6033348"/>
                  <a:pt x="8695141" y="6028051"/>
                </a:cubicBezTo>
                <a:cubicBezTo>
                  <a:pt x="8695141" y="6028051"/>
                  <a:pt x="8695141" y="6028051"/>
                  <a:pt x="8712148" y="6038644"/>
                </a:cubicBezTo>
                <a:cubicBezTo>
                  <a:pt x="8712148" y="6038644"/>
                  <a:pt x="8712148" y="6038644"/>
                  <a:pt x="8720651" y="6022755"/>
                </a:cubicBezTo>
                <a:cubicBezTo>
                  <a:pt x="8720651" y="6022755"/>
                  <a:pt x="8720651" y="6022755"/>
                  <a:pt x="8729154" y="6028051"/>
                </a:cubicBezTo>
                <a:cubicBezTo>
                  <a:pt x="8712148" y="6038644"/>
                  <a:pt x="8724902" y="6038644"/>
                  <a:pt x="8724902" y="6038644"/>
                </a:cubicBezTo>
                <a:cubicBezTo>
                  <a:pt x="8724902" y="6038644"/>
                  <a:pt x="8724902" y="6038644"/>
                  <a:pt x="8737657" y="6038644"/>
                </a:cubicBezTo>
                <a:cubicBezTo>
                  <a:pt x="8737657" y="6038644"/>
                  <a:pt x="8737657" y="6038644"/>
                  <a:pt x="8737657" y="6022755"/>
                </a:cubicBezTo>
                <a:cubicBezTo>
                  <a:pt x="8737657" y="6022755"/>
                  <a:pt x="8737657" y="6022755"/>
                  <a:pt x="8754664" y="5996272"/>
                </a:cubicBezTo>
                <a:cubicBezTo>
                  <a:pt x="8754664" y="5996272"/>
                  <a:pt x="8754664" y="5996272"/>
                  <a:pt x="8754664" y="5985679"/>
                </a:cubicBezTo>
                <a:cubicBezTo>
                  <a:pt x="8754664" y="5985679"/>
                  <a:pt x="8754664" y="5985679"/>
                  <a:pt x="8763166" y="5990975"/>
                </a:cubicBezTo>
                <a:cubicBezTo>
                  <a:pt x="8763166" y="5990975"/>
                  <a:pt x="8763166" y="5990975"/>
                  <a:pt x="8784424" y="5969789"/>
                </a:cubicBezTo>
                <a:cubicBezTo>
                  <a:pt x="8784424" y="5969789"/>
                  <a:pt x="8784424" y="5969789"/>
                  <a:pt x="8780173" y="5964492"/>
                </a:cubicBezTo>
                <a:cubicBezTo>
                  <a:pt x="8780173" y="5964492"/>
                  <a:pt x="8780173" y="5964492"/>
                  <a:pt x="8801431" y="5948603"/>
                </a:cubicBezTo>
                <a:cubicBezTo>
                  <a:pt x="8801431" y="5948603"/>
                  <a:pt x="8801431" y="5948603"/>
                  <a:pt x="8805682" y="5938009"/>
                </a:cubicBezTo>
                <a:cubicBezTo>
                  <a:pt x="8805682" y="5938009"/>
                  <a:pt x="8805682" y="5938009"/>
                  <a:pt x="8822689" y="5938009"/>
                </a:cubicBezTo>
                <a:cubicBezTo>
                  <a:pt x="8835444" y="5890340"/>
                  <a:pt x="8882211" y="5895637"/>
                  <a:pt x="8890714" y="5853264"/>
                </a:cubicBezTo>
                <a:cubicBezTo>
                  <a:pt x="8890714" y="5853264"/>
                  <a:pt x="8890714" y="5853264"/>
                  <a:pt x="8903469" y="5847968"/>
                </a:cubicBezTo>
                <a:cubicBezTo>
                  <a:pt x="8903469" y="5847968"/>
                  <a:pt x="8903469" y="5847968"/>
                  <a:pt x="8911972" y="5837375"/>
                </a:cubicBezTo>
                <a:cubicBezTo>
                  <a:pt x="8911972" y="5837375"/>
                  <a:pt x="8911972" y="5837375"/>
                  <a:pt x="8916224" y="5842671"/>
                </a:cubicBezTo>
                <a:cubicBezTo>
                  <a:pt x="8916224" y="5842671"/>
                  <a:pt x="8916224" y="5842671"/>
                  <a:pt x="8916224" y="5847968"/>
                </a:cubicBezTo>
                <a:cubicBezTo>
                  <a:pt x="8916224" y="5847968"/>
                  <a:pt x="8916224" y="5847968"/>
                  <a:pt x="8877960" y="5879747"/>
                </a:cubicBezTo>
                <a:cubicBezTo>
                  <a:pt x="8877960" y="5879747"/>
                  <a:pt x="8877960" y="5879747"/>
                  <a:pt x="8860953" y="5922120"/>
                </a:cubicBezTo>
                <a:cubicBezTo>
                  <a:pt x="8860953" y="5922120"/>
                  <a:pt x="8860953" y="5922120"/>
                  <a:pt x="8865204" y="5927416"/>
                </a:cubicBezTo>
                <a:cubicBezTo>
                  <a:pt x="8865204" y="5927416"/>
                  <a:pt x="8865204" y="5927416"/>
                  <a:pt x="8860953" y="5932713"/>
                </a:cubicBezTo>
                <a:cubicBezTo>
                  <a:pt x="8860953" y="5932713"/>
                  <a:pt x="8860953" y="5932713"/>
                  <a:pt x="8869456" y="5943306"/>
                </a:cubicBezTo>
                <a:cubicBezTo>
                  <a:pt x="8869456" y="5943306"/>
                  <a:pt x="8869456" y="5943306"/>
                  <a:pt x="8877960" y="5922120"/>
                </a:cubicBezTo>
                <a:cubicBezTo>
                  <a:pt x="8877960" y="5922120"/>
                  <a:pt x="8877960" y="5922120"/>
                  <a:pt x="8894966" y="5922120"/>
                </a:cubicBezTo>
                <a:cubicBezTo>
                  <a:pt x="8894966" y="5922120"/>
                  <a:pt x="8894966" y="5922120"/>
                  <a:pt x="8890714" y="5932713"/>
                </a:cubicBezTo>
                <a:cubicBezTo>
                  <a:pt x="8890714" y="5932713"/>
                  <a:pt x="8890714" y="5932713"/>
                  <a:pt x="8877960" y="5938009"/>
                </a:cubicBezTo>
                <a:cubicBezTo>
                  <a:pt x="8877960" y="5938009"/>
                  <a:pt x="8877960" y="5938009"/>
                  <a:pt x="8865204" y="5964492"/>
                </a:cubicBezTo>
                <a:cubicBezTo>
                  <a:pt x="8865204" y="5964492"/>
                  <a:pt x="8865204" y="5964492"/>
                  <a:pt x="8839695" y="5975085"/>
                </a:cubicBezTo>
                <a:cubicBezTo>
                  <a:pt x="8835444" y="5980382"/>
                  <a:pt x="8835444" y="6001568"/>
                  <a:pt x="8822689" y="6012161"/>
                </a:cubicBezTo>
                <a:cubicBezTo>
                  <a:pt x="8822689" y="6012161"/>
                  <a:pt x="8822689" y="6012161"/>
                  <a:pt x="8831192" y="6017458"/>
                </a:cubicBezTo>
                <a:cubicBezTo>
                  <a:pt x="8826940" y="5990975"/>
                  <a:pt x="8835444" y="6012161"/>
                  <a:pt x="8835444" y="6006865"/>
                </a:cubicBezTo>
                <a:cubicBezTo>
                  <a:pt x="8835444" y="6006865"/>
                  <a:pt x="8835444" y="6006865"/>
                  <a:pt x="8839695" y="6017458"/>
                </a:cubicBezTo>
                <a:cubicBezTo>
                  <a:pt x="8839695" y="6017458"/>
                  <a:pt x="8839695" y="6017458"/>
                  <a:pt x="8826940" y="6038644"/>
                </a:cubicBezTo>
                <a:cubicBezTo>
                  <a:pt x="8843946" y="6038644"/>
                  <a:pt x="8852450" y="6038644"/>
                  <a:pt x="8869456" y="6033348"/>
                </a:cubicBezTo>
                <a:cubicBezTo>
                  <a:pt x="8869456" y="6033348"/>
                  <a:pt x="8869456" y="6033348"/>
                  <a:pt x="8848198" y="6033348"/>
                </a:cubicBezTo>
                <a:cubicBezTo>
                  <a:pt x="8848198" y="6033348"/>
                  <a:pt x="8848198" y="6033348"/>
                  <a:pt x="8852450" y="6028051"/>
                </a:cubicBezTo>
                <a:cubicBezTo>
                  <a:pt x="8860953" y="6028051"/>
                  <a:pt x="8865204" y="6012161"/>
                  <a:pt x="8882211" y="6017458"/>
                </a:cubicBezTo>
                <a:cubicBezTo>
                  <a:pt x="8882211" y="6017458"/>
                  <a:pt x="8882211" y="6017458"/>
                  <a:pt x="8886462" y="6022755"/>
                </a:cubicBezTo>
                <a:cubicBezTo>
                  <a:pt x="8886462" y="6022755"/>
                  <a:pt x="8886462" y="6022755"/>
                  <a:pt x="8877960" y="6033348"/>
                </a:cubicBezTo>
                <a:cubicBezTo>
                  <a:pt x="8877960" y="6033348"/>
                  <a:pt x="8877960" y="6033348"/>
                  <a:pt x="8882211" y="6043941"/>
                </a:cubicBezTo>
                <a:cubicBezTo>
                  <a:pt x="8882211" y="6043941"/>
                  <a:pt x="8882211" y="6043941"/>
                  <a:pt x="8886462" y="6049237"/>
                </a:cubicBezTo>
                <a:cubicBezTo>
                  <a:pt x="8886462" y="6049237"/>
                  <a:pt x="8886462" y="6049237"/>
                  <a:pt x="8882211" y="6059831"/>
                </a:cubicBezTo>
                <a:cubicBezTo>
                  <a:pt x="8882211" y="6059831"/>
                  <a:pt x="8882211" y="6059831"/>
                  <a:pt x="8852450" y="6086313"/>
                </a:cubicBezTo>
                <a:cubicBezTo>
                  <a:pt x="8852450" y="6086313"/>
                  <a:pt x="8852450" y="6086313"/>
                  <a:pt x="8852450" y="6096907"/>
                </a:cubicBezTo>
                <a:cubicBezTo>
                  <a:pt x="8852450" y="6096907"/>
                  <a:pt x="8852450" y="6096907"/>
                  <a:pt x="8839695" y="6112796"/>
                </a:cubicBezTo>
                <a:cubicBezTo>
                  <a:pt x="8865204" y="6096907"/>
                  <a:pt x="8843946" y="6112796"/>
                  <a:pt x="8856702" y="6107500"/>
                </a:cubicBezTo>
                <a:cubicBezTo>
                  <a:pt x="8856702" y="6107500"/>
                  <a:pt x="8856702" y="6107500"/>
                  <a:pt x="8865204" y="6112796"/>
                </a:cubicBezTo>
                <a:cubicBezTo>
                  <a:pt x="8865204" y="6112796"/>
                  <a:pt x="8865204" y="6112796"/>
                  <a:pt x="8860953" y="6102203"/>
                </a:cubicBezTo>
                <a:cubicBezTo>
                  <a:pt x="8860953" y="6102203"/>
                  <a:pt x="8860953" y="6102203"/>
                  <a:pt x="8865204" y="6096907"/>
                </a:cubicBezTo>
                <a:cubicBezTo>
                  <a:pt x="8873708" y="6123389"/>
                  <a:pt x="8865204" y="6102203"/>
                  <a:pt x="8873708" y="6102203"/>
                </a:cubicBezTo>
                <a:cubicBezTo>
                  <a:pt x="8882211" y="6086313"/>
                  <a:pt x="8899218" y="6070424"/>
                  <a:pt x="8911972" y="6054534"/>
                </a:cubicBezTo>
                <a:cubicBezTo>
                  <a:pt x="8911972" y="6054534"/>
                  <a:pt x="8911972" y="6054534"/>
                  <a:pt x="8920476" y="6054534"/>
                </a:cubicBezTo>
                <a:cubicBezTo>
                  <a:pt x="8920476" y="6054534"/>
                  <a:pt x="8920476" y="6054534"/>
                  <a:pt x="8916224" y="6075720"/>
                </a:cubicBezTo>
                <a:cubicBezTo>
                  <a:pt x="8916224" y="6075720"/>
                  <a:pt x="8916224" y="6075720"/>
                  <a:pt x="8907720" y="6081017"/>
                </a:cubicBezTo>
                <a:cubicBezTo>
                  <a:pt x="8933230" y="6081017"/>
                  <a:pt x="8945985" y="6059831"/>
                  <a:pt x="8962991" y="6049237"/>
                </a:cubicBezTo>
                <a:cubicBezTo>
                  <a:pt x="8962991" y="6049237"/>
                  <a:pt x="8962991" y="6049237"/>
                  <a:pt x="8967242" y="6049237"/>
                </a:cubicBezTo>
                <a:cubicBezTo>
                  <a:pt x="8958740" y="6096907"/>
                  <a:pt x="8928978" y="6096907"/>
                  <a:pt x="8911972" y="6139279"/>
                </a:cubicBezTo>
                <a:cubicBezTo>
                  <a:pt x="8911972" y="6139279"/>
                  <a:pt x="8911972" y="6139279"/>
                  <a:pt x="8916224" y="6139279"/>
                </a:cubicBezTo>
                <a:cubicBezTo>
                  <a:pt x="8916224" y="6139279"/>
                  <a:pt x="8916224" y="6139279"/>
                  <a:pt x="8928978" y="6133983"/>
                </a:cubicBezTo>
                <a:cubicBezTo>
                  <a:pt x="8928978" y="6133983"/>
                  <a:pt x="8928978" y="6133983"/>
                  <a:pt x="8933230" y="6139279"/>
                </a:cubicBezTo>
                <a:cubicBezTo>
                  <a:pt x="8933230" y="6139279"/>
                  <a:pt x="8933230" y="6139279"/>
                  <a:pt x="8950236" y="6123389"/>
                </a:cubicBezTo>
                <a:cubicBezTo>
                  <a:pt x="8950236" y="6123389"/>
                  <a:pt x="8950236" y="6123389"/>
                  <a:pt x="8954488" y="6133983"/>
                </a:cubicBezTo>
                <a:cubicBezTo>
                  <a:pt x="8954488" y="6133983"/>
                  <a:pt x="8954488" y="6133983"/>
                  <a:pt x="8967242" y="6112796"/>
                </a:cubicBezTo>
                <a:cubicBezTo>
                  <a:pt x="8967242" y="6112796"/>
                  <a:pt x="8967242" y="6112796"/>
                  <a:pt x="8975746" y="6112796"/>
                </a:cubicBezTo>
                <a:cubicBezTo>
                  <a:pt x="8975746" y="6112796"/>
                  <a:pt x="8975746" y="6112796"/>
                  <a:pt x="8992752" y="6123389"/>
                </a:cubicBezTo>
                <a:cubicBezTo>
                  <a:pt x="8992752" y="6123389"/>
                  <a:pt x="8992752" y="6123389"/>
                  <a:pt x="8992752" y="6139279"/>
                </a:cubicBezTo>
                <a:cubicBezTo>
                  <a:pt x="8992752" y="6139279"/>
                  <a:pt x="8992752" y="6139279"/>
                  <a:pt x="8954488" y="6171059"/>
                </a:cubicBezTo>
                <a:cubicBezTo>
                  <a:pt x="8959802" y="6177679"/>
                  <a:pt x="8960865" y="6183638"/>
                  <a:pt x="8959537" y="6189183"/>
                </a:cubicBezTo>
                <a:lnTo>
                  <a:pt x="8957716" y="6192245"/>
                </a:lnTo>
                <a:lnTo>
                  <a:pt x="8956614" y="6192245"/>
                </a:lnTo>
                <a:cubicBezTo>
                  <a:pt x="8954488" y="6192245"/>
                  <a:pt x="8954488" y="6192245"/>
                  <a:pt x="8954488" y="6192245"/>
                </a:cubicBezTo>
                <a:lnTo>
                  <a:pt x="8957077" y="6193320"/>
                </a:lnTo>
                <a:lnTo>
                  <a:pt x="8950236" y="6204824"/>
                </a:lnTo>
                <a:cubicBezTo>
                  <a:pt x="8941733" y="6214755"/>
                  <a:pt x="8931104" y="6224024"/>
                  <a:pt x="8933230" y="6234617"/>
                </a:cubicBezTo>
                <a:cubicBezTo>
                  <a:pt x="8933230" y="6234617"/>
                  <a:pt x="8933230" y="6234617"/>
                  <a:pt x="8937482" y="6234617"/>
                </a:cubicBezTo>
                <a:cubicBezTo>
                  <a:pt x="8937482" y="6234617"/>
                  <a:pt x="8937482" y="6234617"/>
                  <a:pt x="8941733" y="6218728"/>
                </a:cubicBezTo>
                <a:cubicBezTo>
                  <a:pt x="8941733" y="6218728"/>
                  <a:pt x="8941733" y="6218728"/>
                  <a:pt x="8967242" y="6202838"/>
                </a:cubicBezTo>
                <a:cubicBezTo>
                  <a:pt x="8956614" y="6200189"/>
                  <a:pt x="8956614" y="6196217"/>
                  <a:pt x="8957676" y="6193569"/>
                </a:cubicBezTo>
                <a:lnTo>
                  <a:pt x="8957077" y="6193320"/>
                </a:lnTo>
                <a:lnTo>
                  <a:pt x="8957716" y="6192245"/>
                </a:lnTo>
                <a:lnTo>
                  <a:pt x="8971494" y="6192245"/>
                </a:lnTo>
                <a:cubicBezTo>
                  <a:pt x="8971494" y="6192245"/>
                  <a:pt x="8971494" y="6192245"/>
                  <a:pt x="8979998" y="6181652"/>
                </a:cubicBezTo>
                <a:cubicBezTo>
                  <a:pt x="8979998" y="6181652"/>
                  <a:pt x="8979998" y="6181652"/>
                  <a:pt x="8997004" y="6197541"/>
                </a:cubicBezTo>
                <a:cubicBezTo>
                  <a:pt x="8997004" y="6197541"/>
                  <a:pt x="8997004" y="6197541"/>
                  <a:pt x="9005507" y="6192245"/>
                </a:cubicBezTo>
                <a:cubicBezTo>
                  <a:pt x="9005507" y="6192245"/>
                  <a:pt x="9005507" y="6192245"/>
                  <a:pt x="9005507" y="6181652"/>
                </a:cubicBezTo>
                <a:cubicBezTo>
                  <a:pt x="9005507" y="6181652"/>
                  <a:pt x="9005507" y="6181652"/>
                  <a:pt x="9022514" y="6160465"/>
                </a:cubicBezTo>
                <a:cubicBezTo>
                  <a:pt x="9022514" y="6160465"/>
                  <a:pt x="9022514" y="6160465"/>
                  <a:pt x="9039520" y="6155169"/>
                </a:cubicBezTo>
                <a:cubicBezTo>
                  <a:pt x="9039520" y="6155169"/>
                  <a:pt x="9039520" y="6155169"/>
                  <a:pt x="9039520" y="6139279"/>
                </a:cubicBezTo>
                <a:cubicBezTo>
                  <a:pt x="9039520" y="6139279"/>
                  <a:pt x="9039520" y="6139279"/>
                  <a:pt x="9060778" y="6118093"/>
                </a:cubicBezTo>
                <a:cubicBezTo>
                  <a:pt x="9060778" y="6118093"/>
                  <a:pt x="9060778" y="6118093"/>
                  <a:pt x="9065029" y="6133983"/>
                </a:cubicBezTo>
                <a:cubicBezTo>
                  <a:pt x="9065029" y="6133983"/>
                  <a:pt x="9065029" y="6133983"/>
                  <a:pt x="9073532" y="6123389"/>
                </a:cubicBezTo>
                <a:cubicBezTo>
                  <a:pt x="9073532" y="6123389"/>
                  <a:pt x="9073532" y="6123389"/>
                  <a:pt x="9082036" y="6107500"/>
                </a:cubicBezTo>
                <a:cubicBezTo>
                  <a:pt x="9082036" y="6107500"/>
                  <a:pt x="9082036" y="6107500"/>
                  <a:pt x="9107545" y="6086313"/>
                </a:cubicBezTo>
                <a:cubicBezTo>
                  <a:pt x="9107545" y="6086313"/>
                  <a:pt x="9107545" y="6086313"/>
                  <a:pt x="9107545" y="6091610"/>
                </a:cubicBezTo>
                <a:cubicBezTo>
                  <a:pt x="9124552" y="6096907"/>
                  <a:pt x="9111796" y="6107500"/>
                  <a:pt x="9116048" y="6102203"/>
                </a:cubicBezTo>
                <a:cubicBezTo>
                  <a:pt x="9116048" y="6102203"/>
                  <a:pt x="9116048" y="6102203"/>
                  <a:pt x="9111796" y="6112796"/>
                </a:cubicBezTo>
                <a:cubicBezTo>
                  <a:pt x="9111796" y="6112796"/>
                  <a:pt x="9111796" y="6112796"/>
                  <a:pt x="9110202" y="6112796"/>
                </a:cubicBezTo>
                <a:lnTo>
                  <a:pt x="9107545" y="6112796"/>
                </a:lnTo>
                <a:cubicBezTo>
                  <a:pt x="9107545" y="6112796"/>
                  <a:pt x="9107545" y="6112796"/>
                  <a:pt x="9105951" y="6112796"/>
                </a:cubicBezTo>
                <a:lnTo>
                  <a:pt x="9099042" y="6112796"/>
                </a:lnTo>
                <a:lnTo>
                  <a:pt x="9094790" y="6112796"/>
                </a:lnTo>
                <a:cubicBezTo>
                  <a:pt x="9086287" y="6123389"/>
                  <a:pt x="9107545" y="6128686"/>
                  <a:pt x="9090538" y="6139279"/>
                </a:cubicBezTo>
                <a:cubicBezTo>
                  <a:pt x="9090538" y="6139279"/>
                  <a:pt x="9090538" y="6139279"/>
                  <a:pt x="9099042" y="6144576"/>
                </a:cubicBezTo>
                <a:cubicBezTo>
                  <a:pt x="9099042" y="6144576"/>
                  <a:pt x="9099042" y="6144576"/>
                  <a:pt x="9141558" y="6096907"/>
                </a:cubicBezTo>
                <a:cubicBezTo>
                  <a:pt x="9141558" y="6096907"/>
                  <a:pt x="9141558" y="6096907"/>
                  <a:pt x="9145810" y="6112796"/>
                </a:cubicBezTo>
                <a:cubicBezTo>
                  <a:pt x="9145810" y="6112796"/>
                  <a:pt x="9145810" y="6112796"/>
                  <a:pt x="9154312" y="6102203"/>
                </a:cubicBezTo>
                <a:cubicBezTo>
                  <a:pt x="9154312" y="6102203"/>
                  <a:pt x="9154312" y="6102203"/>
                  <a:pt x="9150061" y="6096907"/>
                </a:cubicBezTo>
                <a:cubicBezTo>
                  <a:pt x="9167068" y="6091610"/>
                  <a:pt x="9141558" y="6091610"/>
                  <a:pt x="9154312" y="6081017"/>
                </a:cubicBezTo>
                <a:cubicBezTo>
                  <a:pt x="9154312" y="6081017"/>
                  <a:pt x="9154312" y="6081017"/>
                  <a:pt x="9167068" y="6075720"/>
                </a:cubicBezTo>
                <a:cubicBezTo>
                  <a:pt x="9167068" y="6075720"/>
                  <a:pt x="9167068" y="6075720"/>
                  <a:pt x="9171319" y="6081017"/>
                </a:cubicBezTo>
                <a:cubicBezTo>
                  <a:pt x="9171319" y="6081017"/>
                  <a:pt x="9171319" y="6081017"/>
                  <a:pt x="9162816" y="6096907"/>
                </a:cubicBezTo>
                <a:cubicBezTo>
                  <a:pt x="9162816" y="6096907"/>
                  <a:pt x="9162816" y="6096907"/>
                  <a:pt x="9167068" y="6102203"/>
                </a:cubicBezTo>
                <a:cubicBezTo>
                  <a:pt x="9167068" y="6102203"/>
                  <a:pt x="9167068" y="6102203"/>
                  <a:pt x="9158564" y="6112796"/>
                </a:cubicBezTo>
                <a:cubicBezTo>
                  <a:pt x="9158564" y="6112796"/>
                  <a:pt x="9158564" y="6112796"/>
                  <a:pt x="9133054" y="6155169"/>
                </a:cubicBezTo>
                <a:cubicBezTo>
                  <a:pt x="9133054" y="6155169"/>
                  <a:pt x="9133054" y="6155169"/>
                  <a:pt x="9158564" y="6133983"/>
                </a:cubicBezTo>
                <a:cubicBezTo>
                  <a:pt x="9158564" y="6133983"/>
                  <a:pt x="9158564" y="6133983"/>
                  <a:pt x="9184074" y="6112796"/>
                </a:cubicBezTo>
                <a:cubicBezTo>
                  <a:pt x="9184074" y="6112796"/>
                  <a:pt x="9184074" y="6112796"/>
                  <a:pt x="9184074" y="6118093"/>
                </a:cubicBezTo>
                <a:cubicBezTo>
                  <a:pt x="9188325" y="6133983"/>
                  <a:pt x="9171319" y="6133983"/>
                  <a:pt x="9188325" y="6144576"/>
                </a:cubicBezTo>
                <a:cubicBezTo>
                  <a:pt x="9188325" y="6144576"/>
                  <a:pt x="9188325" y="6144576"/>
                  <a:pt x="9141558" y="6208135"/>
                </a:cubicBezTo>
                <a:cubicBezTo>
                  <a:pt x="9141558" y="6208135"/>
                  <a:pt x="9141558" y="6208135"/>
                  <a:pt x="9141558" y="6213431"/>
                </a:cubicBezTo>
                <a:cubicBezTo>
                  <a:pt x="9141558" y="6213431"/>
                  <a:pt x="9141558" y="6213431"/>
                  <a:pt x="9111796" y="6255804"/>
                </a:cubicBezTo>
                <a:cubicBezTo>
                  <a:pt x="9111796" y="6255804"/>
                  <a:pt x="9111796" y="6255804"/>
                  <a:pt x="9171319" y="6255804"/>
                </a:cubicBezTo>
                <a:cubicBezTo>
                  <a:pt x="9171319" y="6255804"/>
                  <a:pt x="9171319" y="6255804"/>
                  <a:pt x="9188325" y="6234617"/>
                </a:cubicBezTo>
                <a:cubicBezTo>
                  <a:pt x="9188325" y="6234617"/>
                  <a:pt x="9188325" y="6234617"/>
                  <a:pt x="9188325" y="6218728"/>
                </a:cubicBezTo>
                <a:cubicBezTo>
                  <a:pt x="9230841" y="6181652"/>
                  <a:pt x="9273357" y="6112796"/>
                  <a:pt x="9320124" y="6086313"/>
                </a:cubicBezTo>
                <a:cubicBezTo>
                  <a:pt x="9320124" y="6086313"/>
                  <a:pt x="9320124" y="6086313"/>
                  <a:pt x="9332879" y="6070424"/>
                </a:cubicBezTo>
                <a:cubicBezTo>
                  <a:pt x="9332879" y="6086313"/>
                  <a:pt x="9324376" y="6107500"/>
                  <a:pt x="9311621" y="6118093"/>
                </a:cubicBezTo>
                <a:cubicBezTo>
                  <a:pt x="9311621" y="6118093"/>
                  <a:pt x="9311621" y="6118093"/>
                  <a:pt x="9298866" y="6118093"/>
                </a:cubicBezTo>
                <a:cubicBezTo>
                  <a:pt x="9298866" y="6118093"/>
                  <a:pt x="9298866" y="6118093"/>
                  <a:pt x="9298866" y="6133983"/>
                </a:cubicBezTo>
                <a:cubicBezTo>
                  <a:pt x="9298866" y="6133983"/>
                  <a:pt x="9298866" y="6133983"/>
                  <a:pt x="9256350" y="6171059"/>
                </a:cubicBezTo>
                <a:cubicBezTo>
                  <a:pt x="9256350" y="6171059"/>
                  <a:pt x="9256350" y="6171059"/>
                  <a:pt x="9218086" y="6213431"/>
                </a:cubicBezTo>
                <a:cubicBezTo>
                  <a:pt x="9222338" y="6208135"/>
                  <a:pt x="9239344" y="6213431"/>
                  <a:pt x="9252099" y="6202838"/>
                </a:cubicBezTo>
                <a:cubicBezTo>
                  <a:pt x="9252099" y="6202838"/>
                  <a:pt x="9252099" y="6202838"/>
                  <a:pt x="9256350" y="6208135"/>
                </a:cubicBezTo>
                <a:cubicBezTo>
                  <a:pt x="9226590" y="6208135"/>
                  <a:pt x="9256350" y="6218728"/>
                  <a:pt x="9239344" y="6218728"/>
                </a:cubicBezTo>
                <a:cubicBezTo>
                  <a:pt x="9239344" y="6218728"/>
                  <a:pt x="9239344" y="6218728"/>
                  <a:pt x="9230841" y="6245211"/>
                </a:cubicBezTo>
                <a:cubicBezTo>
                  <a:pt x="9230841" y="6239914"/>
                  <a:pt x="9230841" y="6239914"/>
                  <a:pt x="9230841" y="6239914"/>
                </a:cubicBezTo>
                <a:lnTo>
                  <a:pt x="9229424" y="6241679"/>
                </a:lnTo>
                <a:lnTo>
                  <a:pt x="9226590" y="6234617"/>
                </a:lnTo>
                <a:cubicBezTo>
                  <a:pt x="9218086" y="6250507"/>
                  <a:pt x="9218086" y="6229321"/>
                  <a:pt x="9209583" y="6239914"/>
                </a:cubicBezTo>
                <a:cubicBezTo>
                  <a:pt x="9209583" y="6239914"/>
                  <a:pt x="9209583" y="6239914"/>
                  <a:pt x="9201080" y="6255804"/>
                </a:cubicBezTo>
                <a:cubicBezTo>
                  <a:pt x="9201080" y="6255804"/>
                  <a:pt x="9201080" y="6255804"/>
                  <a:pt x="9218086" y="6255804"/>
                </a:cubicBezTo>
                <a:cubicBezTo>
                  <a:pt x="9218086" y="6255804"/>
                  <a:pt x="9218086" y="6255804"/>
                  <a:pt x="9219680" y="6253817"/>
                </a:cubicBezTo>
                <a:lnTo>
                  <a:pt x="9229424" y="6241679"/>
                </a:lnTo>
                <a:lnTo>
                  <a:pt x="9230310" y="6243887"/>
                </a:lnTo>
                <a:cubicBezTo>
                  <a:pt x="9230841" y="6245211"/>
                  <a:pt x="9230841" y="6245211"/>
                  <a:pt x="9230841" y="6245211"/>
                </a:cubicBezTo>
                <a:cubicBezTo>
                  <a:pt x="9230841" y="6245211"/>
                  <a:pt x="9230841" y="6245211"/>
                  <a:pt x="9243596" y="6239914"/>
                </a:cubicBezTo>
                <a:cubicBezTo>
                  <a:pt x="9222338" y="6261100"/>
                  <a:pt x="9247848" y="6245211"/>
                  <a:pt x="9239344" y="6255804"/>
                </a:cubicBezTo>
                <a:cubicBezTo>
                  <a:pt x="9239344" y="6255804"/>
                  <a:pt x="9239344" y="6255804"/>
                  <a:pt x="9311621" y="6255804"/>
                </a:cubicBezTo>
                <a:cubicBezTo>
                  <a:pt x="9311621" y="6255804"/>
                  <a:pt x="9311621" y="6255804"/>
                  <a:pt x="9354137" y="6202838"/>
                </a:cubicBezTo>
                <a:cubicBezTo>
                  <a:pt x="9354137" y="6202838"/>
                  <a:pt x="9354137" y="6202838"/>
                  <a:pt x="9349886" y="6202838"/>
                </a:cubicBezTo>
                <a:cubicBezTo>
                  <a:pt x="9349886" y="6202838"/>
                  <a:pt x="9349886" y="6202838"/>
                  <a:pt x="9379646" y="6171059"/>
                </a:cubicBezTo>
                <a:cubicBezTo>
                  <a:pt x="9388150" y="6160465"/>
                  <a:pt x="9417911" y="6192245"/>
                  <a:pt x="9430666" y="6160465"/>
                </a:cubicBezTo>
                <a:cubicBezTo>
                  <a:pt x="9430666" y="6160465"/>
                  <a:pt x="9430666" y="6160465"/>
                  <a:pt x="9430666" y="6171059"/>
                </a:cubicBezTo>
                <a:cubicBezTo>
                  <a:pt x="9430666" y="6171059"/>
                  <a:pt x="9430666" y="6171059"/>
                  <a:pt x="9422162" y="6181652"/>
                </a:cubicBezTo>
                <a:cubicBezTo>
                  <a:pt x="9422162" y="6181652"/>
                  <a:pt x="9422162" y="6181652"/>
                  <a:pt x="9434918" y="6186948"/>
                </a:cubicBezTo>
                <a:cubicBezTo>
                  <a:pt x="9434918" y="6186948"/>
                  <a:pt x="9434918" y="6186948"/>
                  <a:pt x="9439169" y="6192245"/>
                </a:cubicBezTo>
                <a:cubicBezTo>
                  <a:pt x="9439169" y="6192245"/>
                  <a:pt x="9439169" y="6192245"/>
                  <a:pt x="9434918" y="6197541"/>
                </a:cubicBezTo>
                <a:cubicBezTo>
                  <a:pt x="9434918" y="6197541"/>
                  <a:pt x="9434918" y="6197541"/>
                  <a:pt x="9409408" y="6181652"/>
                </a:cubicBezTo>
                <a:lnTo>
                  <a:pt x="9413046" y="6187458"/>
                </a:lnTo>
                <a:lnTo>
                  <a:pt x="9410471" y="6189597"/>
                </a:lnTo>
                <a:cubicBezTo>
                  <a:pt x="9407282" y="6192245"/>
                  <a:pt x="9400905" y="6197541"/>
                  <a:pt x="9388150" y="6208135"/>
                </a:cubicBezTo>
                <a:cubicBezTo>
                  <a:pt x="9388150" y="6208135"/>
                  <a:pt x="9388150" y="6208135"/>
                  <a:pt x="9392402" y="6218728"/>
                </a:cubicBezTo>
                <a:cubicBezTo>
                  <a:pt x="9392402" y="6218728"/>
                  <a:pt x="9392402" y="6218728"/>
                  <a:pt x="9379646" y="6234617"/>
                </a:cubicBezTo>
                <a:cubicBezTo>
                  <a:pt x="9379646" y="6234617"/>
                  <a:pt x="9379646" y="6234617"/>
                  <a:pt x="9354137" y="6245211"/>
                </a:cubicBezTo>
                <a:cubicBezTo>
                  <a:pt x="9354137" y="6245211"/>
                  <a:pt x="9354137" y="6245211"/>
                  <a:pt x="9354137" y="6255804"/>
                </a:cubicBezTo>
                <a:cubicBezTo>
                  <a:pt x="9354137" y="6255804"/>
                  <a:pt x="9354137" y="6255804"/>
                  <a:pt x="9430666" y="6255804"/>
                </a:cubicBezTo>
                <a:cubicBezTo>
                  <a:pt x="9430666" y="6255804"/>
                  <a:pt x="9430666" y="6255804"/>
                  <a:pt x="9443420" y="6239914"/>
                </a:cubicBezTo>
                <a:cubicBezTo>
                  <a:pt x="9443420" y="6239914"/>
                  <a:pt x="9443420" y="6239914"/>
                  <a:pt x="9439169" y="6234617"/>
                </a:cubicBezTo>
                <a:cubicBezTo>
                  <a:pt x="9439169" y="6234617"/>
                  <a:pt x="9439169" y="6234617"/>
                  <a:pt x="9456175" y="6224024"/>
                </a:cubicBezTo>
                <a:cubicBezTo>
                  <a:pt x="9456175" y="6224024"/>
                  <a:pt x="9456175" y="6224024"/>
                  <a:pt x="9468930" y="6192245"/>
                </a:cubicBezTo>
                <a:cubicBezTo>
                  <a:pt x="9477433" y="6181652"/>
                  <a:pt x="9494440" y="6181652"/>
                  <a:pt x="9502942" y="6171059"/>
                </a:cubicBezTo>
                <a:cubicBezTo>
                  <a:pt x="9502942" y="6171059"/>
                  <a:pt x="9502942" y="6171059"/>
                  <a:pt x="9507194" y="6176355"/>
                </a:cubicBezTo>
                <a:cubicBezTo>
                  <a:pt x="9507194" y="6176355"/>
                  <a:pt x="9507194" y="6176355"/>
                  <a:pt x="9498691" y="6186948"/>
                </a:cubicBezTo>
                <a:cubicBezTo>
                  <a:pt x="9498691" y="6186948"/>
                  <a:pt x="9498691" y="6186948"/>
                  <a:pt x="9502942" y="6192245"/>
                </a:cubicBezTo>
                <a:cubicBezTo>
                  <a:pt x="9502942" y="6192245"/>
                  <a:pt x="9502942" y="6192245"/>
                  <a:pt x="9481684" y="6224024"/>
                </a:cubicBezTo>
                <a:cubicBezTo>
                  <a:pt x="9481684" y="6224024"/>
                  <a:pt x="9481684" y="6224024"/>
                  <a:pt x="9481684" y="6234617"/>
                </a:cubicBezTo>
                <a:cubicBezTo>
                  <a:pt x="9481684" y="6234617"/>
                  <a:pt x="9481684" y="6234617"/>
                  <a:pt x="9468930" y="6239914"/>
                </a:cubicBezTo>
                <a:cubicBezTo>
                  <a:pt x="9468930" y="6239914"/>
                  <a:pt x="9468930" y="6239914"/>
                  <a:pt x="9485936" y="6255804"/>
                </a:cubicBezTo>
                <a:cubicBezTo>
                  <a:pt x="9485936" y="6255804"/>
                  <a:pt x="9485936" y="6255804"/>
                  <a:pt x="9545458" y="6255804"/>
                </a:cubicBezTo>
                <a:cubicBezTo>
                  <a:pt x="9545458" y="6255804"/>
                  <a:pt x="9545458" y="6255804"/>
                  <a:pt x="9570968" y="6245211"/>
                </a:cubicBezTo>
                <a:cubicBezTo>
                  <a:pt x="9570968" y="6245211"/>
                  <a:pt x="9570968" y="6245211"/>
                  <a:pt x="9575220" y="6229321"/>
                </a:cubicBezTo>
                <a:cubicBezTo>
                  <a:pt x="9592226" y="6202838"/>
                  <a:pt x="9617736" y="6176355"/>
                  <a:pt x="9643245" y="6160465"/>
                </a:cubicBezTo>
                <a:cubicBezTo>
                  <a:pt x="9643245" y="6160465"/>
                  <a:pt x="9643245" y="6160465"/>
                  <a:pt x="9660252" y="6171059"/>
                </a:cubicBezTo>
                <a:cubicBezTo>
                  <a:pt x="9659189" y="6163114"/>
                  <a:pt x="9658923" y="6159141"/>
                  <a:pt x="9659122" y="6157486"/>
                </a:cubicBezTo>
                <a:lnTo>
                  <a:pt x="9660002" y="6157662"/>
                </a:lnTo>
                <a:lnTo>
                  <a:pt x="9661076" y="6158331"/>
                </a:lnTo>
                <a:lnTo>
                  <a:pt x="9663241" y="6162121"/>
                </a:lnTo>
                <a:cubicBezTo>
                  <a:pt x="9663971" y="6163114"/>
                  <a:pt x="9664503" y="6163114"/>
                  <a:pt x="9664503" y="6160465"/>
                </a:cubicBezTo>
                <a:cubicBezTo>
                  <a:pt x="9664503" y="6160465"/>
                  <a:pt x="9664503" y="6160465"/>
                  <a:pt x="9663440" y="6159803"/>
                </a:cubicBezTo>
                <a:lnTo>
                  <a:pt x="9661076" y="6158331"/>
                </a:lnTo>
                <a:lnTo>
                  <a:pt x="9660783" y="6157817"/>
                </a:lnTo>
                <a:lnTo>
                  <a:pt x="9660002" y="6157662"/>
                </a:lnTo>
                <a:lnTo>
                  <a:pt x="9656000" y="6155169"/>
                </a:lnTo>
                <a:cubicBezTo>
                  <a:pt x="9677258" y="6139279"/>
                  <a:pt x="9660252" y="6144576"/>
                  <a:pt x="9660252" y="6144576"/>
                </a:cubicBezTo>
                <a:cubicBezTo>
                  <a:pt x="9660252" y="6144576"/>
                  <a:pt x="9660252" y="6144576"/>
                  <a:pt x="9656000" y="6139279"/>
                </a:cubicBezTo>
                <a:cubicBezTo>
                  <a:pt x="9664503" y="6133983"/>
                  <a:pt x="9677258" y="6128686"/>
                  <a:pt x="9677258" y="6112796"/>
                </a:cubicBezTo>
                <a:cubicBezTo>
                  <a:pt x="9685761" y="6091610"/>
                  <a:pt x="9724025" y="6054534"/>
                  <a:pt x="9741032" y="6028051"/>
                </a:cubicBezTo>
                <a:cubicBezTo>
                  <a:pt x="9741032" y="6028051"/>
                  <a:pt x="9741032" y="6028051"/>
                  <a:pt x="9736780" y="6022755"/>
                </a:cubicBezTo>
                <a:cubicBezTo>
                  <a:pt x="9766541" y="6022755"/>
                  <a:pt x="9783548" y="5969789"/>
                  <a:pt x="9813308" y="5953899"/>
                </a:cubicBezTo>
                <a:cubicBezTo>
                  <a:pt x="9813308" y="5953899"/>
                  <a:pt x="9813308" y="5953899"/>
                  <a:pt x="9809057" y="5948603"/>
                </a:cubicBezTo>
                <a:cubicBezTo>
                  <a:pt x="9898340" y="5847968"/>
                  <a:pt x="9987624" y="5742036"/>
                  <a:pt x="10072656" y="5646698"/>
                </a:cubicBezTo>
                <a:cubicBezTo>
                  <a:pt x="10072656" y="5646698"/>
                  <a:pt x="10072656" y="5646698"/>
                  <a:pt x="10085410" y="5620215"/>
                </a:cubicBezTo>
                <a:cubicBezTo>
                  <a:pt x="10085410" y="5620215"/>
                  <a:pt x="10085410" y="5620215"/>
                  <a:pt x="10102416" y="5614919"/>
                </a:cubicBezTo>
                <a:cubicBezTo>
                  <a:pt x="10102416" y="5614919"/>
                  <a:pt x="10102416" y="5614919"/>
                  <a:pt x="10106668" y="5599029"/>
                </a:cubicBezTo>
                <a:cubicBezTo>
                  <a:pt x="10106668" y="5599029"/>
                  <a:pt x="10106668" y="5599029"/>
                  <a:pt x="10127926" y="5583139"/>
                </a:cubicBezTo>
                <a:cubicBezTo>
                  <a:pt x="10132178" y="5577843"/>
                  <a:pt x="10136429" y="5572546"/>
                  <a:pt x="10127926" y="5567249"/>
                </a:cubicBezTo>
                <a:cubicBezTo>
                  <a:pt x="10127926" y="5567249"/>
                  <a:pt x="10127926" y="5567249"/>
                  <a:pt x="10144932" y="5561953"/>
                </a:cubicBezTo>
                <a:cubicBezTo>
                  <a:pt x="10144932" y="5561953"/>
                  <a:pt x="10144932" y="5561953"/>
                  <a:pt x="10152106" y="5550780"/>
                </a:cubicBezTo>
                <a:lnTo>
                  <a:pt x="10161640" y="5535935"/>
                </a:lnTo>
                <a:lnTo>
                  <a:pt x="10162396" y="5536592"/>
                </a:lnTo>
                <a:lnTo>
                  <a:pt x="10170442" y="5546063"/>
                </a:lnTo>
                <a:lnTo>
                  <a:pt x="10163864" y="5537869"/>
                </a:lnTo>
                <a:lnTo>
                  <a:pt x="10163865" y="5537870"/>
                </a:lnTo>
                <a:cubicBezTo>
                  <a:pt x="10165127" y="5538450"/>
                  <a:pt x="10166190" y="5538119"/>
                  <a:pt x="10166190" y="5535470"/>
                </a:cubicBezTo>
                <a:cubicBezTo>
                  <a:pt x="10166190" y="5535470"/>
                  <a:pt x="10166190" y="5535470"/>
                  <a:pt x="10178945" y="5524877"/>
                </a:cubicBezTo>
                <a:cubicBezTo>
                  <a:pt x="10178945" y="5524877"/>
                  <a:pt x="10178945" y="5524877"/>
                  <a:pt x="10174694" y="5519580"/>
                </a:cubicBezTo>
                <a:cubicBezTo>
                  <a:pt x="10174694" y="5519580"/>
                  <a:pt x="10174694" y="5519580"/>
                  <a:pt x="10229964" y="5466615"/>
                </a:cubicBezTo>
                <a:cubicBezTo>
                  <a:pt x="10229964" y="5466615"/>
                  <a:pt x="10229964" y="5466615"/>
                  <a:pt x="10238467" y="5466615"/>
                </a:cubicBezTo>
                <a:cubicBezTo>
                  <a:pt x="10238467" y="5466615"/>
                  <a:pt x="10238467" y="5466615"/>
                  <a:pt x="10255474" y="5445428"/>
                </a:cubicBezTo>
                <a:cubicBezTo>
                  <a:pt x="10255474" y="5445428"/>
                  <a:pt x="10255474" y="5445428"/>
                  <a:pt x="10251222" y="5429539"/>
                </a:cubicBezTo>
                <a:cubicBezTo>
                  <a:pt x="10251222" y="5429539"/>
                  <a:pt x="10251222" y="5429539"/>
                  <a:pt x="10263976" y="5429539"/>
                </a:cubicBezTo>
                <a:cubicBezTo>
                  <a:pt x="10263976" y="5429539"/>
                  <a:pt x="10263976" y="5429539"/>
                  <a:pt x="10280983" y="5413649"/>
                </a:cubicBezTo>
                <a:cubicBezTo>
                  <a:pt x="10280983" y="5413649"/>
                  <a:pt x="10280983" y="5413649"/>
                  <a:pt x="10280983" y="5397759"/>
                </a:cubicBezTo>
                <a:cubicBezTo>
                  <a:pt x="10280983" y="5397759"/>
                  <a:pt x="10280983" y="5397759"/>
                  <a:pt x="10302241" y="5392463"/>
                </a:cubicBezTo>
                <a:cubicBezTo>
                  <a:pt x="10302241" y="5392463"/>
                  <a:pt x="10302241" y="5392463"/>
                  <a:pt x="10310744" y="5376573"/>
                </a:cubicBezTo>
                <a:cubicBezTo>
                  <a:pt x="10310744" y="5376573"/>
                  <a:pt x="10310744" y="5376573"/>
                  <a:pt x="10323499" y="5371276"/>
                </a:cubicBezTo>
                <a:lnTo>
                  <a:pt x="10321659" y="5354754"/>
                </a:lnTo>
                <a:lnTo>
                  <a:pt x="10327551" y="5349511"/>
                </a:lnTo>
                <a:cubicBezTo>
                  <a:pt x="10331737" y="5345787"/>
                  <a:pt x="10337317" y="5340821"/>
                  <a:pt x="10344757" y="5334200"/>
                </a:cubicBezTo>
                <a:cubicBezTo>
                  <a:pt x="10344757" y="5334200"/>
                  <a:pt x="10344757" y="5334200"/>
                  <a:pt x="10344757" y="5323607"/>
                </a:cubicBezTo>
                <a:cubicBezTo>
                  <a:pt x="10344757" y="5323607"/>
                  <a:pt x="10344757" y="5323607"/>
                  <a:pt x="10361763" y="5323607"/>
                </a:cubicBezTo>
                <a:cubicBezTo>
                  <a:pt x="10361763" y="5323607"/>
                  <a:pt x="10361763" y="5323607"/>
                  <a:pt x="10366014" y="5313014"/>
                </a:cubicBezTo>
                <a:cubicBezTo>
                  <a:pt x="10366014" y="5313014"/>
                  <a:pt x="10366014" y="5313014"/>
                  <a:pt x="10383021" y="5297124"/>
                </a:cubicBezTo>
                <a:cubicBezTo>
                  <a:pt x="10383021" y="5297124"/>
                  <a:pt x="10383021" y="5297124"/>
                  <a:pt x="10383021" y="5281235"/>
                </a:cubicBezTo>
                <a:cubicBezTo>
                  <a:pt x="10383021" y="5281235"/>
                  <a:pt x="10383021" y="5281235"/>
                  <a:pt x="10391524" y="5281235"/>
                </a:cubicBezTo>
                <a:cubicBezTo>
                  <a:pt x="10391524" y="5281235"/>
                  <a:pt x="10391524" y="5281235"/>
                  <a:pt x="10417034" y="5260048"/>
                </a:cubicBezTo>
                <a:cubicBezTo>
                  <a:pt x="10417034" y="5260048"/>
                  <a:pt x="10417034" y="5260048"/>
                  <a:pt x="10408530" y="5254752"/>
                </a:cubicBezTo>
                <a:cubicBezTo>
                  <a:pt x="10408530" y="5254752"/>
                  <a:pt x="10408530" y="5254752"/>
                  <a:pt x="10417034" y="5238862"/>
                </a:cubicBezTo>
                <a:cubicBezTo>
                  <a:pt x="10463801" y="5228269"/>
                  <a:pt x="10421286" y="5238862"/>
                  <a:pt x="10429788" y="5244159"/>
                </a:cubicBezTo>
                <a:cubicBezTo>
                  <a:pt x="10429788" y="5244159"/>
                  <a:pt x="10429788" y="5244159"/>
                  <a:pt x="10434040" y="5238862"/>
                </a:cubicBezTo>
                <a:cubicBezTo>
                  <a:pt x="10434040" y="5238862"/>
                  <a:pt x="10434040" y="5238862"/>
                  <a:pt x="10451046" y="5228269"/>
                </a:cubicBezTo>
                <a:cubicBezTo>
                  <a:pt x="10451046" y="5228269"/>
                  <a:pt x="10451046" y="5228269"/>
                  <a:pt x="10446795" y="5212379"/>
                </a:cubicBezTo>
                <a:cubicBezTo>
                  <a:pt x="10446795" y="5212379"/>
                  <a:pt x="10446795" y="5212379"/>
                  <a:pt x="10451046" y="5212379"/>
                </a:cubicBezTo>
                <a:cubicBezTo>
                  <a:pt x="10468053" y="5175303"/>
                  <a:pt x="10455298" y="5207083"/>
                  <a:pt x="10455298" y="5207083"/>
                </a:cubicBezTo>
                <a:cubicBezTo>
                  <a:pt x="10455298" y="5207083"/>
                  <a:pt x="10455298" y="5207083"/>
                  <a:pt x="10468053" y="5196489"/>
                </a:cubicBezTo>
                <a:cubicBezTo>
                  <a:pt x="10468053" y="5196489"/>
                  <a:pt x="10468053" y="5196489"/>
                  <a:pt x="10497814" y="5164710"/>
                </a:cubicBezTo>
                <a:cubicBezTo>
                  <a:pt x="10497814" y="5164710"/>
                  <a:pt x="10497814" y="5164710"/>
                  <a:pt x="10497814" y="5148820"/>
                </a:cubicBezTo>
                <a:cubicBezTo>
                  <a:pt x="10497814" y="5148820"/>
                  <a:pt x="10497814" y="5148820"/>
                  <a:pt x="10502066" y="5148820"/>
                </a:cubicBezTo>
                <a:cubicBezTo>
                  <a:pt x="10502066" y="5148820"/>
                  <a:pt x="10502066" y="5148820"/>
                  <a:pt x="10506317" y="5148820"/>
                </a:cubicBezTo>
                <a:cubicBezTo>
                  <a:pt x="10506317" y="5148820"/>
                  <a:pt x="10506317" y="5148820"/>
                  <a:pt x="10540330" y="5111744"/>
                </a:cubicBezTo>
                <a:cubicBezTo>
                  <a:pt x="10540330" y="5111744"/>
                  <a:pt x="10540330" y="5111744"/>
                  <a:pt x="10544582" y="5090558"/>
                </a:cubicBezTo>
                <a:cubicBezTo>
                  <a:pt x="10544582" y="5085262"/>
                  <a:pt x="10548833" y="5085262"/>
                  <a:pt x="10553084" y="5090558"/>
                </a:cubicBezTo>
                <a:cubicBezTo>
                  <a:pt x="10553084" y="5090558"/>
                  <a:pt x="10553084" y="5090558"/>
                  <a:pt x="10578594" y="5074668"/>
                </a:cubicBezTo>
                <a:cubicBezTo>
                  <a:pt x="10578594" y="5074668"/>
                  <a:pt x="10578594" y="5074668"/>
                  <a:pt x="10587097" y="5053482"/>
                </a:cubicBezTo>
                <a:cubicBezTo>
                  <a:pt x="10587097" y="5053482"/>
                  <a:pt x="10587097" y="5053482"/>
                  <a:pt x="10638116" y="5000516"/>
                </a:cubicBezTo>
                <a:cubicBezTo>
                  <a:pt x="10638116" y="5000516"/>
                  <a:pt x="10638116" y="5000516"/>
                  <a:pt x="10655122" y="4979330"/>
                </a:cubicBezTo>
                <a:cubicBezTo>
                  <a:pt x="10655122" y="4979330"/>
                  <a:pt x="10655122" y="4979330"/>
                  <a:pt x="10655122" y="4968737"/>
                </a:cubicBezTo>
                <a:cubicBezTo>
                  <a:pt x="10655122" y="4968737"/>
                  <a:pt x="10655122" y="4968737"/>
                  <a:pt x="10676380" y="4947551"/>
                </a:cubicBezTo>
                <a:cubicBezTo>
                  <a:pt x="10676380" y="4947551"/>
                  <a:pt x="10676380" y="4947551"/>
                  <a:pt x="10680632" y="4952847"/>
                </a:cubicBezTo>
                <a:cubicBezTo>
                  <a:pt x="10680632" y="4952847"/>
                  <a:pt x="10680632" y="4952847"/>
                  <a:pt x="10684884" y="4942254"/>
                </a:cubicBezTo>
                <a:cubicBezTo>
                  <a:pt x="10684884" y="4942254"/>
                  <a:pt x="10684884" y="4942254"/>
                  <a:pt x="10680632" y="4936958"/>
                </a:cubicBezTo>
                <a:cubicBezTo>
                  <a:pt x="10680632" y="4936958"/>
                  <a:pt x="10680632" y="4936958"/>
                  <a:pt x="10684884" y="4931661"/>
                </a:cubicBezTo>
                <a:cubicBezTo>
                  <a:pt x="10684884" y="4931661"/>
                  <a:pt x="10684884" y="4931661"/>
                  <a:pt x="10718896" y="4899882"/>
                </a:cubicBezTo>
                <a:cubicBezTo>
                  <a:pt x="10749189" y="4860157"/>
                  <a:pt x="10760349" y="4848737"/>
                  <a:pt x="10762467" y="4848861"/>
                </a:cubicBezTo>
                <a:lnTo>
                  <a:pt x="10762237" y="4850331"/>
                </a:lnTo>
                <a:lnTo>
                  <a:pt x="10753374" y="4859164"/>
                </a:lnTo>
                <a:cubicBezTo>
                  <a:pt x="10744406" y="4868102"/>
                  <a:pt x="10744406" y="4868102"/>
                  <a:pt x="10744406" y="4868102"/>
                </a:cubicBezTo>
                <a:cubicBezTo>
                  <a:pt x="10744406" y="4878695"/>
                  <a:pt x="10758223" y="4860157"/>
                  <a:pt x="10761943" y="4852212"/>
                </a:cubicBezTo>
                <a:lnTo>
                  <a:pt x="10762237" y="4850331"/>
                </a:lnTo>
                <a:lnTo>
                  <a:pt x="10765664" y="4846916"/>
                </a:lnTo>
                <a:cubicBezTo>
                  <a:pt x="10765664" y="4846916"/>
                  <a:pt x="10765664" y="4846916"/>
                  <a:pt x="10791174" y="4809840"/>
                </a:cubicBezTo>
                <a:cubicBezTo>
                  <a:pt x="10791174" y="4809840"/>
                  <a:pt x="10791174" y="4809840"/>
                  <a:pt x="10854947" y="4730391"/>
                </a:cubicBezTo>
                <a:cubicBezTo>
                  <a:pt x="10854947" y="4730391"/>
                  <a:pt x="10854947" y="4730391"/>
                  <a:pt x="10880456" y="4714501"/>
                </a:cubicBezTo>
                <a:cubicBezTo>
                  <a:pt x="10880456" y="4714501"/>
                  <a:pt x="10880456" y="4714501"/>
                  <a:pt x="10931476" y="4693315"/>
                </a:cubicBezTo>
                <a:cubicBezTo>
                  <a:pt x="10931476" y="4693315"/>
                  <a:pt x="10931476" y="4693315"/>
                  <a:pt x="10948482" y="4688019"/>
                </a:cubicBezTo>
                <a:cubicBezTo>
                  <a:pt x="10948482" y="4688019"/>
                  <a:pt x="10948482" y="4688019"/>
                  <a:pt x="11016508" y="4666832"/>
                </a:cubicBezTo>
                <a:lnTo>
                  <a:pt x="11020759" y="4672129"/>
                </a:lnTo>
                <a:lnTo>
                  <a:pt x="11020759" y="4672129"/>
                </a:lnTo>
                <a:cubicBezTo>
                  <a:pt x="11020759" y="4672129"/>
                  <a:pt x="11025542" y="4678088"/>
                  <a:pt x="11022553" y="4674364"/>
                </a:cubicBezTo>
                <a:lnTo>
                  <a:pt x="11020759" y="4672129"/>
                </a:lnTo>
                <a:lnTo>
                  <a:pt x="11023948" y="4670143"/>
                </a:lnTo>
                <a:cubicBezTo>
                  <a:pt x="11027136" y="4668157"/>
                  <a:pt x="11033513" y="4664184"/>
                  <a:pt x="11046268" y="4656239"/>
                </a:cubicBezTo>
                <a:cubicBezTo>
                  <a:pt x="11046268" y="4656239"/>
                  <a:pt x="11046268" y="4656239"/>
                  <a:pt x="11054772" y="4661536"/>
                </a:cubicBezTo>
                <a:cubicBezTo>
                  <a:pt x="11054772" y="4661536"/>
                  <a:pt x="11054772" y="4661536"/>
                  <a:pt x="11059024" y="4650943"/>
                </a:cubicBezTo>
                <a:cubicBezTo>
                  <a:pt x="11059024" y="4650943"/>
                  <a:pt x="11059024" y="4650943"/>
                  <a:pt x="11071778" y="4650943"/>
                </a:cubicBezTo>
                <a:cubicBezTo>
                  <a:pt x="11071778" y="4650943"/>
                  <a:pt x="11071778" y="4650943"/>
                  <a:pt x="11105791" y="4629756"/>
                </a:cubicBezTo>
                <a:cubicBezTo>
                  <a:pt x="11105791" y="4629756"/>
                  <a:pt x="11105791" y="4629756"/>
                  <a:pt x="11216332" y="4582087"/>
                </a:cubicBezTo>
                <a:cubicBezTo>
                  <a:pt x="11216332" y="4582087"/>
                  <a:pt x="11216332" y="4582087"/>
                  <a:pt x="11207829" y="4576791"/>
                </a:cubicBezTo>
                <a:cubicBezTo>
                  <a:pt x="11207829" y="4576791"/>
                  <a:pt x="11207829" y="4576791"/>
                  <a:pt x="11207829" y="4571494"/>
                </a:cubicBezTo>
                <a:cubicBezTo>
                  <a:pt x="11207829" y="4571494"/>
                  <a:pt x="11207829" y="4571494"/>
                  <a:pt x="11220584" y="4566197"/>
                </a:cubicBezTo>
                <a:cubicBezTo>
                  <a:pt x="11220584" y="4566197"/>
                  <a:pt x="11220584" y="4566197"/>
                  <a:pt x="11233338" y="4571494"/>
                </a:cubicBezTo>
                <a:cubicBezTo>
                  <a:pt x="11233338" y="4571494"/>
                  <a:pt x="11233338" y="4571494"/>
                  <a:pt x="11254596" y="4555604"/>
                </a:cubicBezTo>
                <a:cubicBezTo>
                  <a:pt x="11254596" y="4555604"/>
                  <a:pt x="11254596" y="4555604"/>
                  <a:pt x="11373641" y="4507935"/>
                </a:cubicBezTo>
                <a:cubicBezTo>
                  <a:pt x="11373641" y="4507935"/>
                  <a:pt x="11373641" y="4507935"/>
                  <a:pt x="11428912" y="4497342"/>
                </a:cubicBezTo>
                <a:cubicBezTo>
                  <a:pt x="11428912" y="4497342"/>
                  <a:pt x="11428912" y="4497342"/>
                  <a:pt x="11433163" y="4492045"/>
                </a:cubicBezTo>
                <a:cubicBezTo>
                  <a:pt x="11433163" y="4507935"/>
                  <a:pt x="11441666" y="4497342"/>
                  <a:pt x="11441666" y="4497342"/>
                </a:cubicBezTo>
                <a:cubicBezTo>
                  <a:pt x="11441666" y="4497342"/>
                  <a:pt x="11441666" y="4497342"/>
                  <a:pt x="11458672" y="4481452"/>
                </a:cubicBezTo>
                <a:cubicBezTo>
                  <a:pt x="11458672" y="4481452"/>
                  <a:pt x="11458672" y="4481452"/>
                  <a:pt x="11471427" y="4486749"/>
                </a:cubicBezTo>
                <a:cubicBezTo>
                  <a:pt x="11471427" y="4486749"/>
                  <a:pt x="11471427" y="4486749"/>
                  <a:pt x="11471427" y="4481452"/>
                </a:cubicBezTo>
                <a:cubicBezTo>
                  <a:pt x="11471427" y="4481452"/>
                  <a:pt x="11471427" y="4481452"/>
                  <a:pt x="11496937" y="4481452"/>
                </a:cubicBezTo>
                <a:cubicBezTo>
                  <a:pt x="11496937" y="4481452"/>
                  <a:pt x="11496937" y="4481452"/>
                  <a:pt x="11547956" y="4465563"/>
                </a:cubicBezTo>
                <a:cubicBezTo>
                  <a:pt x="11547956" y="4465563"/>
                  <a:pt x="11547956" y="4465563"/>
                  <a:pt x="11556459" y="4470859"/>
                </a:cubicBezTo>
                <a:cubicBezTo>
                  <a:pt x="11556459" y="4470859"/>
                  <a:pt x="11556459" y="4470859"/>
                  <a:pt x="11637239" y="4454969"/>
                </a:cubicBezTo>
                <a:cubicBezTo>
                  <a:pt x="11637239" y="4454969"/>
                  <a:pt x="11637239" y="4454969"/>
                  <a:pt x="11654246" y="4476156"/>
                </a:cubicBezTo>
                <a:cubicBezTo>
                  <a:pt x="11654246" y="4476156"/>
                  <a:pt x="11654246" y="4476156"/>
                  <a:pt x="11667000" y="4465563"/>
                </a:cubicBezTo>
                <a:cubicBezTo>
                  <a:pt x="11667000" y="4465563"/>
                  <a:pt x="11667000" y="4465563"/>
                  <a:pt x="11649994" y="4444376"/>
                </a:cubicBezTo>
                <a:cubicBezTo>
                  <a:pt x="11649994" y="4444376"/>
                  <a:pt x="11649994" y="4444376"/>
                  <a:pt x="11628736" y="4428487"/>
                </a:cubicBezTo>
                <a:cubicBezTo>
                  <a:pt x="11628736" y="4428487"/>
                  <a:pt x="11628736" y="4428487"/>
                  <a:pt x="11628736" y="4417893"/>
                </a:cubicBezTo>
                <a:cubicBezTo>
                  <a:pt x="11628736" y="4417893"/>
                  <a:pt x="11628736" y="4417893"/>
                  <a:pt x="11649994" y="4412597"/>
                </a:cubicBezTo>
                <a:cubicBezTo>
                  <a:pt x="11649994" y="4412597"/>
                  <a:pt x="11649994" y="4412597"/>
                  <a:pt x="11675504" y="4423190"/>
                </a:cubicBezTo>
                <a:cubicBezTo>
                  <a:pt x="11675504" y="4423190"/>
                  <a:pt x="11675504" y="4423190"/>
                  <a:pt x="11684006" y="4407300"/>
                </a:cubicBezTo>
                <a:cubicBezTo>
                  <a:pt x="11684006" y="4407300"/>
                  <a:pt x="11684006" y="4407300"/>
                  <a:pt x="11701013" y="4407300"/>
                </a:cubicBezTo>
                <a:cubicBezTo>
                  <a:pt x="11701013" y="4407300"/>
                  <a:pt x="11701013" y="4407300"/>
                  <a:pt x="11705264" y="4396707"/>
                </a:cubicBezTo>
                <a:cubicBezTo>
                  <a:pt x="11705264" y="4396707"/>
                  <a:pt x="11705264" y="4396707"/>
                  <a:pt x="11718020" y="4396707"/>
                </a:cubicBezTo>
                <a:cubicBezTo>
                  <a:pt x="11701013" y="4370224"/>
                  <a:pt x="11718020" y="4380817"/>
                  <a:pt x="11718020" y="4380817"/>
                </a:cubicBezTo>
                <a:cubicBezTo>
                  <a:pt x="11718020" y="4380817"/>
                  <a:pt x="11718020" y="4380817"/>
                  <a:pt x="11735026" y="4370224"/>
                </a:cubicBezTo>
                <a:cubicBezTo>
                  <a:pt x="11735026" y="4370224"/>
                  <a:pt x="11735026" y="4370224"/>
                  <a:pt x="11739277" y="4386114"/>
                </a:cubicBezTo>
                <a:cubicBezTo>
                  <a:pt x="11739277" y="4386114"/>
                  <a:pt x="11739277" y="4386114"/>
                  <a:pt x="11747780" y="4370224"/>
                </a:cubicBezTo>
                <a:cubicBezTo>
                  <a:pt x="11747780" y="4370224"/>
                  <a:pt x="11747780" y="4370224"/>
                  <a:pt x="11760535" y="4370224"/>
                </a:cubicBezTo>
                <a:cubicBezTo>
                  <a:pt x="11760535" y="4370224"/>
                  <a:pt x="11760535" y="4370224"/>
                  <a:pt x="11794548" y="4343741"/>
                </a:cubicBezTo>
                <a:lnTo>
                  <a:pt x="11795810" y="4349038"/>
                </a:lnTo>
                <a:lnTo>
                  <a:pt x="11794548" y="4349038"/>
                </a:lnTo>
                <a:cubicBezTo>
                  <a:pt x="11794548" y="4349038"/>
                  <a:pt x="11796940" y="4354997"/>
                  <a:pt x="11796342" y="4351272"/>
                </a:cubicBezTo>
                <a:lnTo>
                  <a:pt x="11795810" y="4349038"/>
                </a:lnTo>
                <a:lnTo>
                  <a:pt x="11797737" y="4349038"/>
                </a:lnTo>
                <a:cubicBezTo>
                  <a:pt x="11800926" y="4349038"/>
                  <a:pt x="11807303" y="4349038"/>
                  <a:pt x="11820058" y="4349038"/>
                </a:cubicBezTo>
                <a:cubicBezTo>
                  <a:pt x="11820058" y="4349038"/>
                  <a:pt x="11820058" y="4349038"/>
                  <a:pt x="11820058" y="4333148"/>
                </a:cubicBezTo>
                <a:cubicBezTo>
                  <a:pt x="11820058" y="4333148"/>
                  <a:pt x="11820058" y="4333148"/>
                  <a:pt x="11854070" y="4317259"/>
                </a:cubicBezTo>
                <a:cubicBezTo>
                  <a:pt x="11854070" y="4317259"/>
                  <a:pt x="11854070" y="4317259"/>
                  <a:pt x="11866825" y="4306665"/>
                </a:cubicBezTo>
                <a:cubicBezTo>
                  <a:pt x="11866825" y="4306665"/>
                  <a:pt x="11866825" y="4306665"/>
                  <a:pt x="11900838" y="4296072"/>
                </a:cubicBezTo>
                <a:cubicBezTo>
                  <a:pt x="11900838" y="4296072"/>
                  <a:pt x="11900838" y="4296072"/>
                  <a:pt x="11909340" y="4280183"/>
                </a:cubicBezTo>
                <a:cubicBezTo>
                  <a:pt x="11909340" y="4280183"/>
                  <a:pt x="11909340" y="4280183"/>
                  <a:pt x="11968863" y="4274886"/>
                </a:cubicBezTo>
                <a:cubicBezTo>
                  <a:pt x="11968863" y="4274886"/>
                  <a:pt x="11968863" y="4274886"/>
                  <a:pt x="11973114" y="4258996"/>
                </a:cubicBezTo>
                <a:cubicBezTo>
                  <a:pt x="11973114" y="4258996"/>
                  <a:pt x="11973114" y="4258996"/>
                  <a:pt x="12024134" y="4237810"/>
                </a:cubicBezTo>
                <a:cubicBezTo>
                  <a:pt x="12024134" y="4237810"/>
                  <a:pt x="12024134" y="4237810"/>
                  <a:pt x="12028385" y="4243107"/>
                </a:cubicBezTo>
                <a:cubicBezTo>
                  <a:pt x="12019882" y="4216624"/>
                  <a:pt x="12036888" y="4237810"/>
                  <a:pt x="12036888" y="4227217"/>
                </a:cubicBezTo>
                <a:cubicBezTo>
                  <a:pt x="12036888" y="4227217"/>
                  <a:pt x="12036888" y="4227217"/>
                  <a:pt x="12049643" y="4232513"/>
                </a:cubicBezTo>
                <a:cubicBezTo>
                  <a:pt x="12049643" y="4232513"/>
                  <a:pt x="12049643" y="4232513"/>
                  <a:pt x="12066650" y="4216624"/>
                </a:cubicBezTo>
                <a:cubicBezTo>
                  <a:pt x="12066650" y="4216624"/>
                  <a:pt x="12066650" y="4216624"/>
                  <a:pt x="12045392" y="4195437"/>
                </a:cubicBezTo>
                <a:cubicBezTo>
                  <a:pt x="12045392" y="4195437"/>
                  <a:pt x="12045392" y="4195437"/>
                  <a:pt x="12028385" y="4184844"/>
                </a:cubicBezTo>
                <a:cubicBezTo>
                  <a:pt x="12028385" y="4184844"/>
                  <a:pt x="12028385" y="4184844"/>
                  <a:pt x="12018630" y="4190141"/>
                </a:cubicBezTo>
                <a:cubicBezTo>
                  <a:pt x="12018630" y="4190141"/>
                  <a:pt x="12018630" y="4190141"/>
                  <a:pt x="12011378" y="4179548"/>
                </a:cubicBezTo>
                <a:cubicBezTo>
                  <a:pt x="12011378" y="4179548"/>
                  <a:pt x="12011378" y="4179548"/>
                  <a:pt x="12007127" y="4190141"/>
                </a:cubicBezTo>
                <a:cubicBezTo>
                  <a:pt x="12007127" y="4190141"/>
                  <a:pt x="12007127" y="4190141"/>
                  <a:pt x="11956108" y="4216624"/>
                </a:cubicBezTo>
                <a:cubicBezTo>
                  <a:pt x="11947605" y="4179548"/>
                  <a:pt x="11934850" y="4216624"/>
                  <a:pt x="11922096" y="4211327"/>
                </a:cubicBezTo>
                <a:cubicBezTo>
                  <a:pt x="11922096" y="4211327"/>
                  <a:pt x="11922096" y="4211327"/>
                  <a:pt x="11883831" y="4237810"/>
                </a:cubicBezTo>
                <a:cubicBezTo>
                  <a:pt x="11883831" y="4237810"/>
                  <a:pt x="11883831" y="4237810"/>
                  <a:pt x="11879580" y="4232513"/>
                </a:cubicBezTo>
                <a:cubicBezTo>
                  <a:pt x="11879580" y="4232513"/>
                  <a:pt x="11879580" y="4232513"/>
                  <a:pt x="11858322" y="4237810"/>
                </a:cubicBezTo>
                <a:cubicBezTo>
                  <a:pt x="11858322" y="4237810"/>
                  <a:pt x="11858322" y="4237810"/>
                  <a:pt x="11871076" y="4248403"/>
                </a:cubicBezTo>
                <a:cubicBezTo>
                  <a:pt x="11871076" y="4248403"/>
                  <a:pt x="11871076" y="4248403"/>
                  <a:pt x="11866825" y="4253700"/>
                </a:cubicBezTo>
                <a:cubicBezTo>
                  <a:pt x="11866825" y="4253700"/>
                  <a:pt x="11866825" y="4253700"/>
                  <a:pt x="11837064" y="4258996"/>
                </a:cubicBezTo>
                <a:cubicBezTo>
                  <a:pt x="11837064" y="4258996"/>
                  <a:pt x="11837064" y="4258996"/>
                  <a:pt x="11837064" y="4248403"/>
                </a:cubicBezTo>
                <a:lnTo>
                  <a:pt x="11818444" y="4258996"/>
                </a:lnTo>
                <a:lnTo>
                  <a:pt x="11798800" y="4258996"/>
                </a:lnTo>
                <a:cubicBezTo>
                  <a:pt x="11798800" y="4258996"/>
                  <a:pt x="11798800" y="4258996"/>
                  <a:pt x="11798800" y="4253700"/>
                </a:cubicBezTo>
                <a:cubicBezTo>
                  <a:pt x="11798800" y="4253700"/>
                  <a:pt x="11798800" y="4253700"/>
                  <a:pt x="11730774" y="4269589"/>
                </a:cubicBezTo>
                <a:cubicBezTo>
                  <a:pt x="11730774" y="4269589"/>
                  <a:pt x="11730774" y="4269589"/>
                  <a:pt x="11709516" y="4264293"/>
                </a:cubicBezTo>
                <a:cubicBezTo>
                  <a:pt x="11692510" y="4290776"/>
                  <a:pt x="11709516" y="4264293"/>
                  <a:pt x="11709516" y="4274886"/>
                </a:cubicBezTo>
                <a:cubicBezTo>
                  <a:pt x="11709516" y="4274886"/>
                  <a:pt x="11709516" y="4274886"/>
                  <a:pt x="11671252" y="4285479"/>
                </a:cubicBezTo>
                <a:cubicBezTo>
                  <a:pt x="11671252" y="4285479"/>
                  <a:pt x="11671252" y="4285479"/>
                  <a:pt x="11641490" y="4306665"/>
                </a:cubicBezTo>
                <a:cubicBezTo>
                  <a:pt x="11641490" y="4306665"/>
                  <a:pt x="11641490" y="4306665"/>
                  <a:pt x="11603226" y="4301369"/>
                </a:cubicBezTo>
                <a:cubicBezTo>
                  <a:pt x="11603226" y="4301369"/>
                  <a:pt x="11603226" y="4301369"/>
                  <a:pt x="11607478" y="4306665"/>
                </a:cubicBezTo>
                <a:cubicBezTo>
                  <a:pt x="11607478" y="4306665"/>
                  <a:pt x="11607478" y="4306665"/>
                  <a:pt x="11603226" y="4311962"/>
                </a:cubicBezTo>
                <a:cubicBezTo>
                  <a:pt x="11603226" y="4311962"/>
                  <a:pt x="11603226" y="4311962"/>
                  <a:pt x="11598975" y="4311962"/>
                </a:cubicBezTo>
                <a:cubicBezTo>
                  <a:pt x="11598975" y="4311962"/>
                  <a:pt x="11598975" y="4311962"/>
                  <a:pt x="11594724" y="4306665"/>
                </a:cubicBezTo>
                <a:cubicBezTo>
                  <a:pt x="11594724" y="4306665"/>
                  <a:pt x="11594724" y="4306665"/>
                  <a:pt x="11594724" y="4311962"/>
                </a:cubicBezTo>
                <a:cubicBezTo>
                  <a:pt x="11594724" y="4296072"/>
                  <a:pt x="11581968" y="4317259"/>
                  <a:pt x="11577717" y="4301369"/>
                </a:cubicBezTo>
                <a:cubicBezTo>
                  <a:pt x="11577717" y="4301369"/>
                  <a:pt x="11577717" y="4301369"/>
                  <a:pt x="11581968" y="4280183"/>
                </a:cubicBezTo>
                <a:cubicBezTo>
                  <a:pt x="11573466" y="4274886"/>
                  <a:pt x="11556459" y="4290776"/>
                  <a:pt x="11560710" y="4269589"/>
                </a:cubicBezTo>
                <a:cubicBezTo>
                  <a:pt x="11560710" y="4269589"/>
                  <a:pt x="11560710" y="4269589"/>
                  <a:pt x="11522446" y="4269589"/>
                </a:cubicBezTo>
                <a:cubicBezTo>
                  <a:pt x="11522446" y="4269589"/>
                  <a:pt x="11522446" y="4269589"/>
                  <a:pt x="11496937" y="4243107"/>
                </a:cubicBezTo>
                <a:cubicBezTo>
                  <a:pt x="11496937" y="4243107"/>
                  <a:pt x="11496937" y="4243107"/>
                  <a:pt x="11496937" y="4237810"/>
                </a:cubicBezTo>
                <a:cubicBezTo>
                  <a:pt x="11496937" y="4232513"/>
                  <a:pt x="11488434" y="4237810"/>
                  <a:pt x="11484182" y="4243107"/>
                </a:cubicBezTo>
                <a:cubicBezTo>
                  <a:pt x="11484182" y="4243107"/>
                  <a:pt x="11484182" y="4243107"/>
                  <a:pt x="11488434" y="4248403"/>
                </a:cubicBezTo>
                <a:cubicBezTo>
                  <a:pt x="11530950" y="4274886"/>
                  <a:pt x="11492685" y="4253700"/>
                  <a:pt x="11496937" y="4264293"/>
                </a:cubicBezTo>
                <a:cubicBezTo>
                  <a:pt x="11496937" y="4264293"/>
                  <a:pt x="11496937" y="4264293"/>
                  <a:pt x="11492685" y="4264293"/>
                </a:cubicBezTo>
                <a:cubicBezTo>
                  <a:pt x="11492685" y="4264293"/>
                  <a:pt x="11492685" y="4264293"/>
                  <a:pt x="11471427" y="4253700"/>
                </a:cubicBezTo>
                <a:cubicBezTo>
                  <a:pt x="11488434" y="4258996"/>
                  <a:pt x="11471427" y="4253700"/>
                  <a:pt x="11479930" y="4248403"/>
                </a:cubicBezTo>
                <a:cubicBezTo>
                  <a:pt x="11479930" y="4248403"/>
                  <a:pt x="11479930" y="4248403"/>
                  <a:pt x="11471427" y="4243107"/>
                </a:cubicBezTo>
                <a:cubicBezTo>
                  <a:pt x="11471427" y="4243107"/>
                  <a:pt x="11471427" y="4243107"/>
                  <a:pt x="11437414" y="4258996"/>
                </a:cubicBezTo>
                <a:cubicBezTo>
                  <a:pt x="11437414" y="4258996"/>
                  <a:pt x="11437414" y="4258996"/>
                  <a:pt x="11445918" y="4269589"/>
                </a:cubicBezTo>
                <a:cubicBezTo>
                  <a:pt x="11462924" y="4290776"/>
                  <a:pt x="11458672" y="4264293"/>
                  <a:pt x="11467176" y="4258996"/>
                </a:cubicBezTo>
                <a:cubicBezTo>
                  <a:pt x="11471427" y="4269589"/>
                  <a:pt x="11471427" y="4274886"/>
                  <a:pt x="11471427" y="4269589"/>
                </a:cubicBezTo>
                <a:cubicBezTo>
                  <a:pt x="11471427" y="4269589"/>
                  <a:pt x="11471427" y="4269589"/>
                  <a:pt x="11513943" y="4269589"/>
                </a:cubicBezTo>
                <a:cubicBezTo>
                  <a:pt x="11513943" y="4269589"/>
                  <a:pt x="11513943" y="4269589"/>
                  <a:pt x="11518194" y="4280183"/>
                </a:cubicBezTo>
                <a:cubicBezTo>
                  <a:pt x="11518194" y="4280183"/>
                  <a:pt x="11518194" y="4280183"/>
                  <a:pt x="11530950" y="4274886"/>
                </a:cubicBezTo>
                <a:cubicBezTo>
                  <a:pt x="11530950" y="4274886"/>
                  <a:pt x="11530950" y="4274886"/>
                  <a:pt x="11534139" y="4276872"/>
                </a:cubicBezTo>
                <a:lnTo>
                  <a:pt x="11544753" y="4283485"/>
                </a:lnTo>
                <a:lnTo>
                  <a:pt x="11540515" y="4285479"/>
                </a:lnTo>
                <a:cubicBezTo>
                  <a:pt x="11537327" y="4289451"/>
                  <a:pt x="11535201" y="4296072"/>
                  <a:pt x="11530950" y="4296072"/>
                </a:cubicBezTo>
                <a:cubicBezTo>
                  <a:pt x="11530950" y="4296072"/>
                  <a:pt x="11530950" y="4296072"/>
                  <a:pt x="11475679" y="4317259"/>
                </a:cubicBezTo>
                <a:cubicBezTo>
                  <a:pt x="11475679" y="4317259"/>
                  <a:pt x="11475679" y="4317259"/>
                  <a:pt x="11471427" y="4327852"/>
                </a:cubicBezTo>
                <a:cubicBezTo>
                  <a:pt x="11471427" y="4327852"/>
                  <a:pt x="11471427" y="4327852"/>
                  <a:pt x="11462924" y="4327852"/>
                </a:cubicBezTo>
                <a:cubicBezTo>
                  <a:pt x="11462924" y="4327852"/>
                  <a:pt x="11462924" y="4327852"/>
                  <a:pt x="11467176" y="4317259"/>
                </a:cubicBezTo>
                <a:cubicBezTo>
                  <a:pt x="11456547" y="4322555"/>
                  <a:pt x="11448509" y="4327024"/>
                  <a:pt x="11442538" y="4330769"/>
                </a:cubicBezTo>
                <a:lnTo>
                  <a:pt x="11437221" y="4334753"/>
                </a:lnTo>
                <a:lnTo>
                  <a:pt x="11436564" y="4334207"/>
                </a:lnTo>
                <a:lnTo>
                  <a:pt x="11437414" y="4333148"/>
                </a:lnTo>
                <a:lnTo>
                  <a:pt x="11434432" y="4332437"/>
                </a:lnTo>
                <a:lnTo>
                  <a:pt x="11428912" y="4327852"/>
                </a:lnTo>
                <a:cubicBezTo>
                  <a:pt x="11420408" y="4333148"/>
                  <a:pt x="11428912" y="4327852"/>
                  <a:pt x="11428912" y="4333148"/>
                </a:cubicBezTo>
                <a:cubicBezTo>
                  <a:pt x="11428912" y="4341093"/>
                  <a:pt x="11431303" y="4334141"/>
                  <a:pt x="11434292" y="4332403"/>
                </a:cubicBezTo>
                <a:lnTo>
                  <a:pt x="11434432" y="4332437"/>
                </a:lnTo>
                <a:lnTo>
                  <a:pt x="11436564" y="4334207"/>
                </a:lnTo>
                <a:lnTo>
                  <a:pt x="11435820" y="4335134"/>
                </a:lnTo>
                <a:lnTo>
                  <a:pt x="11434473" y="4336813"/>
                </a:lnTo>
                <a:lnTo>
                  <a:pt x="11430306" y="4339935"/>
                </a:lnTo>
                <a:lnTo>
                  <a:pt x="11430358" y="4341939"/>
                </a:lnTo>
                <a:lnTo>
                  <a:pt x="11424660" y="4349038"/>
                </a:lnTo>
                <a:cubicBezTo>
                  <a:pt x="11424660" y="4349038"/>
                  <a:pt x="11424660" y="4349038"/>
                  <a:pt x="11411905" y="4349038"/>
                </a:cubicBezTo>
                <a:cubicBezTo>
                  <a:pt x="11411905" y="4349038"/>
                  <a:pt x="11411905" y="4349038"/>
                  <a:pt x="11411905" y="4338445"/>
                </a:cubicBezTo>
                <a:cubicBezTo>
                  <a:pt x="11411905" y="4338445"/>
                  <a:pt x="11411905" y="4338445"/>
                  <a:pt x="11424660" y="4343741"/>
                </a:cubicBezTo>
                <a:cubicBezTo>
                  <a:pt x="11424660" y="4343741"/>
                  <a:pt x="11424660" y="4343741"/>
                  <a:pt x="11420408" y="4333148"/>
                </a:cubicBezTo>
                <a:cubicBezTo>
                  <a:pt x="11420408" y="4333148"/>
                  <a:pt x="11420408" y="4333148"/>
                  <a:pt x="11386396" y="4343741"/>
                </a:cubicBezTo>
                <a:cubicBezTo>
                  <a:pt x="11386396" y="4343741"/>
                  <a:pt x="11386396" y="4343741"/>
                  <a:pt x="11385333" y="4341755"/>
                </a:cubicBezTo>
                <a:lnTo>
                  <a:pt x="11383640" y="4338591"/>
                </a:lnTo>
                <a:lnTo>
                  <a:pt x="11384801" y="4338445"/>
                </a:lnTo>
                <a:cubicBezTo>
                  <a:pt x="11386130" y="4338445"/>
                  <a:pt x="11386528" y="4338445"/>
                  <a:pt x="11384469" y="4337783"/>
                </a:cubicBezTo>
                <a:lnTo>
                  <a:pt x="11382959" y="4337319"/>
                </a:lnTo>
                <a:lnTo>
                  <a:pt x="11377892" y="4327852"/>
                </a:lnTo>
                <a:cubicBezTo>
                  <a:pt x="11377892" y="4327852"/>
                  <a:pt x="11377892" y="4327852"/>
                  <a:pt x="11369389" y="4333148"/>
                </a:cubicBezTo>
                <a:lnTo>
                  <a:pt x="11382959" y="4337319"/>
                </a:lnTo>
                <a:lnTo>
                  <a:pt x="11383640" y="4338591"/>
                </a:lnTo>
                <a:lnTo>
                  <a:pt x="11379553" y="4339107"/>
                </a:lnTo>
                <a:cubicBezTo>
                  <a:pt x="11377892" y="4339769"/>
                  <a:pt x="11376829" y="4341093"/>
                  <a:pt x="11377892" y="4343741"/>
                </a:cubicBezTo>
                <a:cubicBezTo>
                  <a:pt x="11377892" y="4343741"/>
                  <a:pt x="11377892" y="4343741"/>
                  <a:pt x="11360886" y="4354335"/>
                </a:cubicBezTo>
                <a:cubicBezTo>
                  <a:pt x="11360886" y="4354335"/>
                  <a:pt x="11360886" y="4354335"/>
                  <a:pt x="11360886" y="4359631"/>
                </a:cubicBezTo>
                <a:cubicBezTo>
                  <a:pt x="11356634" y="4380817"/>
                  <a:pt x="11356634" y="4364928"/>
                  <a:pt x="11352383" y="4370224"/>
                </a:cubicBezTo>
                <a:cubicBezTo>
                  <a:pt x="11365138" y="4354335"/>
                  <a:pt x="11352383" y="4364928"/>
                  <a:pt x="11352383" y="4359631"/>
                </a:cubicBezTo>
                <a:cubicBezTo>
                  <a:pt x="11352383" y="4375521"/>
                  <a:pt x="11339628" y="4359631"/>
                  <a:pt x="11326874" y="4370224"/>
                </a:cubicBezTo>
                <a:cubicBezTo>
                  <a:pt x="11326874" y="4370224"/>
                  <a:pt x="11326874" y="4370224"/>
                  <a:pt x="11326874" y="4375521"/>
                </a:cubicBezTo>
                <a:cubicBezTo>
                  <a:pt x="11326874" y="4375521"/>
                  <a:pt x="11326874" y="4375521"/>
                  <a:pt x="11305616" y="4380817"/>
                </a:cubicBezTo>
                <a:cubicBezTo>
                  <a:pt x="11305616" y="4380817"/>
                  <a:pt x="11305616" y="4380817"/>
                  <a:pt x="11305616" y="4375521"/>
                </a:cubicBezTo>
                <a:cubicBezTo>
                  <a:pt x="11305616" y="4375521"/>
                  <a:pt x="11305616" y="4375521"/>
                  <a:pt x="11301364" y="4375521"/>
                </a:cubicBezTo>
                <a:lnTo>
                  <a:pt x="11298957" y="4386031"/>
                </a:lnTo>
                <a:lnTo>
                  <a:pt x="11296580" y="4385949"/>
                </a:lnTo>
                <a:lnTo>
                  <a:pt x="11296331" y="4387010"/>
                </a:lnTo>
                <a:lnTo>
                  <a:pt x="11271602" y="4391411"/>
                </a:lnTo>
                <a:cubicBezTo>
                  <a:pt x="11271602" y="4391411"/>
                  <a:pt x="11271602" y="4391411"/>
                  <a:pt x="11233338" y="4391411"/>
                </a:cubicBezTo>
                <a:cubicBezTo>
                  <a:pt x="11233338" y="4391411"/>
                  <a:pt x="11233338" y="4391411"/>
                  <a:pt x="11229087" y="4375521"/>
                </a:cubicBezTo>
                <a:cubicBezTo>
                  <a:pt x="11207829" y="4428487"/>
                  <a:pt x="11224835" y="4375521"/>
                  <a:pt x="11203578" y="4391411"/>
                </a:cubicBezTo>
                <a:cubicBezTo>
                  <a:pt x="11203578" y="4391411"/>
                  <a:pt x="11203578" y="4391411"/>
                  <a:pt x="11203578" y="4402004"/>
                </a:cubicBezTo>
                <a:cubicBezTo>
                  <a:pt x="11203578" y="4402004"/>
                  <a:pt x="11203578" y="4402004"/>
                  <a:pt x="11224835" y="4407300"/>
                </a:cubicBezTo>
                <a:cubicBezTo>
                  <a:pt x="11224835" y="4407300"/>
                  <a:pt x="11224835" y="4407300"/>
                  <a:pt x="11220584" y="4412597"/>
                </a:cubicBezTo>
                <a:cubicBezTo>
                  <a:pt x="11220584" y="4412597"/>
                  <a:pt x="11220584" y="4412597"/>
                  <a:pt x="11186571" y="4412597"/>
                </a:cubicBezTo>
                <a:cubicBezTo>
                  <a:pt x="11186571" y="4412597"/>
                  <a:pt x="11186571" y="4412597"/>
                  <a:pt x="11190822" y="4402004"/>
                </a:cubicBezTo>
                <a:cubicBezTo>
                  <a:pt x="11190822" y="4402004"/>
                  <a:pt x="11190822" y="4402004"/>
                  <a:pt x="11144055" y="4423190"/>
                </a:cubicBezTo>
                <a:cubicBezTo>
                  <a:pt x="11144055" y="4423190"/>
                  <a:pt x="11144055" y="4423190"/>
                  <a:pt x="11131300" y="4412597"/>
                </a:cubicBezTo>
                <a:cubicBezTo>
                  <a:pt x="11131300" y="4412597"/>
                  <a:pt x="11131300" y="4412597"/>
                  <a:pt x="11127048" y="4417893"/>
                </a:cubicBezTo>
                <a:cubicBezTo>
                  <a:pt x="11127048" y="4417893"/>
                  <a:pt x="11127048" y="4417893"/>
                  <a:pt x="11144055" y="4428487"/>
                </a:cubicBezTo>
                <a:cubicBezTo>
                  <a:pt x="11144055" y="4428487"/>
                  <a:pt x="11144055" y="4428487"/>
                  <a:pt x="11114294" y="4423190"/>
                </a:cubicBezTo>
                <a:cubicBezTo>
                  <a:pt x="11114294" y="4423190"/>
                  <a:pt x="11114294" y="4423190"/>
                  <a:pt x="11093036" y="4439080"/>
                </a:cubicBezTo>
                <a:cubicBezTo>
                  <a:pt x="11093036" y="4439080"/>
                  <a:pt x="11093036" y="4439080"/>
                  <a:pt x="11084533" y="4428487"/>
                </a:cubicBezTo>
                <a:cubicBezTo>
                  <a:pt x="11084533" y="4428487"/>
                  <a:pt x="11084533" y="4428487"/>
                  <a:pt x="11114294" y="4386114"/>
                </a:cubicBezTo>
                <a:cubicBezTo>
                  <a:pt x="11114294" y="4386114"/>
                  <a:pt x="11114294" y="4386114"/>
                  <a:pt x="11135552" y="4349038"/>
                </a:cubicBezTo>
                <a:cubicBezTo>
                  <a:pt x="11135552" y="4349038"/>
                  <a:pt x="11135552" y="4349038"/>
                  <a:pt x="11144055" y="4349038"/>
                </a:cubicBezTo>
                <a:cubicBezTo>
                  <a:pt x="11144055" y="4349038"/>
                  <a:pt x="11144055" y="4349038"/>
                  <a:pt x="11148306" y="4343741"/>
                </a:cubicBezTo>
                <a:cubicBezTo>
                  <a:pt x="11148306" y="4343741"/>
                  <a:pt x="11148306" y="4343741"/>
                  <a:pt x="11173816" y="4333148"/>
                </a:cubicBezTo>
                <a:cubicBezTo>
                  <a:pt x="11173816" y="4333148"/>
                  <a:pt x="11173816" y="4333148"/>
                  <a:pt x="11190822" y="4317259"/>
                </a:cubicBezTo>
                <a:cubicBezTo>
                  <a:pt x="11190822" y="4317259"/>
                  <a:pt x="11190822" y="4317259"/>
                  <a:pt x="11169564" y="4311962"/>
                </a:cubicBezTo>
                <a:cubicBezTo>
                  <a:pt x="11178068" y="4306665"/>
                  <a:pt x="11165313" y="4306665"/>
                  <a:pt x="11169564" y="4301369"/>
                </a:cubicBezTo>
                <a:lnTo>
                  <a:pt x="11192030" y="4297208"/>
                </a:lnTo>
                <a:lnTo>
                  <a:pt x="11194078" y="4299134"/>
                </a:lnTo>
                <a:lnTo>
                  <a:pt x="11195277" y="4298847"/>
                </a:lnTo>
                <a:lnTo>
                  <a:pt x="11199326" y="4301369"/>
                </a:lnTo>
                <a:cubicBezTo>
                  <a:pt x="11199326" y="4301369"/>
                  <a:pt x="11199326" y="4301369"/>
                  <a:pt x="11220584" y="4290776"/>
                </a:cubicBezTo>
                <a:cubicBezTo>
                  <a:pt x="11220584" y="4290776"/>
                  <a:pt x="11220584" y="4290776"/>
                  <a:pt x="11237590" y="4290776"/>
                </a:cubicBezTo>
                <a:cubicBezTo>
                  <a:pt x="11237590" y="4290776"/>
                  <a:pt x="11237590" y="4290776"/>
                  <a:pt x="11246093" y="4280183"/>
                </a:cubicBezTo>
                <a:cubicBezTo>
                  <a:pt x="11246093" y="4280183"/>
                  <a:pt x="11246093" y="4280183"/>
                  <a:pt x="11267351" y="4274886"/>
                </a:cubicBezTo>
                <a:cubicBezTo>
                  <a:pt x="11267351" y="4274886"/>
                  <a:pt x="11267351" y="4274886"/>
                  <a:pt x="11284358" y="4264293"/>
                </a:cubicBezTo>
                <a:lnTo>
                  <a:pt x="11287546" y="4272238"/>
                </a:lnTo>
                <a:lnTo>
                  <a:pt x="11284889" y="4278859"/>
                </a:lnTo>
                <a:cubicBezTo>
                  <a:pt x="11284358" y="4280183"/>
                  <a:pt x="11284358" y="4280183"/>
                  <a:pt x="11284358" y="4280183"/>
                </a:cubicBezTo>
                <a:cubicBezTo>
                  <a:pt x="11286484" y="4280183"/>
                  <a:pt x="11288609" y="4278859"/>
                  <a:pt x="11289140" y="4276210"/>
                </a:cubicBezTo>
                <a:lnTo>
                  <a:pt x="11287546" y="4272238"/>
                </a:lnTo>
                <a:lnTo>
                  <a:pt x="11288609" y="4269589"/>
                </a:lnTo>
                <a:cubicBezTo>
                  <a:pt x="11288609" y="4269589"/>
                  <a:pt x="11288609" y="4269589"/>
                  <a:pt x="11305616" y="4264293"/>
                </a:cubicBezTo>
                <a:cubicBezTo>
                  <a:pt x="11305616" y="4264293"/>
                  <a:pt x="11305616" y="4264293"/>
                  <a:pt x="11309867" y="4269589"/>
                </a:cubicBezTo>
                <a:cubicBezTo>
                  <a:pt x="11309867" y="4269589"/>
                  <a:pt x="11309867" y="4269589"/>
                  <a:pt x="11309867" y="4253700"/>
                </a:cubicBezTo>
                <a:cubicBezTo>
                  <a:pt x="11309867" y="4253700"/>
                  <a:pt x="11309867" y="4253700"/>
                  <a:pt x="11318370" y="4264293"/>
                </a:cubicBezTo>
                <a:lnTo>
                  <a:pt x="11329503" y="4256250"/>
                </a:lnTo>
                <a:lnTo>
                  <a:pt x="11331125" y="4258996"/>
                </a:lnTo>
                <a:cubicBezTo>
                  <a:pt x="11331125" y="4258996"/>
                  <a:pt x="11331125" y="4258996"/>
                  <a:pt x="11335376" y="4248403"/>
                </a:cubicBezTo>
                <a:cubicBezTo>
                  <a:pt x="11394898" y="4264293"/>
                  <a:pt x="11348131" y="4248403"/>
                  <a:pt x="11352383" y="4258996"/>
                </a:cubicBezTo>
                <a:cubicBezTo>
                  <a:pt x="11339628" y="4253700"/>
                  <a:pt x="11339628" y="4258996"/>
                  <a:pt x="11339628" y="4264293"/>
                </a:cubicBezTo>
                <a:cubicBezTo>
                  <a:pt x="11339628" y="4264293"/>
                  <a:pt x="11339628" y="4264293"/>
                  <a:pt x="11352383" y="4264293"/>
                </a:cubicBezTo>
                <a:cubicBezTo>
                  <a:pt x="11352383" y="4264293"/>
                  <a:pt x="11352383" y="4264293"/>
                  <a:pt x="11411905" y="4243107"/>
                </a:cubicBezTo>
                <a:cubicBezTo>
                  <a:pt x="11411905" y="4243107"/>
                  <a:pt x="11411905" y="4243107"/>
                  <a:pt x="11420408" y="4248403"/>
                </a:cubicBezTo>
                <a:cubicBezTo>
                  <a:pt x="11420408" y="4248403"/>
                  <a:pt x="11420408" y="4248403"/>
                  <a:pt x="11450170" y="4232513"/>
                </a:cubicBezTo>
                <a:cubicBezTo>
                  <a:pt x="11450170" y="4232513"/>
                  <a:pt x="11450170" y="4232513"/>
                  <a:pt x="11492685" y="4221920"/>
                </a:cubicBezTo>
                <a:cubicBezTo>
                  <a:pt x="11492685" y="4221920"/>
                  <a:pt x="11492685" y="4221920"/>
                  <a:pt x="11505440" y="4221920"/>
                </a:cubicBezTo>
                <a:cubicBezTo>
                  <a:pt x="11505440" y="4221920"/>
                  <a:pt x="11505440" y="4221920"/>
                  <a:pt x="11507034" y="4223244"/>
                </a:cubicBezTo>
                <a:lnTo>
                  <a:pt x="11516494" y="4231101"/>
                </a:lnTo>
                <a:lnTo>
                  <a:pt x="11512881" y="4231851"/>
                </a:lnTo>
                <a:cubicBezTo>
                  <a:pt x="11509692" y="4232513"/>
                  <a:pt x="11509692" y="4232513"/>
                  <a:pt x="11509692" y="4232513"/>
                </a:cubicBezTo>
                <a:cubicBezTo>
                  <a:pt x="11518194" y="4232513"/>
                  <a:pt x="11518194" y="4232513"/>
                  <a:pt x="11518194" y="4232513"/>
                </a:cubicBezTo>
                <a:lnTo>
                  <a:pt x="11516494" y="4231101"/>
                </a:lnTo>
                <a:lnTo>
                  <a:pt x="11535201" y="4227217"/>
                </a:lnTo>
                <a:cubicBezTo>
                  <a:pt x="11530950" y="4227217"/>
                  <a:pt x="11526698" y="4227217"/>
                  <a:pt x="11526698" y="4227217"/>
                </a:cubicBezTo>
                <a:cubicBezTo>
                  <a:pt x="11526698" y="4227217"/>
                  <a:pt x="11526698" y="4227217"/>
                  <a:pt x="11530950" y="4200734"/>
                </a:cubicBezTo>
                <a:cubicBezTo>
                  <a:pt x="11530950" y="4200734"/>
                  <a:pt x="11530950" y="4200734"/>
                  <a:pt x="11577717" y="4200734"/>
                </a:cubicBezTo>
                <a:cubicBezTo>
                  <a:pt x="11577717" y="4200734"/>
                  <a:pt x="11577717" y="4200734"/>
                  <a:pt x="11590472" y="4190141"/>
                </a:cubicBezTo>
                <a:cubicBezTo>
                  <a:pt x="11590472" y="4190141"/>
                  <a:pt x="11590472" y="4190141"/>
                  <a:pt x="11624484" y="4184844"/>
                </a:cubicBezTo>
                <a:cubicBezTo>
                  <a:pt x="11624484" y="4184844"/>
                  <a:pt x="11624484" y="4184844"/>
                  <a:pt x="11615981" y="4200734"/>
                </a:cubicBezTo>
                <a:cubicBezTo>
                  <a:pt x="11615981" y="4200734"/>
                  <a:pt x="11615981" y="4200734"/>
                  <a:pt x="11620233" y="4200734"/>
                </a:cubicBezTo>
                <a:cubicBezTo>
                  <a:pt x="11620233" y="4200734"/>
                  <a:pt x="11620233" y="4200734"/>
                  <a:pt x="11637239" y="4200734"/>
                </a:cubicBezTo>
                <a:cubicBezTo>
                  <a:pt x="11637239" y="4200734"/>
                  <a:pt x="11637239" y="4200734"/>
                  <a:pt x="11658497" y="4216624"/>
                </a:cubicBezTo>
                <a:cubicBezTo>
                  <a:pt x="11658497" y="4216624"/>
                  <a:pt x="11658497" y="4216624"/>
                  <a:pt x="11675504" y="4211327"/>
                </a:cubicBezTo>
                <a:cubicBezTo>
                  <a:pt x="11675504" y="4211327"/>
                  <a:pt x="11675504" y="4211327"/>
                  <a:pt x="11671252" y="4200734"/>
                </a:cubicBezTo>
                <a:cubicBezTo>
                  <a:pt x="11671252" y="4200734"/>
                  <a:pt x="11671252" y="4200734"/>
                  <a:pt x="11641490" y="4174251"/>
                </a:cubicBezTo>
                <a:cubicBezTo>
                  <a:pt x="11641490" y="4174251"/>
                  <a:pt x="11641490" y="4174251"/>
                  <a:pt x="11662748" y="4163658"/>
                </a:cubicBezTo>
                <a:cubicBezTo>
                  <a:pt x="11760535" y="4200734"/>
                  <a:pt x="11671252" y="4163658"/>
                  <a:pt x="11692510" y="4168955"/>
                </a:cubicBezTo>
                <a:cubicBezTo>
                  <a:pt x="11692510" y="4168955"/>
                  <a:pt x="11692510" y="4168955"/>
                  <a:pt x="11735026" y="4184844"/>
                </a:cubicBezTo>
                <a:cubicBezTo>
                  <a:pt x="11735026" y="4184844"/>
                  <a:pt x="11735026" y="4184844"/>
                  <a:pt x="11739277" y="4179548"/>
                </a:cubicBezTo>
                <a:cubicBezTo>
                  <a:pt x="11739277" y="4179548"/>
                  <a:pt x="11739277" y="4179548"/>
                  <a:pt x="11735026" y="4174251"/>
                </a:cubicBezTo>
                <a:cubicBezTo>
                  <a:pt x="11735026" y="4174251"/>
                  <a:pt x="11735026" y="4174251"/>
                  <a:pt x="11739277" y="4158361"/>
                </a:cubicBezTo>
                <a:cubicBezTo>
                  <a:pt x="11739277" y="4158361"/>
                  <a:pt x="11739277" y="4158361"/>
                  <a:pt x="11760535" y="4153065"/>
                </a:cubicBezTo>
                <a:cubicBezTo>
                  <a:pt x="11760535" y="4153065"/>
                  <a:pt x="11760535" y="4153065"/>
                  <a:pt x="11781793" y="4131879"/>
                </a:cubicBezTo>
                <a:cubicBezTo>
                  <a:pt x="11781793" y="4131879"/>
                  <a:pt x="11781793" y="4131879"/>
                  <a:pt x="11798800" y="4131879"/>
                </a:cubicBezTo>
                <a:cubicBezTo>
                  <a:pt x="11798800" y="4131879"/>
                  <a:pt x="11798800" y="4131879"/>
                  <a:pt x="11798800" y="4115989"/>
                </a:cubicBezTo>
                <a:cubicBezTo>
                  <a:pt x="11798800" y="4115989"/>
                  <a:pt x="11798800" y="4115989"/>
                  <a:pt x="11815806" y="4110692"/>
                </a:cubicBezTo>
                <a:cubicBezTo>
                  <a:pt x="11815806" y="4110692"/>
                  <a:pt x="11815806" y="4110692"/>
                  <a:pt x="11807302" y="4094803"/>
                </a:cubicBezTo>
                <a:lnTo>
                  <a:pt x="11821149" y="4085851"/>
                </a:lnTo>
                <a:lnTo>
                  <a:pt x="11821652" y="4086609"/>
                </a:lnTo>
                <a:lnTo>
                  <a:pt x="11822096" y="4086325"/>
                </a:lnTo>
                <a:lnTo>
                  <a:pt x="11823247" y="4087520"/>
                </a:lnTo>
                <a:cubicBezTo>
                  <a:pt x="11826435" y="4090830"/>
                  <a:pt x="11832812" y="4097451"/>
                  <a:pt x="11845567" y="4110692"/>
                </a:cubicBezTo>
                <a:cubicBezTo>
                  <a:pt x="11837064" y="4089506"/>
                  <a:pt x="11849818" y="4100099"/>
                  <a:pt x="11849818" y="4100099"/>
                </a:cubicBezTo>
                <a:cubicBezTo>
                  <a:pt x="11849818" y="4100099"/>
                  <a:pt x="11849818" y="4100099"/>
                  <a:pt x="11841316" y="4094803"/>
                </a:cubicBezTo>
                <a:cubicBezTo>
                  <a:pt x="11841316" y="4094803"/>
                  <a:pt x="11841316" y="4094803"/>
                  <a:pt x="11875328" y="4078913"/>
                </a:cubicBezTo>
                <a:cubicBezTo>
                  <a:pt x="11875328" y="4078913"/>
                  <a:pt x="11875328" y="4078913"/>
                  <a:pt x="11943354" y="4063023"/>
                </a:cubicBezTo>
                <a:cubicBezTo>
                  <a:pt x="11943354" y="4063023"/>
                  <a:pt x="11943354" y="4063023"/>
                  <a:pt x="11973114" y="4036540"/>
                </a:cubicBezTo>
                <a:cubicBezTo>
                  <a:pt x="11973114" y="4036540"/>
                  <a:pt x="11973114" y="4036540"/>
                  <a:pt x="11973114" y="4031244"/>
                </a:cubicBezTo>
                <a:cubicBezTo>
                  <a:pt x="11973114" y="4031244"/>
                  <a:pt x="11973114" y="4031244"/>
                  <a:pt x="11943354" y="4047133"/>
                </a:cubicBezTo>
                <a:cubicBezTo>
                  <a:pt x="11943354" y="4047133"/>
                  <a:pt x="11943354" y="4047133"/>
                  <a:pt x="11947605" y="4015354"/>
                </a:cubicBezTo>
                <a:cubicBezTo>
                  <a:pt x="11947605" y="4015354"/>
                  <a:pt x="11947605" y="4015354"/>
                  <a:pt x="11981618" y="4004761"/>
                </a:cubicBezTo>
                <a:cubicBezTo>
                  <a:pt x="11981618" y="4004761"/>
                  <a:pt x="11981618" y="4004761"/>
                  <a:pt x="12007127" y="3988871"/>
                </a:cubicBezTo>
                <a:cubicBezTo>
                  <a:pt x="12007127" y="3988871"/>
                  <a:pt x="12007127" y="3988871"/>
                  <a:pt x="12062398" y="3972981"/>
                </a:cubicBezTo>
                <a:cubicBezTo>
                  <a:pt x="12062398" y="3972981"/>
                  <a:pt x="12062398" y="3972981"/>
                  <a:pt x="12083656" y="3957092"/>
                </a:cubicBezTo>
                <a:cubicBezTo>
                  <a:pt x="12083656" y="3957092"/>
                  <a:pt x="12083656" y="3957092"/>
                  <a:pt x="12075152" y="3957092"/>
                </a:cubicBezTo>
                <a:cubicBezTo>
                  <a:pt x="12075152" y="3957092"/>
                  <a:pt x="12075152" y="3957092"/>
                  <a:pt x="11973114" y="3962388"/>
                </a:cubicBezTo>
                <a:cubicBezTo>
                  <a:pt x="11973114" y="3962388"/>
                  <a:pt x="11973114" y="3962388"/>
                  <a:pt x="11913592" y="3978278"/>
                </a:cubicBezTo>
                <a:cubicBezTo>
                  <a:pt x="11913592" y="3978278"/>
                  <a:pt x="11913592" y="3978278"/>
                  <a:pt x="11807302" y="3999464"/>
                </a:cubicBezTo>
                <a:cubicBezTo>
                  <a:pt x="11807302" y="3999464"/>
                  <a:pt x="11807302" y="3999464"/>
                  <a:pt x="11790296" y="4004761"/>
                </a:cubicBezTo>
                <a:cubicBezTo>
                  <a:pt x="11709516" y="4041837"/>
                  <a:pt x="11790296" y="4010057"/>
                  <a:pt x="11764786" y="4004761"/>
                </a:cubicBezTo>
                <a:cubicBezTo>
                  <a:pt x="11764786" y="4004761"/>
                  <a:pt x="11764786" y="4004761"/>
                  <a:pt x="11760535" y="4010057"/>
                </a:cubicBezTo>
                <a:cubicBezTo>
                  <a:pt x="11760535" y="4010057"/>
                  <a:pt x="11760535" y="4010057"/>
                  <a:pt x="11743529" y="4004761"/>
                </a:cubicBezTo>
                <a:cubicBezTo>
                  <a:pt x="11743529" y="4004761"/>
                  <a:pt x="11743529" y="4004761"/>
                  <a:pt x="11747780" y="4015354"/>
                </a:cubicBezTo>
                <a:cubicBezTo>
                  <a:pt x="11747780" y="4015354"/>
                  <a:pt x="11747780" y="4015354"/>
                  <a:pt x="11735026" y="4031244"/>
                </a:cubicBezTo>
                <a:cubicBezTo>
                  <a:pt x="11735026" y="4031244"/>
                  <a:pt x="11735026" y="4031244"/>
                  <a:pt x="11730774" y="4025947"/>
                </a:cubicBezTo>
                <a:cubicBezTo>
                  <a:pt x="11730774" y="4025947"/>
                  <a:pt x="11730774" y="4025947"/>
                  <a:pt x="11726522" y="4031244"/>
                </a:cubicBezTo>
                <a:cubicBezTo>
                  <a:pt x="11726522" y="4031244"/>
                  <a:pt x="11726522" y="4031244"/>
                  <a:pt x="11718020" y="4036540"/>
                </a:cubicBezTo>
                <a:cubicBezTo>
                  <a:pt x="11718020" y="4036540"/>
                  <a:pt x="11718020" y="4036540"/>
                  <a:pt x="11701013" y="4020651"/>
                </a:cubicBezTo>
                <a:cubicBezTo>
                  <a:pt x="11701013" y="4020651"/>
                  <a:pt x="11701013" y="4020651"/>
                  <a:pt x="11696762" y="4025947"/>
                </a:cubicBezTo>
                <a:cubicBezTo>
                  <a:pt x="11696762" y="4025947"/>
                  <a:pt x="11696762" y="4025947"/>
                  <a:pt x="11692510" y="4025947"/>
                </a:cubicBezTo>
                <a:cubicBezTo>
                  <a:pt x="11692510" y="4025947"/>
                  <a:pt x="11692510" y="4025947"/>
                  <a:pt x="11688258" y="4025947"/>
                </a:cubicBezTo>
                <a:cubicBezTo>
                  <a:pt x="11688258" y="4025947"/>
                  <a:pt x="11688258" y="4025947"/>
                  <a:pt x="11675504" y="4015354"/>
                </a:cubicBezTo>
                <a:cubicBezTo>
                  <a:pt x="11675504" y="4015354"/>
                  <a:pt x="11675504" y="4015354"/>
                  <a:pt x="11684006" y="4025947"/>
                </a:cubicBezTo>
                <a:cubicBezTo>
                  <a:pt x="11684006" y="4025947"/>
                  <a:pt x="11684006" y="4025947"/>
                  <a:pt x="11662748" y="4031244"/>
                </a:cubicBezTo>
                <a:cubicBezTo>
                  <a:pt x="11662748" y="4031244"/>
                  <a:pt x="11662748" y="4031244"/>
                  <a:pt x="11667000" y="4025947"/>
                </a:cubicBezTo>
                <a:cubicBezTo>
                  <a:pt x="11667000" y="4025947"/>
                  <a:pt x="11667000" y="4025947"/>
                  <a:pt x="11641490" y="4025947"/>
                </a:cubicBezTo>
                <a:cubicBezTo>
                  <a:pt x="11641490" y="4025947"/>
                  <a:pt x="11641490" y="4025947"/>
                  <a:pt x="11641490" y="4031244"/>
                </a:cubicBezTo>
                <a:cubicBezTo>
                  <a:pt x="11641490" y="4031244"/>
                  <a:pt x="11641490" y="4031244"/>
                  <a:pt x="11632988" y="4025947"/>
                </a:cubicBezTo>
                <a:cubicBezTo>
                  <a:pt x="11632988" y="4025947"/>
                  <a:pt x="11632988" y="4025947"/>
                  <a:pt x="11624484" y="4031244"/>
                </a:cubicBezTo>
                <a:cubicBezTo>
                  <a:pt x="11624484" y="4031244"/>
                  <a:pt x="11624484" y="4031244"/>
                  <a:pt x="11603226" y="4004761"/>
                </a:cubicBezTo>
                <a:cubicBezTo>
                  <a:pt x="11603226" y="4004761"/>
                  <a:pt x="11603226" y="4004761"/>
                  <a:pt x="11611730" y="3994168"/>
                </a:cubicBezTo>
                <a:cubicBezTo>
                  <a:pt x="11611730" y="3994168"/>
                  <a:pt x="11611730" y="3994168"/>
                  <a:pt x="11595587" y="3996402"/>
                </a:cubicBezTo>
                <a:lnTo>
                  <a:pt x="11584709" y="3997908"/>
                </a:lnTo>
                <a:lnTo>
                  <a:pt x="11590472" y="3988871"/>
                </a:lnTo>
                <a:cubicBezTo>
                  <a:pt x="11590472" y="3988871"/>
                  <a:pt x="11590472" y="3988871"/>
                  <a:pt x="11603226" y="3972981"/>
                </a:cubicBezTo>
                <a:cubicBezTo>
                  <a:pt x="11603226" y="3972981"/>
                  <a:pt x="11603226" y="3972981"/>
                  <a:pt x="11607478" y="3978278"/>
                </a:cubicBezTo>
                <a:cubicBezTo>
                  <a:pt x="11607478" y="3978278"/>
                  <a:pt x="11607478" y="3978278"/>
                  <a:pt x="11607478" y="3972981"/>
                </a:cubicBezTo>
                <a:cubicBezTo>
                  <a:pt x="11607478" y="3972981"/>
                  <a:pt x="11607478" y="3972981"/>
                  <a:pt x="11620233" y="3957092"/>
                </a:cubicBezTo>
                <a:cubicBezTo>
                  <a:pt x="11620233" y="3957092"/>
                  <a:pt x="11620233" y="3957092"/>
                  <a:pt x="11658497" y="3951795"/>
                </a:cubicBezTo>
                <a:cubicBezTo>
                  <a:pt x="11658497" y="3951795"/>
                  <a:pt x="11658497" y="3951795"/>
                  <a:pt x="11662748" y="3946499"/>
                </a:cubicBezTo>
                <a:cubicBezTo>
                  <a:pt x="11662748" y="3946499"/>
                  <a:pt x="11662748" y="3946499"/>
                  <a:pt x="11692510" y="3946499"/>
                </a:cubicBezTo>
                <a:lnTo>
                  <a:pt x="11687637" y="3957350"/>
                </a:lnTo>
                <a:lnTo>
                  <a:pt x="11686664" y="3957754"/>
                </a:lnTo>
                <a:cubicBezTo>
                  <a:pt x="11685070" y="3958416"/>
                  <a:pt x="11681881" y="3959740"/>
                  <a:pt x="11675504" y="3962388"/>
                </a:cubicBezTo>
                <a:cubicBezTo>
                  <a:pt x="11675504" y="3962388"/>
                  <a:pt x="11675504" y="3962388"/>
                  <a:pt x="11677630" y="3963050"/>
                </a:cubicBezTo>
                <a:lnTo>
                  <a:pt x="11682783" y="3964655"/>
                </a:lnTo>
                <a:lnTo>
                  <a:pt x="11682412" y="3965699"/>
                </a:lnTo>
                <a:cubicBezTo>
                  <a:pt x="11682147" y="3967354"/>
                  <a:pt x="11682545" y="3967850"/>
                  <a:pt x="11684073" y="3965285"/>
                </a:cubicBezTo>
                <a:lnTo>
                  <a:pt x="11684163" y="3965085"/>
                </a:lnTo>
                <a:lnTo>
                  <a:pt x="11692510" y="3967685"/>
                </a:lnTo>
                <a:cubicBezTo>
                  <a:pt x="11692510" y="3967685"/>
                  <a:pt x="11692510" y="3967685"/>
                  <a:pt x="11705264" y="3988871"/>
                </a:cubicBezTo>
                <a:cubicBezTo>
                  <a:pt x="11705264" y="3988871"/>
                  <a:pt x="11705264" y="3988871"/>
                  <a:pt x="11709516" y="3983575"/>
                </a:cubicBezTo>
                <a:cubicBezTo>
                  <a:pt x="11709516" y="3983575"/>
                  <a:pt x="11709516" y="3983575"/>
                  <a:pt x="11722271" y="3988871"/>
                </a:cubicBezTo>
                <a:cubicBezTo>
                  <a:pt x="11722271" y="3988871"/>
                  <a:pt x="11722271" y="3988871"/>
                  <a:pt x="11718020" y="3983575"/>
                </a:cubicBezTo>
                <a:cubicBezTo>
                  <a:pt x="11718020" y="3983575"/>
                  <a:pt x="11718020" y="3983575"/>
                  <a:pt x="11718020" y="3978278"/>
                </a:cubicBezTo>
                <a:cubicBezTo>
                  <a:pt x="11718020" y="3978278"/>
                  <a:pt x="11718020" y="3978278"/>
                  <a:pt x="11735026" y="3978278"/>
                </a:cubicBezTo>
                <a:cubicBezTo>
                  <a:pt x="11701013" y="3957092"/>
                  <a:pt x="11730774" y="3972981"/>
                  <a:pt x="11730774" y="3962388"/>
                </a:cubicBezTo>
                <a:cubicBezTo>
                  <a:pt x="11730774" y="3962388"/>
                  <a:pt x="11730774" y="3962388"/>
                  <a:pt x="11709516" y="3967685"/>
                </a:cubicBezTo>
                <a:cubicBezTo>
                  <a:pt x="11709516" y="3967685"/>
                  <a:pt x="11709516" y="3967685"/>
                  <a:pt x="11701013" y="3962388"/>
                </a:cubicBezTo>
                <a:cubicBezTo>
                  <a:pt x="11701013" y="3962388"/>
                  <a:pt x="11701013" y="3962388"/>
                  <a:pt x="11722271" y="3946499"/>
                </a:cubicBezTo>
                <a:cubicBezTo>
                  <a:pt x="11722271" y="3946499"/>
                  <a:pt x="11722271" y="3946499"/>
                  <a:pt x="11696762" y="3951795"/>
                </a:cubicBezTo>
                <a:cubicBezTo>
                  <a:pt x="11696762" y="3951795"/>
                  <a:pt x="11696762" y="3951795"/>
                  <a:pt x="11696762" y="3946499"/>
                </a:cubicBezTo>
                <a:cubicBezTo>
                  <a:pt x="11739277" y="3909423"/>
                  <a:pt x="11705264" y="3935906"/>
                  <a:pt x="11718020" y="3935906"/>
                </a:cubicBezTo>
                <a:cubicBezTo>
                  <a:pt x="11718020" y="3935906"/>
                  <a:pt x="11718020" y="3935906"/>
                  <a:pt x="11735026" y="3925312"/>
                </a:cubicBezTo>
                <a:cubicBezTo>
                  <a:pt x="11735026" y="3925312"/>
                  <a:pt x="11735026" y="3925312"/>
                  <a:pt x="11760535" y="3925312"/>
                </a:cubicBezTo>
                <a:cubicBezTo>
                  <a:pt x="11760535" y="3925312"/>
                  <a:pt x="11760535" y="3925312"/>
                  <a:pt x="11773290" y="3914719"/>
                </a:cubicBezTo>
                <a:cubicBezTo>
                  <a:pt x="11773290" y="3914719"/>
                  <a:pt x="11773290" y="3914719"/>
                  <a:pt x="11756284" y="3898830"/>
                </a:cubicBezTo>
                <a:cubicBezTo>
                  <a:pt x="11756284" y="3898830"/>
                  <a:pt x="11756284" y="3898830"/>
                  <a:pt x="11760535" y="3893533"/>
                </a:cubicBezTo>
                <a:cubicBezTo>
                  <a:pt x="11760535" y="3893533"/>
                  <a:pt x="11760535" y="3893533"/>
                  <a:pt x="11769038" y="3893533"/>
                </a:cubicBezTo>
                <a:cubicBezTo>
                  <a:pt x="11769038" y="3893533"/>
                  <a:pt x="11769038" y="3893533"/>
                  <a:pt x="11790296" y="3898830"/>
                </a:cubicBezTo>
                <a:cubicBezTo>
                  <a:pt x="11790296" y="3898830"/>
                  <a:pt x="11790296" y="3898830"/>
                  <a:pt x="11794548" y="3904126"/>
                </a:cubicBezTo>
                <a:cubicBezTo>
                  <a:pt x="11794548" y="3904126"/>
                  <a:pt x="11794548" y="3904126"/>
                  <a:pt x="11811554" y="3893533"/>
                </a:cubicBezTo>
                <a:cubicBezTo>
                  <a:pt x="11811554" y="3893533"/>
                  <a:pt x="11811554" y="3893533"/>
                  <a:pt x="11828560" y="3877643"/>
                </a:cubicBezTo>
                <a:cubicBezTo>
                  <a:pt x="11828560" y="3877643"/>
                  <a:pt x="11828560" y="3877643"/>
                  <a:pt x="11862573" y="3877643"/>
                </a:cubicBezTo>
                <a:cubicBezTo>
                  <a:pt x="11862573" y="3877643"/>
                  <a:pt x="11862573" y="3877643"/>
                  <a:pt x="11871076" y="3861754"/>
                </a:cubicBezTo>
                <a:cubicBezTo>
                  <a:pt x="11871076" y="3861754"/>
                  <a:pt x="11871076" y="3861754"/>
                  <a:pt x="11871076" y="3851160"/>
                </a:cubicBezTo>
                <a:cubicBezTo>
                  <a:pt x="11871076" y="3851160"/>
                  <a:pt x="11871076" y="3851160"/>
                  <a:pt x="11858322" y="3845864"/>
                </a:cubicBezTo>
                <a:cubicBezTo>
                  <a:pt x="11858322" y="3845864"/>
                  <a:pt x="11858322" y="3845864"/>
                  <a:pt x="11841316" y="3856457"/>
                </a:cubicBezTo>
                <a:cubicBezTo>
                  <a:pt x="11841316" y="3856457"/>
                  <a:pt x="11841316" y="3856457"/>
                  <a:pt x="11820058" y="3851160"/>
                </a:cubicBezTo>
                <a:cubicBezTo>
                  <a:pt x="11820058" y="3851160"/>
                  <a:pt x="11820058" y="3851160"/>
                  <a:pt x="11815806" y="3856457"/>
                </a:cubicBezTo>
                <a:cubicBezTo>
                  <a:pt x="11815806" y="3856457"/>
                  <a:pt x="11815806" y="3856457"/>
                  <a:pt x="11807302" y="3851160"/>
                </a:cubicBezTo>
                <a:cubicBezTo>
                  <a:pt x="11781793" y="3856457"/>
                  <a:pt x="11790296" y="3872347"/>
                  <a:pt x="11777542" y="3872347"/>
                </a:cubicBezTo>
                <a:cubicBezTo>
                  <a:pt x="11777542" y="3872347"/>
                  <a:pt x="11777542" y="3872347"/>
                  <a:pt x="11777010" y="3873009"/>
                </a:cubicBezTo>
                <a:lnTo>
                  <a:pt x="11774676" y="3875916"/>
                </a:lnTo>
                <a:lnTo>
                  <a:pt x="11774287" y="3875160"/>
                </a:lnTo>
                <a:lnTo>
                  <a:pt x="11767312" y="3873513"/>
                </a:lnTo>
                <a:lnTo>
                  <a:pt x="11761930" y="3871519"/>
                </a:lnTo>
                <a:cubicBezTo>
                  <a:pt x="11758144" y="3869036"/>
                  <a:pt x="11756284" y="3865726"/>
                  <a:pt x="11760535" y="3861754"/>
                </a:cubicBezTo>
                <a:cubicBezTo>
                  <a:pt x="11760535" y="3861754"/>
                  <a:pt x="11760535" y="3861754"/>
                  <a:pt x="11756284" y="3840567"/>
                </a:cubicBezTo>
                <a:cubicBezTo>
                  <a:pt x="11756284" y="3840567"/>
                  <a:pt x="11756284" y="3840567"/>
                  <a:pt x="11760535" y="3829974"/>
                </a:cubicBezTo>
                <a:cubicBezTo>
                  <a:pt x="11760535" y="3829974"/>
                  <a:pt x="11760535" y="3829974"/>
                  <a:pt x="11764786" y="3835271"/>
                </a:cubicBezTo>
                <a:cubicBezTo>
                  <a:pt x="11764786" y="3835271"/>
                  <a:pt x="11764786" y="3835271"/>
                  <a:pt x="11786044" y="3819381"/>
                </a:cubicBezTo>
                <a:cubicBezTo>
                  <a:pt x="11786044" y="3823353"/>
                  <a:pt x="11787107" y="3826002"/>
                  <a:pt x="11788502" y="3827822"/>
                </a:cubicBezTo>
                <a:lnTo>
                  <a:pt x="11792144" y="3830666"/>
                </a:lnTo>
                <a:lnTo>
                  <a:pt x="11790828" y="3833946"/>
                </a:lnTo>
                <a:cubicBezTo>
                  <a:pt x="11790296" y="3835271"/>
                  <a:pt x="11790296" y="3835271"/>
                  <a:pt x="11790296" y="3835271"/>
                </a:cubicBezTo>
                <a:cubicBezTo>
                  <a:pt x="11796673" y="3832622"/>
                  <a:pt x="11795610" y="3832622"/>
                  <a:pt x="11792953" y="3831298"/>
                </a:cubicBezTo>
                <a:lnTo>
                  <a:pt x="11792144" y="3830666"/>
                </a:lnTo>
                <a:lnTo>
                  <a:pt x="11794548" y="3824678"/>
                </a:lnTo>
                <a:cubicBezTo>
                  <a:pt x="11794548" y="3824678"/>
                  <a:pt x="11794548" y="3824678"/>
                  <a:pt x="11798800" y="3829974"/>
                </a:cubicBezTo>
                <a:cubicBezTo>
                  <a:pt x="11798800" y="3829974"/>
                  <a:pt x="11798800" y="3829974"/>
                  <a:pt x="11854070" y="3808788"/>
                </a:cubicBezTo>
                <a:cubicBezTo>
                  <a:pt x="11854070" y="3808788"/>
                  <a:pt x="11854070" y="3808788"/>
                  <a:pt x="11875328" y="3787602"/>
                </a:cubicBezTo>
                <a:cubicBezTo>
                  <a:pt x="11875328" y="3787602"/>
                  <a:pt x="11875328" y="3787602"/>
                  <a:pt x="11913592" y="3777008"/>
                </a:cubicBezTo>
                <a:cubicBezTo>
                  <a:pt x="11913592" y="3777008"/>
                  <a:pt x="11913592" y="3777008"/>
                  <a:pt x="11905089" y="3771712"/>
                </a:cubicBezTo>
                <a:cubicBezTo>
                  <a:pt x="11905089" y="3771712"/>
                  <a:pt x="11905089" y="3771712"/>
                  <a:pt x="11913592" y="3766415"/>
                </a:cubicBezTo>
                <a:cubicBezTo>
                  <a:pt x="11913592" y="3766415"/>
                  <a:pt x="11913592" y="3766415"/>
                  <a:pt x="11926347" y="3771712"/>
                </a:cubicBezTo>
                <a:cubicBezTo>
                  <a:pt x="11926347" y="3771712"/>
                  <a:pt x="11926347" y="3771712"/>
                  <a:pt x="11930598" y="3761119"/>
                </a:cubicBezTo>
                <a:cubicBezTo>
                  <a:pt x="11930598" y="3761119"/>
                  <a:pt x="11930598" y="3761119"/>
                  <a:pt x="11934850" y="3761119"/>
                </a:cubicBezTo>
                <a:cubicBezTo>
                  <a:pt x="11934850" y="3761119"/>
                  <a:pt x="11934850" y="3761119"/>
                  <a:pt x="11943354" y="3766415"/>
                </a:cubicBezTo>
                <a:cubicBezTo>
                  <a:pt x="11943354" y="3766415"/>
                  <a:pt x="11943354" y="3766415"/>
                  <a:pt x="11994372" y="3739932"/>
                </a:cubicBezTo>
                <a:cubicBezTo>
                  <a:pt x="11994372" y="3739932"/>
                  <a:pt x="11994372" y="3739932"/>
                  <a:pt x="12028385" y="3718746"/>
                </a:cubicBezTo>
                <a:cubicBezTo>
                  <a:pt x="12028385" y="3718746"/>
                  <a:pt x="12028385" y="3718746"/>
                  <a:pt x="12053894" y="3718746"/>
                </a:cubicBezTo>
                <a:cubicBezTo>
                  <a:pt x="12053894" y="3718746"/>
                  <a:pt x="12053894" y="3718746"/>
                  <a:pt x="12049643" y="3702856"/>
                </a:cubicBezTo>
                <a:cubicBezTo>
                  <a:pt x="12049643" y="3702856"/>
                  <a:pt x="12049643" y="3702856"/>
                  <a:pt x="12075152" y="3702856"/>
                </a:cubicBezTo>
                <a:cubicBezTo>
                  <a:pt x="12075152" y="3702856"/>
                  <a:pt x="12075152" y="3702856"/>
                  <a:pt x="12109165" y="3702856"/>
                </a:cubicBezTo>
                <a:cubicBezTo>
                  <a:pt x="12109165" y="3702856"/>
                  <a:pt x="12109165" y="3702856"/>
                  <a:pt x="12121920" y="3686967"/>
                </a:cubicBezTo>
                <a:cubicBezTo>
                  <a:pt x="12121920" y="3686967"/>
                  <a:pt x="12121920" y="3686967"/>
                  <a:pt x="12100662" y="3681670"/>
                </a:cubicBezTo>
                <a:cubicBezTo>
                  <a:pt x="12100662" y="3681670"/>
                  <a:pt x="12100662" y="3681670"/>
                  <a:pt x="12109165" y="3671077"/>
                </a:cubicBezTo>
                <a:cubicBezTo>
                  <a:pt x="12109165" y="3671077"/>
                  <a:pt x="12109165" y="3671077"/>
                  <a:pt x="12096410" y="3665780"/>
                </a:cubicBezTo>
                <a:cubicBezTo>
                  <a:pt x="12096410" y="3665780"/>
                  <a:pt x="12096410" y="3665780"/>
                  <a:pt x="12032636" y="3681670"/>
                </a:cubicBezTo>
                <a:cubicBezTo>
                  <a:pt x="12032636" y="3681670"/>
                  <a:pt x="12032636" y="3681670"/>
                  <a:pt x="12024134" y="3676374"/>
                </a:cubicBezTo>
                <a:cubicBezTo>
                  <a:pt x="12024134" y="3676374"/>
                  <a:pt x="12024134" y="3676374"/>
                  <a:pt x="12002876" y="3686967"/>
                </a:cubicBezTo>
                <a:cubicBezTo>
                  <a:pt x="12002876" y="3686967"/>
                  <a:pt x="12002876" y="3686967"/>
                  <a:pt x="11990121" y="3681670"/>
                </a:cubicBezTo>
                <a:cubicBezTo>
                  <a:pt x="11990121" y="3681670"/>
                  <a:pt x="11990121" y="3681670"/>
                  <a:pt x="11973114" y="3686967"/>
                </a:cubicBezTo>
                <a:cubicBezTo>
                  <a:pt x="11973114" y="3686967"/>
                  <a:pt x="11973114" y="3686967"/>
                  <a:pt x="11968863" y="3702856"/>
                </a:cubicBezTo>
                <a:lnTo>
                  <a:pt x="11960360" y="3696707"/>
                </a:lnTo>
                <a:lnTo>
                  <a:pt x="11960360" y="3693587"/>
                </a:lnTo>
                <a:cubicBezTo>
                  <a:pt x="11960360" y="3692263"/>
                  <a:pt x="11960360" y="3692263"/>
                  <a:pt x="11960360" y="3692263"/>
                </a:cubicBezTo>
                <a:lnTo>
                  <a:pt x="11957226" y="3694441"/>
                </a:lnTo>
                <a:lnTo>
                  <a:pt x="11953185" y="3691519"/>
                </a:lnTo>
                <a:cubicBezTo>
                  <a:pt x="11948402" y="3688705"/>
                  <a:pt x="11953185" y="3693505"/>
                  <a:pt x="11956906" y="3694663"/>
                </a:cubicBezTo>
                <a:lnTo>
                  <a:pt x="11957226" y="3694441"/>
                </a:lnTo>
                <a:lnTo>
                  <a:pt x="11960360" y="3696707"/>
                </a:lnTo>
                <a:lnTo>
                  <a:pt x="11960360" y="3702856"/>
                </a:lnTo>
                <a:cubicBezTo>
                  <a:pt x="11960360" y="3702856"/>
                  <a:pt x="11960360" y="3702856"/>
                  <a:pt x="11951856" y="3702856"/>
                </a:cubicBezTo>
                <a:cubicBezTo>
                  <a:pt x="11951856" y="3702856"/>
                  <a:pt x="11951856" y="3702856"/>
                  <a:pt x="11930598" y="3686967"/>
                </a:cubicBezTo>
                <a:cubicBezTo>
                  <a:pt x="11930598" y="3686967"/>
                  <a:pt x="11930598" y="3686967"/>
                  <a:pt x="11892334" y="3671077"/>
                </a:cubicBezTo>
                <a:cubicBezTo>
                  <a:pt x="11892334" y="3671077"/>
                  <a:pt x="11892334" y="3671077"/>
                  <a:pt x="11811554" y="3692263"/>
                </a:cubicBezTo>
                <a:cubicBezTo>
                  <a:pt x="11811554" y="3692263"/>
                  <a:pt x="11811554" y="3692263"/>
                  <a:pt x="11760535" y="3702856"/>
                </a:cubicBezTo>
                <a:cubicBezTo>
                  <a:pt x="11726522" y="3718746"/>
                  <a:pt x="11718020" y="3697560"/>
                  <a:pt x="11701013" y="3718746"/>
                </a:cubicBezTo>
                <a:cubicBezTo>
                  <a:pt x="11701013" y="3718746"/>
                  <a:pt x="11701013" y="3718746"/>
                  <a:pt x="11675504" y="3718746"/>
                </a:cubicBezTo>
                <a:cubicBezTo>
                  <a:pt x="11675504" y="3718746"/>
                  <a:pt x="11675504" y="3718746"/>
                  <a:pt x="11628736" y="3739932"/>
                </a:cubicBezTo>
                <a:cubicBezTo>
                  <a:pt x="11628736" y="3739932"/>
                  <a:pt x="11628736" y="3739932"/>
                  <a:pt x="11620233" y="3729339"/>
                </a:cubicBezTo>
                <a:cubicBezTo>
                  <a:pt x="11620233" y="3729339"/>
                  <a:pt x="11620233" y="3729339"/>
                  <a:pt x="11628736" y="3724043"/>
                </a:cubicBezTo>
                <a:cubicBezTo>
                  <a:pt x="11628736" y="3724043"/>
                  <a:pt x="11628736" y="3724043"/>
                  <a:pt x="11649994" y="3713450"/>
                </a:cubicBezTo>
                <a:cubicBezTo>
                  <a:pt x="11649994" y="3713450"/>
                  <a:pt x="11649994" y="3713450"/>
                  <a:pt x="11641490" y="3708153"/>
                </a:cubicBezTo>
                <a:cubicBezTo>
                  <a:pt x="11564962" y="3724043"/>
                  <a:pt x="11577717" y="3697560"/>
                  <a:pt x="11552208" y="3708153"/>
                </a:cubicBezTo>
                <a:cubicBezTo>
                  <a:pt x="11552208" y="3708153"/>
                  <a:pt x="11552208" y="3708153"/>
                  <a:pt x="11547956" y="3702856"/>
                </a:cubicBezTo>
                <a:cubicBezTo>
                  <a:pt x="11547956" y="3702856"/>
                  <a:pt x="11547956" y="3702856"/>
                  <a:pt x="11543704" y="3708153"/>
                </a:cubicBezTo>
                <a:cubicBezTo>
                  <a:pt x="11543704" y="3708153"/>
                  <a:pt x="11543704" y="3708153"/>
                  <a:pt x="11539452" y="3702856"/>
                </a:cubicBezTo>
                <a:cubicBezTo>
                  <a:pt x="11539452" y="3702856"/>
                  <a:pt x="11539452" y="3702856"/>
                  <a:pt x="11539452" y="3692263"/>
                </a:cubicBezTo>
                <a:cubicBezTo>
                  <a:pt x="11539452" y="3692263"/>
                  <a:pt x="11539452" y="3692263"/>
                  <a:pt x="11543704" y="3692263"/>
                </a:cubicBezTo>
                <a:cubicBezTo>
                  <a:pt x="11543704" y="3692263"/>
                  <a:pt x="11543704" y="3692263"/>
                  <a:pt x="11539452" y="3686967"/>
                </a:cubicBezTo>
                <a:cubicBezTo>
                  <a:pt x="11556459" y="3671077"/>
                  <a:pt x="11539452" y="3681670"/>
                  <a:pt x="11543704" y="3676374"/>
                </a:cubicBezTo>
                <a:cubicBezTo>
                  <a:pt x="11543704" y="3676374"/>
                  <a:pt x="11543704" y="3676374"/>
                  <a:pt x="11590472" y="3655187"/>
                </a:cubicBezTo>
                <a:cubicBezTo>
                  <a:pt x="11590472" y="3655187"/>
                  <a:pt x="11590472" y="3655187"/>
                  <a:pt x="11586220" y="3655187"/>
                </a:cubicBezTo>
                <a:cubicBezTo>
                  <a:pt x="11586220" y="3655187"/>
                  <a:pt x="11586220" y="3655187"/>
                  <a:pt x="11530950" y="3671077"/>
                </a:cubicBezTo>
                <a:cubicBezTo>
                  <a:pt x="11530950" y="3671077"/>
                  <a:pt x="11530950" y="3671077"/>
                  <a:pt x="11513943" y="3686967"/>
                </a:cubicBezTo>
                <a:cubicBezTo>
                  <a:pt x="11513943" y="3686967"/>
                  <a:pt x="11513943" y="3686967"/>
                  <a:pt x="11496937" y="3686967"/>
                </a:cubicBezTo>
                <a:cubicBezTo>
                  <a:pt x="11496937" y="3686967"/>
                  <a:pt x="11496937" y="3686967"/>
                  <a:pt x="11471427" y="3681670"/>
                </a:cubicBezTo>
                <a:cubicBezTo>
                  <a:pt x="11471427" y="3681670"/>
                  <a:pt x="11471427" y="3681670"/>
                  <a:pt x="11484182" y="3671077"/>
                </a:cubicBezTo>
                <a:cubicBezTo>
                  <a:pt x="11484182" y="3671077"/>
                  <a:pt x="11484182" y="3671077"/>
                  <a:pt x="11471427" y="3660484"/>
                </a:cubicBezTo>
                <a:cubicBezTo>
                  <a:pt x="11471427" y="3660484"/>
                  <a:pt x="11471427" y="3660484"/>
                  <a:pt x="11458672" y="3655187"/>
                </a:cubicBezTo>
                <a:cubicBezTo>
                  <a:pt x="11479930" y="3634001"/>
                  <a:pt x="11475679" y="3676374"/>
                  <a:pt x="11479930" y="3649891"/>
                </a:cubicBezTo>
                <a:cubicBezTo>
                  <a:pt x="11479930" y="3649891"/>
                  <a:pt x="11479930" y="3649891"/>
                  <a:pt x="11484182" y="3655187"/>
                </a:cubicBezTo>
                <a:cubicBezTo>
                  <a:pt x="11484182" y="3655187"/>
                  <a:pt x="11484182" y="3655187"/>
                  <a:pt x="11496937" y="3634001"/>
                </a:cubicBezTo>
                <a:cubicBezTo>
                  <a:pt x="11496937" y="3634001"/>
                  <a:pt x="11496937" y="3634001"/>
                  <a:pt x="11505440" y="3644594"/>
                </a:cubicBezTo>
                <a:cubicBezTo>
                  <a:pt x="11505440" y="3644594"/>
                  <a:pt x="11505440" y="3644594"/>
                  <a:pt x="11539452" y="3623408"/>
                </a:cubicBezTo>
                <a:cubicBezTo>
                  <a:pt x="11530950" y="3644594"/>
                  <a:pt x="11539452" y="3634001"/>
                  <a:pt x="11539452" y="3634001"/>
                </a:cubicBezTo>
                <a:cubicBezTo>
                  <a:pt x="11539452" y="3634001"/>
                  <a:pt x="11539452" y="3634001"/>
                  <a:pt x="11560710" y="3634001"/>
                </a:cubicBezTo>
                <a:cubicBezTo>
                  <a:pt x="11560710" y="3634001"/>
                  <a:pt x="11560710" y="3634001"/>
                  <a:pt x="11590472" y="3628704"/>
                </a:cubicBezTo>
                <a:cubicBezTo>
                  <a:pt x="11594724" y="3623408"/>
                  <a:pt x="11598975" y="3623408"/>
                  <a:pt x="11603226" y="3623408"/>
                </a:cubicBezTo>
                <a:cubicBezTo>
                  <a:pt x="11603226" y="3623408"/>
                  <a:pt x="11603226" y="3623408"/>
                  <a:pt x="11649994" y="3612815"/>
                </a:cubicBezTo>
                <a:cubicBezTo>
                  <a:pt x="11649994" y="3612815"/>
                  <a:pt x="11649994" y="3612815"/>
                  <a:pt x="11658497" y="3586332"/>
                </a:cubicBezTo>
                <a:cubicBezTo>
                  <a:pt x="11658497" y="3586332"/>
                  <a:pt x="11658497" y="3586332"/>
                  <a:pt x="11671252" y="3607518"/>
                </a:cubicBezTo>
                <a:cubicBezTo>
                  <a:pt x="11671252" y="3607518"/>
                  <a:pt x="11671252" y="3607518"/>
                  <a:pt x="11701013" y="3602222"/>
                </a:cubicBezTo>
                <a:cubicBezTo>
                  <a:pt x="11701013" y="3602222"/>
                  <a:pt x="11701013" y="3602222"/>
                  <a:pt x="11713768" y="3612815"/>
                </a:cubicBezTo>
                <a:cubicBezTo>
                  <a:pt x="11713768" y="3612815"/>
                  <a:pt x="11713768" y="3612815"/>
                  <a:pt x="11692510" y="3612815"/>
                </a:cubicBezTo>
                <a:cubicBezTo>
                  <a:pt x="11692510" y="3612815"/>
                  <a:pt x="11692510" y="3612815"/>
                  <a:pt x="11705264" y="3639298"/>
                </a:cubicBezTo>
                <a:cubicBezTo>
                  <a:pt x="11705264" y="3639298"/>
                  <a:pt x="11705264" y="3639298"/>
                  <a:pt x="11704201" y="3640622"/>
                </a:cubicBezTo>
                <a:lnTo>
                  <a:pt x="11697596" y="3648851"/>
                </a:lnTo>
                <a:lnTo>
                  <a:pt x="11697293" y="3649229"/>
                </a:lnTo>
                <a:cubicBezTo>
                  <a:pt x="11696762" y="3649891"/>
                  <a:pt x="11696762" y="3649891"/>
                  <a:pt x="11696762" y="3649891"/>
                </a:cubicBezTo>
                <a:lnTo>
                  <a:pt x="11697596" y="3648851"/>
                </a:lnTo>
                <a:lnTo>
                  <a:pt x="11701013" y="3644594"/>
                </a:lnTo>
                <a:cubicBezTo>
                  <a:pt x="11701013" y="3644594"/>
                  <a:pt x="11701013" y="3644594"/>
                  <a:pt x="11735026" y="3623408"/>
                </a:cubicBezTo>
                <a:cubicBezTo>
                  <a:pt x="11735026" y="3623408"/>
                  <a:pt x="11735026" y="3623408"/>
                  <a:pt x="11760535" y="3623408"/>
                </a:cubicBezTo>
                <a:cubicBezTo>
                  <a:pt x="11760535" y="3623408"/>
                  <a:pt x="11760535" y="3623408"/>
                  <a:pt x="11794548" y="3602222"/>
                </a:cubicBezTo>
                <a:cubicBezTo>
                  <a:pt x="11794548" y="3602222"/>
                  <a:pt x="11794548" y="3602222"/>
                  <a:pt x="11798800" y="3618111"/>
                </a:cubicBezTo>
                <a:cubicBezTo>
                  <a:pt x="11798800" y="3618111"/>
                  <a:pt x="11798800" y="3618111"/>
                  <a:pt x="11820058" y="3618111"/>
                </a:cubicBezTo>
                <a:lnTo>
                  <a:pt x="11841084" y="3605310"/>
                </a:lnTo>
                <a:lnTo>
                  <a:pt x="11857923" y="3600815"/>
                </a:lnTo>
                <a:cubicBezTo>
                  <a:pt x="11866293" y="3598580"/>
                  <a:pt x="11877454" y="3595601"/>
                  <a:pt x="11892334" y="3591628"/>
                </a:cubicBezTo>
                <a:cubicBezTo>
                  <a:pt x="11892334" y="3591628"/>
                  <a:pt x="11892334" y="3591628"/>
                  <a:pt x="11892334" y="3586332"/>
                </a:cubicBezTo>
                <a:cubicBezTo>
                  <a:pt x="11892334" y="3586332"/>
                  <a:pt x="11892334" y="3586332"/>
                  <a:pt x="11875328" y="3586332"/>
                </a:cubicBezTo>
                <a:cubicBezTo>
                  <a:pt x="11875328" y="3586332"/>
                  <a:pt x="11875328" y="3586332"/>
                  <a:pt x="11875328" y="3585008"/>
                </a:cubicBezTo>
                <a:lnTo>
                  <a:pt x="11875328" y="3581035"/>
                </a:lnTo>
                <a:cubicBezTo>
                  <a:pt x="11875328" y="3581035"/>
                  <a:pt x="11875328" y="3581035"/>
                  <a:pt x="11854070" y="3581035"/>
                </a:cubicBezTo>
                <a:cubicBezTo>
                  <a:pt x="11854070" y="3581035"/>
                  <a:pt x="11854070" y="3581035"/>
                  <a:pt x="11849818" y="3591628"/>
                </a:cubicBezTo>
                <a:cubicBezTo>
                  <a:pt x="11849818" y="3591628"/>
                  <a:pt x="11849818" y="3591628"/>
                  <a:pt x="11820058" y="3596925"/>
                </a:cubicBezTo>
                <a:cubicBezTo>
                  <a:pt x="11820058" y="3596925"/>
                  <a:pt x="11820058" y="3596925"/>
                  <a:pt x="11807302" y="3570442"/>
                </a:cubicBezTo>
                <a:cubicBezTo>
                  <a:pt x="11807302" y="3570442"/>
                  <a:pt x="11807302" y="3570442"/>
                  <a:pt x="11815806" y="3554552"/>
                </a:cubicBezTo>
                <a:cubicBezTo>
                  <a:pt x="11815806" y="3554552"/>
                  <a:pt x="11815806" y="3554552"/>
                  <a:pt x="11828560" y="3559849"/>
                </a:cubicBezTo>
                <a:cubicBezTo>
                  <a:pt x="11828560" y="3559849"/>
                  <a:pt x="11828560" y="3559849"/>
                  <a:pt x="11824309" y="3554552"/>
                </a:cubicBezTo>
                <a:cubicBezTo>
                  <a:pt x="11824309" y="3554552"/>
                  <a:pt x="11824309" y="3554552"/>
                  <a:pt x="11828560" y="3549256"/>
                </a:cubicBezTo>
                <a:cubicBezTo>
                  <a:pt x="11828560" y="3549256"/>
                  <a:pt x="11828560" y="3549256"/>
                  <a:pt x="11760535" y="3559849"/>
                </a:cubicBezTo>
                <a:cubicBezTo>
                  <a:pt x="11760535" y="3543959"/>
                  <a:pt x="11769038" y="3554552"/>
                  <a:pt x="11764786" y="3549256"/>
                </a:cubicBezTo>
                <a:cubicBezTo>
                  <a:pt x="11764786" y="3549256"/>
                  <a:pt x="11764786" y="3549256"/>
                  <a:pt x="11777542" y="3543959"/>
                </a:cubicBezTo>
                <a:cubicBezTo>
                  <a:pt x="11777542" y="3543959"/>
                  <a:pt x="11777542" y="3543959"/>
                  <a:pt x="11781793" y="3554552"/>
                </a:cubicBezTo>
                <a:cubicBezTo>
                  <a:pt x="11781793" y="3554552"/>
                  <a:pt x="11781793" y="3554552"/>
                  <a:pt x="11794548" y="3533366"/>
                </a:cubicBezTo>
                <a:cubicBezTo>
                  <a:pt x="11794548" y="3533366"/>
                  <a:pt x="11794548" y="3533366"/>
                  <a:pt x="11790296" y="3533366"/>
                </a:cubicBezTo>
                <a:cubicBezTo>
                  <a:pt x="11790296" y="3533366"/>
                  <a:pt x="11790296" y="3533366"/>
                  <a:pt x="11824309" y="3528070"/>
                </a:cubicBezTo>
                <a:cubicBezTo>
                  <a:pt x="11824309" y="3528070"/>
                  <a:pt x="11824309" y="3528070"/>
                  <a:pt x="11849818" y="3533366"/>
                </a:cubicBezTo>
                <a:cubicBezTo>
                  <a:pt x="11849818" y="3533366"/>
                  <a:pt x="11849818" y="3533366"/>
                  <a:pt x="11892334" y="3517476"/>
                </a:cubicBezTo>
                <a:cubicBezTo>
                  <a:pt x="11892334" y="3517476"/>
                  <a:pt x="11892334" y="3517476"/>
                  <a:pt x="11896586" y="3522773"/>
                </a:cubicBezTo>
                <a:cubicBezTo>
                  <a:pt x="11896586" y="3522773"/>
                  <a:pt x="11896586" y="3522773"/>
                  <a:pt x="11926347" y="3522773"/>
                </a:cubicBezTo>
                <a:cubicBezTo>
                  <a:pt x="11926347" y="3522773"/>
                  <a:pt x="11926347" y="3522773"/>
                  <a:pt x="11943354" y="3512180"/>
                </a:cubicBezTo>
                <a:cubicBezTo>
                  <a:pt x="11943354" y="3512180"/>
                  <a:pt x="11943354" y="3512180"/>
                  <a:pt x="11943354" y="3496290"/>
                </a:cubicBezTo>
                <a:cubicBezTo>
                  <a:pt x="11943354" y="3496290"/>
                  <a:pt x="11943354" y="3496290"/>
                  <a:pt x="11926347" y="3490994"/>
                </a:cubicBezTo>
                <a:cubicBezTo>
                  <a:pt x="11926347" y="3490994"/>
                  <a:pt x="11926347" y="3490994"/>
                  <a:pt x="11917844" y="3496290"/>
                </a:cubicBezTo>
                <a:cubicBezTo>
                  <a:pt x="11917844" y="3496290"/>
                  <a:pt x="11917844" y="3496290"/>
                  <a:pt x="11858322" y="3490994"/>
                </a:cubicBezTo>
                <a:cubicBezTo>
                  <a:pt x="11858322" y="3490994"/>
                  <a:pt x="11858322" y="3490994"/>
                  <a:pt x="11824309" y="3501587"/>
                </a:cubicBezTo>
                <a:cubicBezTo>
                  <a:pt x="11824309" y="3501587"/>
                  <a:pt x="11824309" y="3501587"/>
                  <a:pt x="11730774" y="3528070"/>
                </a:cubicBezTo>
                <a:cubicBezTo>
                  <a:pt x="11730774" y="3528070"/>
                  <a:pt x="11730774" y="3528070"/>
                  <a:pt x="11718020" y="3517476"/>
                </a:cubicBezTo>
                <a:cubicBezTo>
                  <a:pt x="11718020" y="3517476"/>
                  <a:pt x="11718020" y="3517476"/>
                  <a:pt x="11722271" y="3512180"/>
                </a:cubicBezTo>
                <a:cubicBezTo>
                  <a:pt x="11722271" y="3512180"/>
                  <a:pt x="11722271" y="3512180"/>
                  <a:pt x="11752032" y="3496290"/>
                </a:cubicBezTo>
                <a:cubicBezTo>
                  <a:pt x="11752032" y="3496290"/>
                  <a:pt x="11752032" y="3496290"/>
                  <a:pt x="11752032" y="3501587"/>
                </a:cubicBezTo>
                <a:cubicBezTo>
                  <a:pt x="11752032" y="3501587"/>
                  <a:pt x="11752032" y="3501587"/>
                  <a:pt x="11769038" y="3485697"/>
                </a:cubicBezTo>
                <a:cubicBezTo>
                  <a:pt x="11769038" y="3485697"/>
                  <a:pt x="11769038" y="3485697"/>
                  <a:pt x="11781793" y="3464511"/>
                </a:cubicBezTo>
                <a:cubicBezTo>
                  <a:pt x="11777542" y="3480400"/>
                  <a:pt x="11790296" y="3464511"/>
                  <a:pt x="11790296" y="3475104"/>
                </a:cubicBezTo>
                <a:cubicBezTo>
                  <a:pt x="11790296" y="3475104"/>
                  <a:pt x="11790296" y="3475104"/>
                  <a:pt x="11807302" y="3475104"/>
                </a:cubicBezTo>
                <a:cubicBezTo>
                  <a:pt x="11807302" y="3475104"/>
                  <a:pt x="11807302" y="3475104"/>
                  <a:pt x="11815806" y="3480400"/>
                </a:cubicBezTo>
                <a:cubicBezTo>
                  <a:pt x="11815806" y="3480400"/>
                  <a:pt x="11815806" y="3480400"/>
                  <a:pt x="11832812" y="3469807"/>
                </a:cubicBezTo>
                <a:cubicBezTo>
                  <a:pt x="11832812" y="3469807"/>
                  <a:pt x="11832812" y="3469807"/>
                  <a:pt x="11879580" y="3459214"/>
                </a:cubicBezTo>
                <a:cubicBezTo>
                  <a:pt x="11879580" y="3459214"/>
                  <a:pt x="11879580" y="3459214"/>
                  <a:pt x="11892334" y="3453918"/>
                </a:cubicBezTo>
                <a:cubicBezTo>
                  <a:pt x="11892334" y="3453918"/>
                  <a:pt x="11892334" y="3453918"/>
                  <a:pt x="11892334" y="3443324"/>
                </a:cubicBezTo>
                <a:cubicBezTo>
                  <a:pt x="11913592" y="3453918"/>
                  <a:pt x="11896586" y="3438028"/>
                  <a:pt x="11900838" y="3438028"/>
                </a:cubicBezTo>
                <a:cubicBezTo>
                  <a:pt x="11900838" y="3438028"/>
                  <a:pt x="11900838" y="3438028"/>
                  <a:pt x="11909340" y="3443324"/>
                </a:cubicBezTo>
                <a:cubicBezTo>
                  <a:pt x="12019882" y="3406248"/>
                  <a:pt x="11926347" y="3438028"/>
                  <a:pt x="11939102" y="3427435"/>
                </a:cubicBezTo>
                <a:cubicBezTo>
                  <a:pt x="11939102" y="3427435"/>
                  <a:pt x="11939102" y="3427435"/>
                  <a:pt x="11968863" y="3422138"/>
                </a:cubicBezTo>
                <a:cubicBezTo>
                  <a:pt x="11968863" y="3422138"/>
                  <a:pt x="11968863" y="3422138"/>
                  <a:pt x="11964612" y="3427435"/>
                </a:cubicBezTo>
                <a:cubicBezTo>
                  <a:pt x="11964612" y="3427435"/>
                  <a:pt x="11964612" y="3427435"/>
                  <a:pt x="11977366" y="3416842"/>
                </a:cubicBezTo>
                <a:cubicBezTo>
                  <a:pt x="11977366" y="3416842"/>
                  <a:pt x="11977366" y="3416842"/>
                  <a:pt x="11998624" y="3416842"/>
                </a:cubicBezTo>
                <a:cubicBezTo>
                  <a:pt x="11998624" y="3416842"/>
                  <a:pt x="11998624" y="3416842"/>
                  <a:pt x="12007127" y="3406248"/>
                </a:cubicBezTo>
                <a:cubicBezTo>
                  <a:pt x="12007127" y="3406248"/>
                  <a:pt x="12007127" y="3406248"/>
                  <a:pt x="12018630" y="3416842"/>
                </a:cubicBezTo>
                <a:cubicBezTo>
                  <a:pt x="12018630" y="3416842"/>
                  <a:pt x="12018630" y="3416842"/>
                  <a:pt x="12032636" y="3411545"/>
                </a:cubicBezTo>
                <a:cubicBezTo>
                  <a:pt x="12032636" y="3411545"/>
                  <a:pt x="12032636" y="3411545"/>
                  <a:pt x="12024134" y="3406248"/>
                </a:cubicBezTo>
                <a:cubicBezTo>
                  <a:pt x="12024134" y="3406248"/>
                  <a:pt x="12024134" y="3406248"/>
                  <a:pt x="12028385" y="3400952"/>
                </a:cubicBezTo>
                <a:cubicBezTo>
                  <a:pt x="12028385" y="3400952"/>
                  <a:pt x="12028385" y="3400952"/>
                  <a:pt x="12032636" y="3400952"/>
                </a:cubicBezTo>
                <a:cubicBezTo>
                  <a:pt x="12032636" y="3400952"/>
                  <a:pt x="12032636" y="3400952"/>
                  <a:pt x="12032636" y="3385062"/>
                </a:cubicBezTo>
                <a:cubicBezTo>
                  <a:pt x="12032636" y="3385062"/>
                  <a:pt x="12032636" y="3385062"/>
                  <a:pt x="12028385" y="3363876"/>
                </a:cubicBezTo>
                <a:cubicBezTo>
                  <a:pt x="12028385" y="3363876"/>
                  <a:pt x="12028385" y="3363876"/>
                  <a:pt x="12092159" y="3358580"/>
                </a:cubicBezTo>
                <a:cubicBezTo>
                  <a:pt x="12092159" y="3358580"/>
                  <a:pt x="12092159" y="3358580"/>
                  <a:pt x="12087908" y="3347986"/>
                </a:cubicBezTo>
                <a:cubicBezTo>
                  <a:pt x="12087908" y="3347986"/>
                  <a:pt x="12087908" y="3347986"/>
                  <a:pt x="12092159" y="3342690"/>
                </a:cubicBezTo>
                <a:cubicBezTo>
                  <a:pt x="12092159" y="3342690"/>
                  <a:pt x="12092159" y="3342690"/>
                  <a:pt x="12011378" y="3353283"/>
                </a:cubicBezTo>
                <a:cubicBezTo>
                  <a:pt x="12011378" y="3353283"/>
                  <a:pt x="12011378" y="3353283"/>
                  <a:pt x="11849818" y="3342690"/>
                </a:cubicBezTo>
                <a:cubicBezTo>
                  <a:pt x="11849818" y="3342690"/>
                  <a:pt x="11849818" y="3342690"/>
                  <a:pt x="11883831" y="3332097"/>
                </a:cubicBezTo>
                <a:cubicBezTo>
                  <a:pt x="11883831" y="3332097"/>
                  <a:pt x="11883831" y="3332097"/>
                  <a:pt x="11879580" y="3326800"/>
                </a:cubicBezTo>
                <a:cubicBezTo>
                  <a:pt x="11879580" y="3326800"/>
                  <a:pt x="11879580" y="3326800"/>
                  <a:pt x="11858322" y="3326800"/>
                </a:cubicBezTo>
                <a:cubicBezTo>
                  <a:pt x="11858322" y="3326800"/>
                  <a:pt x="11858322" y="3326800"/>
                  <a:pt x="11701013" y="3337393"/>
                </a:cubicBezTo>
                <a:cubicBezTo>
                  <a:pt x="11701013" y="3337393"/>
                  <a:pt x="11701013" y="3337393"/>
                  <a:pt x="11671252" y="3347986"/>
                </a:cubicBezTo>
                <a:cubicBezTo>
                  <a:pt x="11671252" y="3347986"/>
                  <a:pt x="11671252" y="3347986"/>
                  <a:pt x="11649994" y="3337393"/>
                </a:cubicBezTo>
                <a:cubicBezTo>
                  <a:pt x="11649994" y="3337393"/>
                  <a:pt x="11649994" y="3337393"/>
                  <a:pt x="11615981" y="3347986"/>
                </a:cubicBezTo>
                <a:cubicBezTo>
                  <a:pt x="11615981" y="3347986"/>
                  <a:pt x="11615981" y="3347986"/>
                  <a:pt x="11607478" y="3342690"/>
                </a:cubicBezTo>
                <a:cubicBezTo>
                  <a:pt x="11607478" y="3342690"/>
                  <a:pt x="11607478" y="3342690"/>
                  <a:pt x="11641490" y="3305614"/>
                </a:cubicBezTo>
                <a:cubicBezTo>
                  <a:pt x="11645742" y="3337393"/>
                  <a:pt x="11654246" y="3300317"/>
                  <a:pt x="11662748" y="3310910"/>
                </a:cubicBezTo>
                <a:cubicBezTo>
                  <a:pt x="11662748" y="3310910"/>
                  <a:pt x="11662748" y="3310910"/>
                  <a:pt x="11654246" y="3300317"/>
                </a:cubicBezTo>
                <a:cubicBezTo>
                  <a:pt x="11654246" y="3300317"/>
                  <a:pt x="11654246" y="3300317"/>
                  <a:pt x="11684006" y="3305614"/>
                </a:cubicBezTo>
                <a:cubicBezTo>
                  <a:pt x="11671252" y="3300317"/>
                  <a:pt x="11671252" y="3295020"/>
                  <a:pt x="11675504" y="3295020"/>
                </a:cubicBezTo>
                <a:cubicBezTo>
                  <a:pt x="11675504" y="3295020"/>
                  <a:pt x="11675504" y="3295020"/>
                  <a:pt x="11696762" y="3295020"/>
                </a:cubicBezTo>
                <a:cubicBezTo>
                  <a:pt x="11696762" y="3295020"/>
                  <a:pt x="11696762" y="3295020"/>
                  <a:pt x="11692510" y="3279131"/>
                </a:cubicBezTo>
                <a:cubicBezTo>
                  <a:pt x="11692510" y="3279131"/>
                  <a:pt x="11692510" y="3279131"/>
                  <a:pt x="11701013" y="3268538"/>
                </a:cubicBezTo>
                <a:cubicBezTo>
                  <a:pt x="11701013" y="3268538"/>
                  <a:pt x="11701013" y="3268538"/>
                  <a:pt x="11696762" y="3263241"/>
                </a:cubicBezTo>
                <a:cubicBezTo>
                  <a:pt x="11696762" y="3263241"/>
                  <a:pt x="11696762" y="3263241"/>
                  <a:pt x="11709516" y="3257944"/>
                </a:cubicBezTo>
                <a:cubicBezTo>
                  <a:pt x="11709516" y="3257944"/>
                  <a:pt x="11709516" y="3257944"/>
                  <a:pt x="11709516" y="3231462"/>
                </a:cubicBezTo>
                <a:cubicBezTo>
                  <a:pt x="11709516" y="3231462"/>
                  <a:pt x="11709516" y="3231462"/>
                  <a:pt x="11701013" y="3231462"/>
                </a:cubicBezTo>
                <a:cubicBezTo>
                  <a:pt x="11701013" y="3231462"/>
                  <a:pt x="11701013" y="3231462"/>
                  <a:pt x="11692510" y="3247352"/>
                </a:cubicBezTo>
                <a:cubicBezTo>
                  <a:pt x="11692510" y="3247352"/>
                  <a:pt x="11692510" y="3247352"/>
                  <a:pt x="11679755" y="3242055"/>
                </a:cubicBezTo>
                <a:cubicBezTo>
                  <a:pt x="11679755" y="3242055"/>
                  <a:pt x="11679755" y="3242055"/>
                  <a:pt x="11671252" y="3252648"/>
                </a:cubicBezTo>
                <a:cubicBezTo>
                  <a:pt x="11671252" y="3252648"/>
                  <a:pt x="11671252" y="3252648"/>
                  <a:pt x="11675504" y="3268538"/>
                </a:cubicBezTo>
                <a:cubicBezTo>
                  <a:pt x="11675504" y="3268538"/>
                  <a:pt x="11675504" y="3268538"/>
                  <a:pt x="11654246" y="3284427"/>
                </a:cubicBezTo>
                <a:cubicBezTo>
                  <a:pt x="11654246" y="3284427"/>
                  <a:pt x="11654246" y="3284427"/>
                  <a:pt x="11649994" y="3273834"/>
                </a:cubicBezTo>
                <a:cubicBezTo>
                  <a:pt x="11649994" y="3273834"/>
                  <a:pt x="11649994" y="3273834"/>
                  <a:pt x="11637239" y="3279131"/>
                </a:cubicBezTo>
                <a:cubicBezTo>
                  <a:pt x="11637239" y="3279131"/>
                  <a:pt x="11637239" y="3279131"/>
                  <a:pt x="11620233" y="3273834"/>
                </a:cubicBezTo>
                <a:cubicBezTo>
                  <a:pt x="11620233" y="3273834"/>
                  <a:pt x="11620233" y="3273834"/>
                  <a:pt x="11620233" y="3263241"/>
                </a:cubicBezTo>
                <a:cubicBezTo>
                  <a:pt x="11620233" y="3263241"/>
                  <a:pt x="11620233" y="3263241"/>
                  <a:pt x="11611730" y="3273834"/>
                </a:cubicBezTo>
                <a:cubicBezTo>
                  <a:pt x="11594724" y="3242055"/>
                  <a:pt x="11615981" y="3263241"/>
                  <a:pt x="11615981" y="3257944"/>
                </a:cubicBezTo>
                <a:cubicBezTo>
                  <a:pt x="11615981" y="3257944"/>
                  <a:pt x="11615981" y="3257944"/>
                  <a:pt x="11607478" y="3252648"/>
                </a:cubicBezTo>
                <a:cubicBezTo>
                  <a:pt x="11607478" y="3252648"/>
                  <a:pt x="11607478" y="3252648"/>
                  <a:pt x="11598975" y="3268538"/>
                </a:cubicBezTo>
                <a:cubicBezTo>
                  <a:pt x="11598975" y="3268538"/>
                  <a:pt x="11598975" y="3268538"/>
                  <a:pt x="11598975" y="3273834"/>
                </a:cubicBezTo>
                <a:cubicBezTo>
                  <a:pt x="11598975" y="3273834"/>
                  <a:pt x="11598975" y="3273834"/>
                  <a:pt x="11590472" y="3284427"/>
                </a:cubicBezTo>
                <a:cubicBezTo>
                  <a:pt x="11590472" y="3284427"/>
                  <a:pt x="11590472" y="3284427"/>
                  <a:pt x="11594724" y="3289724"/>
                </a:cubicBezTo>
                <a:cubicBezTo>
                  <a:pt x="11594724" y="3289724"/>
                  <a:pt x="11594724" y="3289724"/>
                  <a:pt x="11598975" y="3284427"/>
                </a:cubicBezTo>
                <a:cubicBezTo>
                  <a:pt x="11615981" y="3310910"/>
                  <a:pt x="11607478" y="3279131"/>
                  <a:pt x="11620233" y="3284427"/>
                </a:cubicBezTo>
                <a:cubicBezTo>
                  <a:pt x="11620233" y="3284427"/>
                  <a:pt x="11620233" y="3284427"/>
                  <a:pt x="11637239" y="3300317"/>
                </a:cubicBezTo>
                <a:cubicBezTo>
                  <a:pt x="11637239" y="3300317"/>
                  <a:pt x="11637239" y="3300317"/>
                  <a:pt x="11624484" y="3310910"/>
                </a:cubicBezTo>
                <a:cubicBezTo>
                  <a:pt x="11624484" y="3310910"/>
                  <a:pt x="11624484" y="3310910"/>
                  <a:pt x="11620233" y="3310910"/>
                </a:cubicBezTo>
                <a:cubicBezTo>
                  <a:pt x="11590472" y="3332097"/>
                  <a:pt x="11573997" y="3343683"/>
                  <a:pt x="11565959" y="3349476"/>
                </a:cubicBezTo>
                <a:lnTo>
                  <a:pt x="11561249" y="3353059"/>
                </a:lnTo>
                <a:lnTo>
                  <a:pt x="11557323" y="3354690"/>
                </a:lnTo>
                <a:cubicBezTo>
                  <a:pt x="11551942" y="3356924"/>
                  <a:pt x="11544767" y="3359904"/>
                  <a:pt x="11535201" y="3363876"/>
                </a:cubicBezTo>
                <a:cubicBezTo>
                  <a:pt x="11535201" y="3363876"/>
                  <a:pt x="11535201" y="3363876"/>
                  <a:pt x="11560710" y="3337393"/>
                </a:cubicBezTo>
                <a:cubicBezTo>
                  <a:pt x="11535201" y="3342690"/>
                  <a:pt x="11556459" y="3342690"/>
                  <a:pt x="11552208" y="3342690"/>
                </a:cubicBezTo>
                <a:cubicBezTo>
                  <a:pt x="11552208" y="3342690"/>
                  <a:pt x="11552208" y="3342690"/>
                  <a:pt x="11535201" y="3342690"/>
                </a:cubicBezTo>
                <a:cubicBezTo>
                  <a:pt x="11535201" y="3342690"/>
                  <a:pt x="11535201" y="3342690"/>
                  <a:pt x="11530950" y="3358580"/>
                </a:cubicBezTo>
                <a:cubicBezTo>
                  <a:pt x="11530950" y="3358580"/>
                  <a:pt x="11530950" y="3358580"/>
                  <a:pt x="11513943" y="3363876"/>
                </a:cubicBezTo>
                <a:cubicBezTo>
                  <a:pt x="11513943" y="3363876"/>
                  <a:pt x="11513943" y="3363876"/>
                  <a:pt x="11496937" y="3358580"/>
                </a:cubicBezTo>
                <a:cubicBezTo>
                  <a:pt x="11496937" y="3358580"/>
                  <a:pt x="11496937" y="3358580"/>
                  <a:pt x="11496937" y="3353283"/>
                </a:cubicBezTo>
                <a:cubicBezTo>
                  <a:pt x="11496937" y="3342690"/>
                  <a:pt x="11509692" y="3342690"/>
                  <a:pt x="11518194" y="3342690"/>
                </a:cubicBezTo>
                <a:cubicBezTo>
                  <a:pt x="11522446" y="3334745"/>
                  <a:pt x="11527495" y="3328786"/>
                  <a:pt x="11532411" y="3324565"/>
                </a:cubicBezTo>
                <a:lnTo>
                  <a:pt x="11539133" y="3320710"/>
                </a:lnTo>
                <a:lnTo>
                  <a:pt x="11539452" y="3321503"/>
                </a:lnTo>
                <a:lnTo>
                  <a:pt x="11541114" y="3319574"/>
                </a:lnTo>
                <a:lnTo>
                  <a:pt x="11545752" y="3316913"/>
                </a:lnTo>
                <a:lnTo>
                  <a:pt x="11546054" y="3316908"/>
                </a:lnTo>
                <a:lnTo>
                  <a:pt x="11552872" y="3318110"/>
                </a:lnTo>
                <a:cubicBezTo>
                  <a:pt x="11553536" y="3319848"/>
                  <a:pt x="11552207" y="3322828"/>
                  <a:pt x="11547956" y="3326800"/>
                </a:cubicBezTo>
                <a:cubicBezTo>
                  <a:pt x="11547956" y="3326800"/>
                  <a:pt x="11547956" y="3326800"/>
                  <a:pt x="11564962" y="3321503"/>
                </a:cubicBezTo>
                <a:cubicBezTo>
                  <a:pt x="11564962" y="3321503"/>
                  <a:pt x="11564962" y="3321503"/>
                  <a:pt x="11560710" y="3316207"/>
                </a:cubicBezTo>
                <a:cubicBezTo>
                  <a:pt x="11556459" y="3318855"/>
                  <a:pt x="11552208" y="3317531"/>
                  <a:pt x="11548487" y="3316869"/>
                </a:cubicBezTo>
                <a:lnTo>
                  <a:pt x="11546054" y="3316908"/>
                </a:lnTo>
                <a:lnTo>
                  <a:pt x="11545830" y="3316869"/>
                </a:lnTo>
                <a:lnTo>
                  <a:pt x="11545752" y="3316913"/>
                </a:lnTo>
                <a:lnTo>
                  <a:pt x="11543372" y="3316952"/>
                </a:lnTo>
                <a:lnTo>
                  <a:pt x="11541114" y="3319574"/>
                </a:lnTo>
                <a:lnTo>
                  <a:pt x="11539133" y="3320710"/>
                </a:lnTo>
                <a:lnTo>
                  <a:pt x="11538921" y="3320189"/>
                </a:lnTo>
                <a:cubicBezTo>
                  <a:pt x="11538389" y="3318855"/>
                  <a:pt x="11537327" y="3316207"/>
                  <a:pt x="11535201" y="3310910"/>
                </a:cubicBezTo>
                <a:cubicBezTo>
                  <a:pt x="11530950" y="3316207"/>
                  <a:pt x="11535201" y="3316207"/>
                  <a:pt x="11535201" y="3321503"/>
                </a:cubicBezTo>
                <a:cubicBezTo>
                  <a:pt x="11535201" y="3321503"/>
                  <a:pt x="11535201" y="3321503"/>
                  <a:pt x="11518194" y="3321503"/>
                </a:cubicBezTo>
                <a:cubicBezTo>
                  <a:pt x="11518194" y="3321503"/>
                  <a:pt x="11518194" y="3321503"/>
                  <a:pt x="11518194" y="3337393"/>
                </a:cubicBezTo>
                <a:cubicBezTo>
                  <a:pt x="11518194" y="3337393"/>
                  <a:pt x="11518194" y="3337393"/>
                  <a:pt x="11496937" y="3337393"/>
                </a:cubicBezTo>
                <a:cubicBezTo>
                  <a:pt x="11496937" y="3337393"/>
                  <a:pt x="11496937" y="3337393"/>
                  <a:pt x="11462924" y="3358580"/>
                </a:cubicBezTo>
                <a:cubicBezTo>
                  <a:pt x="11462924" y="3358580"/>
                  <a:pt x="11462924" y="3358580"/>
                  <a:pt x="11424660" y="3369172"/>
                </a:cubicBezTo>
                <a:cubicBezTo>
                  <a:pt x="11424660" y="3369172"/>
                  <a:pt x="11424660" y="3369172"/>
                  <a:pt x="11424660" y="3379766"/>
                </a:cubicBezTo>
                <a:cubicBezTo>
                  <a:pt x="11424660" y="3379766"/>
                  <a:pt x="11424660" y="3379766"/>
                  <a:pt x="11386396" y="3400952"/>
                </a:cubicBezTo>
                <a:cubicBezTo>
                  <a:pt x="11386396" y="3400952"/>
                  <a:pt x="11386396" y="3400952"/>
                  <a:pt x="11377892" y="3395655"/>
                </a:cubicBezTo>
                <a:cubicBezTo>
                  <a:pt x="11377892" y="3395655"/>
                  <a:pt x="11377892" y="3395655"/>
                  <a:pt x="11386396" y="3379766"/>
                </a:cubicBezTo>
                <a:cubicBezTo>
                  <a:pt x="11382144" y="3358580"/>
                  <a:pt x="11377892" y="3379766"/>
                  <a:pt x="11369389" y="3379766"/>
                </a:cubicBezTo>
                <a:cubicBezTo>
                  <a:pt x="11356634" y="3363876"/>
                  <a:pt x="11352383" y="3379766"/>
                  <a:pt x="11339628" y="3379766"/>
                </a:cubicBezTo>
                <a:cubicBezTo>
                  <a:pt x="11339628" y="3379766"/>
                  <a:pt x="11339628" y="3379766"/>
                  <a:pt x="11339628" y="3400952"/>
                </a:cubicBezTo>
                <a:cubicBezTo>
                  <a:pt x="11339628" y="3400952"/>
                  <a:pt x="11339628" y="3400952"/>
                  <a:pt x="11322622" y="3406248"/>
                </a:cubicBezTo>
                <a:cubicBezTo>
                  <a:pt x="11322622" y="3406248"/>
                  <a:pt x="11322622" y="3406248"/>
                  <a:pt x="11322622" y="3390359"/>
                </a:cubicBezTo>
                <a:cubicBezTo>
                  <a:pt x="11322622" y="3390359"/>
                  <a:pt x="11322622" y="3390359"/>
                  <a:pt x="11309867" y="3385062"/>
                </a:cubicBezTo>
                <a:cubicBezTo>
                  <a:pt x="11309867" y="3385062"/>
                  <a:pt x="11309867" y="3385062"/>
                  <a:pt x="11309867" y="3406248"/>
                </a:cubicBezTo>
                <a:cubicBezTo>
                  <a:pt x="11309867" y="3406248"/>
                  <a:pt x="11309867" y="3406248"/>
                  <a:pt x="11318370" y="3411545"/>
                </a:cubicBezTo>
                <a:cubicBezTo>
                  <a:pt x="11318370" y="3411545"/>
                  <a:pt x="11318370" y="3411545"/>
                  <a:pt x="11314118" y="3416842"/>
                </a:cubicBezTo>
                <a:cubicBezTo>
                  <a:pt x="11314118" y="3416842"/>
                  <a:pt x="11314118" y="3416842"/>
                  <a:pt x="11318370" y="3416842"/>
                </a:cubicBezTo>
                <a:cubicBezTo>
                  <a:pt x="11318370" y="3416842"/>
                  <a:pt x="11318370" y="3416842"/>
                  <a:pt x="11335376" y="3422138"/>
                </a:cubicBezTo>
                <a:cubicBezTo>
                  <a:pt x="11331125" y="3422138"/>
                  <a:pt x="11326874" y="3422138"/>
                  <a:pt x="11322622" y="3422138"/>
                </a:cubicBezTo>
                <a:cubicBezTo>
                  <a:pt x="11322622" y="3422138"/>
                  <a:pt x="11322622" y="3422138"/>
                  <a:pt x="11314118" y="3438028"/>
                </a:cubicBezTo>
                <a:cubicBezTo>
                  <a:pt x="11314118" y="3438028"/>
                  <a:pt x="11314118" y="3438028"/>
                  <a:pt x="11292860" y="3438028"/>
                </a:cubicBezTo>
                <a:cubicBezTo>
                  <a:pt x="11292860" y="3438028"/>
                  <a:pt x="11292860" y="3438028"/>
                  <a:pt x="11297112" y="3422138"/>
                </a:cubicBezTo>
                <a:cubicBezTo>
                  <a:pt x="11297112" y="3422138"/>
                  <a:pt x="11297112" y="3422138"/>
                  <a:pt x="11284358" y="3432731"/>
                </a:cubicBezTo>
                <a:cubicBezTo>
                  <a:pt x="11284358" y="3432731"/>
                  <a:pt x="11284358" y="3432731"/>
                  <a:pt x="11284358" y="3443324"/>
                </a:cubicBezTo>
                <a:cubicBezTo>
                  <a:pt x="11280106" y="3453918"/>
                  <a:pt x="11275854" y="3443324"/>
                  <a:pt x="11271602" y="3443324"/>
                </a:cubicBezTo>
                <a:cubicBezTo>
                  <a:pt x="11271602" y="3443324"/>
                  <a:pt x="11271602" y="3443324"/>
                  <a:pt x="11271602" y="3432731"/>
                </a:cubicBezTo>
                <a:cubicBezTo>
                  <a:pt x="11271602" y="3432731"/>
                  <a:pt x="11271602" y="3432731"/>
                  <a:pt x="11267351" y="3438028"/>
                </a:cubicBezTo>
                <a:cubicBezTo>
                  <a:pt x="11267351" y="3438028"/>
                  <a:pt x="11267351" y="3438028"/>
                  <a:pt x="11233338" y="3427435"/>
                </a:cubicBezTo>
                <a:cubicBezTo>
                  <a:pt x="11233338" y="3427435"/>
                  <a:pt x="11233338" y="3427435"/>
                  <a:pt x="11246093" y="3416842"/>
                </a:cubicBezTo>
                <a:cubicBezTo>
                  <a:pt x="11246093" y="3416842"/>
                  <a:pt x="11246093" y="3416842"/>
                  <a:pt x="11220584" y="3422138"/>
                </a:cubicBezTo>
                <a:cubicBezTo>
                  <a:pt x="11220584" y="3422138"/>
                  <a:pt x="11220584" y="3422138"/>
                  <a:pt x="11212080" y="3427435"/>
                </a:cubicBezTo>
                <a:cubicBezTo>
                  <a:pt x="11212080" y="3427435"/>
                  <a:pt x="11212080" y="3427435"/>
                  <a:pt x="11212080" y="3422138"/>
                </a:cubicBezTo>
                <a:cubicBezTo>
                  <a:pt x="11212080" y="3443324"/>
                  <a:pt x="11204640" y="3447297"/>
                  <a:pt x="11199326" y="3445973"/>
                </a:cubicBezTo>
                <a:lnTo>
                  <a:pt x="11196515" y="3443548"/>
                </a:lnTo>
                <a:lnTo>
                  <a:pt x="11199326" y="3443324"/>
                </a:lnTo>
                <a:lnTo>
                  <a:pt x="11195798" y="3440395"/>
                </a:lnTo>
                <a:lnTo>
                  <a:pt x="11199326" y="3438028"/>
                </a:lnTo>
                <a:cubicBezTo>
                  <a:pt x="11199326" y="3438028"/>
                  <a:pt x="11199326" y="3438028"/>
                  <a:pt x="11199326" y="3432731"/>
                </a:cubicBezTo>
                <a:cubicBezTo>
                  <a:pt x="11195074" y="3432731"/>
                  <a:pt x="11192948" y="3435380"/>
                  <a:pt x="11192948" y="3438028"/>
                </a:cubicBezTo>
                <a:lnTo>
                  <a:pt x="11195798" y="3440395"/>
                </a:lnTo>
                <a:lnTo>
                  <a:pt x="11194144" y="3441504"/>
                </a:lnTo>
                <a:lnTo>
                  <a:pt x="11196515" y="3443548"/>
                </a:lnTo>
                <a:lnTo>
                  <a:pt x="11168170" y="3445807"/>
                </a:lnTo>
                <a:cubicBezTo>
                  <a:pt x="11140866" y="3453256"/>
                  <a:pt x="11124922" y="3471131"/>
                  <a:pt x="11118546" y="3459214"/>
                </a:cubicBezTo>
                <a:cubicBezTo>
                  <a:pt x="11135552" y="3459214"/>
                  <a:pt x="11122797" y="3453918"/>
                  <a:pt x="11122797" y="3453918"/>
                </a:cubicBezTo>
                <a:cubicBezTo>
                  <a:pt x="11122797" y="3453918"/>
                  <a:pt x="11122797" y="3453918"/>
                  <a:pt x="11161062" y="3432731"/>
                </a:cubicBezTo>
                <a:cubicBezTo>
                  <a:pt x="11161062" y="3432731"/>
                  <a:pt x="11161062" y="3432731"/>
                  <a:pt x="11161062" y="3438028"/>
                </a:cubicBezTo>
                <a:cubicBezTo>
                  <a:pt x="11161062" y="3438028"/>
                  <a:pt x="11161062" y="3438028"/>
                  <a:pt x="11173816" y="3432731"/>
                </a:cubicBezTo>
                <a:cubicBezTo>
                  <a:pt x="11173816" y="3432731"/>
                  <a:pt x="11173816" y="3432731"/>
                  <a:pt x="11203578" y="3390359"/>
                </a:cubicBezTo>
                <a:cubicBezTo>
                  <a:pt x="11203578" y="3390359"/>
                  <a:pt x="11203578" y="3390359"/>
                  <a:pt x="11207829" y="3400952"/>
                </a:cubicBezTo>
                <a:cubicBezTo>
                  <a:pt x="11207829" y="3400952"/>
                  <a:pt x="11207829" y="3400952"/>
                  <a:pt x="11246093" y="3374469"/>
                </a:cubicBezTo>
                <a:cubicBezTo>
                  <a:pt x="11271071" y="3357255"/>
                  <a:pt x="11290535" y="3343765"/>
                  <a:pt x="11305516" y="3333317"/>
                </a:cubicBezTo>
                <a:lnTo>
                  <a:pt x="11310500" y="3329806"/>
                </a:lnTo>
                <a:lnTo>
                  <a:pt x="11314118" y="3330772"/>
                </a:lnTo>
                <a:cubicBezTo>
                  <a:pt x="11318370" y="3331434"/>
                  <a:pt x="11322090" y="3331103"/>
                  <a:pt x="11323950" y="3328290"/>
                </a:cubicBezTo>
                <a:lnTo>
                  <a:pt x="11323373" y="3320739"/>
                </a:lnTo>
                <a:lnTo>
                  <a:pt x="11338034" y="3310414"/>
                </a:lnTo>
                <a:lnTo>
                  <a:pt x="11339628" y="3309230"/>
                </a:lnTo>
                <a:lnTo>
                  <a:pt x="11339628" y="3310910"/>
                </a:lnTo>
                <a:cubicBezTo>
                  <a:pt x="11339628" y="3310910"/>
                  <a:pt x="11339628" y="3310910"/>
                  <a:pt x="11365138" y="3295020"/>
                </a:cubicBezTo>
                <a:cubicBezTo>
                  <a:pt x="11365138" y="3295020"/>
                  <a:pt x="11365138" y="3295020"/>
                  <a:pt x="11365138" y="3284427"/>
                </a:cubicBezTo>
                <a:cubicBezTo>
                  <a:pt x="11365138" y="3284427"/>
                  <a:pt x="11365138" y="3284427"/>
                  <a:pt x="11369389" y="3273834"/>
                </a:cubicBezTo>
                <a:cubicBezTo>
                  <a:pt x="11369389" y="3273834"/>
                  <a:pt x="11369389" y="3273834"/>
                  <a:pt x="11360886" y="3273834"/>
                </a:cubicBezTo>
                <a:cubicBezTo>
                  <a:pt x="11360886" y="3273834"/>
                  <a:pt x="11360886" y="3273834"/>
                  <a:pt x="11365138" y="3284427"/>
                </a:cubicBezTo>
                <a:cubicBezTo>
                  <a:pt x="11365138" y="3284427"/>
                  <a:pt x="11365138" y="3284427"/>
                  <a:pt x="11335376" y="3300317"/>
                </a:cubicBezTo>
                <a:cubicBezTo>
                  <a:pt x="11335376" y="3300317"/>
                  <a:pt x="11335376" y="3300317"/>
                  <a:pt x="11333782" y="3301641"/>
                </a:cubicBezTo>
                <a:lnTo>
                  <a:pt x="11329364" y="3305311"/>
                </a:lnTo>
                <a:lnTo>
                  <a:pt x="11326874" y="3305614"/>
                </a:lnTo>
                <a:lnTo>
                  <a:pt x="11324749" y="3309144"/>
                </a:lnTo>
                <a:lnTo>
                  <a:pt x="11322622" y="3310910"/>
                </a:lnTo>
                <a:lnTo>
                  <a:pt x="11322742" y="3312477"/>
                </a:lnTo>
                <a:lnTo>
                  <a:pt x="11319499" y="3317862"/>
                </a:lnTo>
                <a:cubicBezTo>
                  <a:pt x="11317706" y="3320841"/>
                  <a:pt x="11316510" y="3322828"/>
                  <a:pt x="11315713" y="3324152"/>
                </a:cubicBezTo>
                <a:lnTo>
                  <a:pt x="11315388" y="3324691"/>
                </a:lnTo>
                <a:lnTo>
                  <a:pt x="11313288" y="3326241"/>
                </a:lnTo>
                <a:cubicBezTo>
                  <a:pt x="11311527" y="3327710"/>
                  <a:pt x="11311461" y="3328124"/>
                  <a:pt x="11314118" y="3326800"/>
                </a:cubicBezTo>
                <a:lnTo>
                  <a:pt x="11315388" y="3324691"/>
                </a:lnTo>
                <a:lnTo>
                  <a:pt x="11322621" y="3319352"/>
                </a:lnTo>
                <a:lnTo>
                  <a:pt x="11323236" y="3318940"/>
                </a:lnTo>
                <a:lnTo>
                  <a:pt x="11323373" y="3320739"/>
                </a:lnTo>
                <a:lnTo>
                  <a:pt x="11310500" y="3329806"/>
                </a:lnTo>
                <a:lnTo>
                  <a:pt x="11301098" y="3327297"/>
                </a:lnTo>
                <a:cubicBezTo>
                  <a:pt x="11297112" y="3326138"/>
                  <a:pt x="11293923" y="3325476"/>
                  <a:pt x="11292860" y="3326800"/>
                </a:cubicBezTo>
                <a:cubicBezTo>
                  <a:pt x="11292860" y="3326800"/>
                  <a:pt x="11292860" y="3326800"/>
                  <a:pt x="11288609" y="3316207"/>
                </a:cubicBezTo>
                <a:cubicBezTo>
                  <a:pt x="11292860" y="3337393"/>
                  <a:pt x="11284358" y="3316207"/>
                  <a:pt x="11284358" y="3326800"/>
                </a:cubicBezTo>
                <a:cubicBezTo>
                  <a:pt x="11284358" y="3326800"/>
                  <a:pt x="11284358" y="3326800"/>
                  <a:pt x="11271602" y="3326800"/>
                </a:cubicBezTo>
                <a:cubicBezTo>
                  <a:pt x="11271602" y="3326800"/>
                  <a:pt x="11271602" y="3326800"/>
                  <a:pt x="11267351" y="3305614"/>
                </a:cubicBezTo>
                <a:cubicBezTo>
                  <a:pt x="11267351" y="3305614"/>
                  <a:pt x="11267351" y="3305614"/>
                  <a:pt x="11288609" y="3300317"/>
                </a:cubicBezTo>
                <a:cubicBezTo>
                  <a:pt x="11288609" y="3300317"/>
                  <a:pt x="11288609" y="3300317"/>
                  <a:pt x="11289140" y="3298331"/>
                </a:cubicBezTo>
                <a:lnTo>
                  <a:pt x="11289317" y="3297669"/>
                </a:lnTo>
                <a:lnTo>
                  <a:pt x="11290735" y="3298331"/>
                </a:lnTo>
                <a:cubicBezTo>
                  <a:pt x="11294986" y="3297669"/>
                  <a:pt x="11301364" y="3295020"/>
                  <a:pt x="11301364" y="3300317"/>
                </a:cubicBezTo>
                <a:cubicBezTo>
                  <a:pt x="11301364" y="3300317"/>
                  <a:pt x="11301364" y="3300317"/>
                  <a:pt x="11305616" y="3273834"/>
                </a:cubicBezTo>
                <a:cubicBezTo>
                  <a:pt x="11305616" y="3273834"/>
                  <a:pt x="11305616" y="3273834"/>
                  <a:pt x="11301364" y="3279131"/>
                </a:cubicBezTo>
                <a:cubicBezTo>
                  <a:pt x="11301364" y="3279131"/>
                  <a:pt x="11301364" y="3279131"/>
                  <a:pt x="11297112" y="3268538"/>
                </a:cubicBezTo>
                <a:cubicBezTo>
                  <a:pt x="11297112" y="3268538"/>
                  <a:pt x="11297112" y="3268538"/>
                  <a:pt x="11288609" y="3279131"/>
                </a:cubicBezTo>
                <a:cubicBezTo>
                  <a:pt x="11288609" y="3279131"/>
                  <a:pt x="11288609" y="3279131"/>
                  <a:pt x="11271602" y="3279131"/>
                </a:cubicBezTo>
                <a:cubicBezTo>
                  <a:pt x="11271602" y="3279131"/>
                  <a:pt x="11271602" y="3279131"/>
                  <a:pt x="11263100" y="3300317"/>
                </a:cubicBezTo>
                <a:cubicBezTo>
                  <a:pt x="11263100" y="3300317"/>
                  <a:pt x="11263100" y="3300317"/>
                  <a:pt x="11250344" y="3305614"/>
                </a:cubicBezTo>
                <a:cubicBezTo>
                  <a:pt x="11250344" y="3305614"/>
                  <a:pt x="11250344" y="3305614"/>
                  <a:pt x="11258848" y="3310910"/>
                </a:cubicBezTo>
                <a:cubicBezTo>
                  <a:pt x="11258848" y="3310910"/>
                  <a:pt x="11258848" y="3310910"/>
                  <a:pt x="11250344" y="3316207"/>
                </a:cubicBezTo>
                <a:cubicBezTo>
                  <a:pt x="11250344" y="3316207"/>
                  <a:pt x="11250344" y="3316207"/>
                  <a:pt x="11241842" y="3316207"/>
                </a:cubicBezTo>
                <a:cubicBezTo>
                  <a:pt x="11241842" y="3316207"/>
                  <a:pt x="11241842" y="3316207"/>
                  <a:pt x="11241842" y="3326800"/>
                </a:cubicBezTo>
                <a:cubicBezTo>
                  <a:pt x="11241842" y="3326800"/>
                  <a:pt x="11241842" y="3326800"/>
                  <a:pt x="11224835" y="3332097"/>
                </a:cubicBezTo>
                <a:cubicBezTo>
                  <a:pt x="11224835" y="3332097"/>
                  <a:pt x="11224835" y="3332097"/>
                  <a:pt x="11212080" y="3326800"/>
                </a:cubicBezTo>
                <a:lnTo>
                  <a:pt x="11199326" y="3326800"/>
                </a:lnTo>
                <a:cubicBezTo>
                  <a:pt x="11199326" y="3326800"/>
                  <a:pt x="11199326" y="3326800"/>
                  <a:pt x="11178068" y="3347986"/>
                </a:cubicBezTo>
                <a:cubicBezTo>
                  <a:pt x="11178068" y="3347986"/>
                  <a:pt x="11178068" y="3347986"/>
                  <a:pt x="11173816" y="3342690"/>
                </a:cubicBezTo>
                <a:cubicBezTo>
                  <a:pt x="11173816" y="3342690"/>
                  <a:pt x="11173816" y="3342690"/>
                  <a:pt x="11135552" y="3363876"/>
                </a:cubicBezTo>
                <a:cubicBezTo>
                  <a:pt x="11135552" y="3363876"/>
                  <a:pt x="11135552" y="3363876"/>
                  <a:pt x="11131300" y="3374469"/>
                </a:cubicBezTo>
                <a:cubicBezTo>
                  <a:pt x="11131300" y="3374469"/>
                  <a:pt x="11131300" y="3374469"/>
                  <a:pt x="11148306" y="3374469"/>
                </a:cubicBezTo>
                <a:cubicBezTo>
                  <a:pt x="11148306" y="3374469"/>
                  <a:pt x="11148306" y="3374469"/>
                  <a:pt x="11148306" y="3385062"/>
                </a:cubicBezTo>
                <a:cubicBezTo>
                  <a:pt x="11148306" y="3385062"/>
                  <a:pt x="11148306" y="3385062"/>
                  <a:pt x="11131300" y="3385062"/>
                </a:cubicBezTo>
                <a:cubicBezTo>
                  <a:pt x="11131300" y="3385062"/>
                  <a:pt x="11131300" y="3385062"/>
                  <a:pt x="11127048" y="3374469"/>
                </a:cubicBezTo>
                <a:cubicBezTo>
                  <a:pt x="11127048" y="3374469"/>
                  <a:pt x="11127048" y="3374469"/>
                  <a:pt x="11122797" y="3395655"/>
                </a:cubicBezTo>
                <a:cubicBezTo>
                  <a:pt x="11122797" y="3395655"/>
                  <a:pt x="11122797" y="3395655"/>
                  <a:pt x="11135552" y="3395655"/>
                </a:cubicBezTo>
                <a:cubicBezTo>
                  <a:pt x="11135552" y="3395655"/>
                  <a:pt x="11135552" y="3395655"/>
                  <a:pt x="11135552" y="3406248"/>
                </a:cubicBezTo>
                <a:cubicBezTo>
                  <a:pt x="11135552" y="3406248"/>
                  <a:pt x="11135552" y="3406248"/>
                  <a:pt x="11144055" y="3406248"/>
                </a:cubicBezTo>
                <a:cubicBezTo>
                  <a:pt x="11144055" y="3406248"/>
                  <a:pt x="11144055" y="3406248"/>
                  <a:pt x="11144055" y="3390359"/>
                </a:cubicBezTo>
                <a:cubicBezTo>
                  <a:pt x="11144055" y="3390359"/>
                  <a:pt x="11144055" y="3390359"/>
                  <a:pt x="11152558" y="3395655"/>
                </a:cubicBezTo>
                <a:cubicBezTo>
                  <a:pt x="11152558" y="3395655"/>
                  <a:pt x="11152558" y="3395655"/>
                  <a:pt x="11178068" y="3379766"/>
                </a:cubicBezTo>
                <a:cubicBezTo>
                  <a:pt x="11178068" y="3379766"/>
                  <a:pt x="11178068" y="3379766"/>
                  <a:pt x="11199326" y="3379766"/>
                </a:cubicBezTo>
                <a:cubicBezTo>
                  <a:pt x="11190822" y="3358580"/>
                  <a:pt x="11182320" y="3369172"/>
                  <a:pt x="11178068" y="3369172"/>
                </a:cubicBezTo>
                <a:cubicBezTo>
                  <a:pt x="11178068" y="3369172"/>
                  <a:pt x="11178068" y="3369172"/>
                  <a:pt x="11190822" y="3358580"/>
                </a:cubicBezTo>
                <a:cubicBezTo>
                  <a:pt x="11190822" y="3358580"/>
                  <a:pt x="11190822" y="3358580"/>
                  <a:pt x="11207829" y="3363876"/>
                </a:cubicBezTo>
                <a:cubicBezTo>
                  <a:pt x="11207829" y="3363876"/>
                  <a:pt x="11207829" y="3363876"/>
                  <a:pt x="11229087" y="3358580"/>
                </a:cubicBezTo>
                <a:cubicBezTo>
                  <a:pt x="11229087" y="3358580"/>
                  <a:pt x="11229087" y="3358580"/>
                  <a:pt x="11229087" y="3347986"/>
                </a:cubicBezTo>
                <a:cubicBezTo>
                  <a:pt x="11229087" y="3347986"/>
                  <a:pt x="11229087" y="3347986"/>
                  <a:pt x="11246093" y="3326800"/>
                </a:cubicBezTo>
                <a:cubicBezTo>
                  <a:pt x="11246093" y="3326800"/>
                  <a:pt x="11246093" y="3326800"/>
                  <a:pt x="11267351" y="3326800"/>
                </a:cubicBezTo>
                <a:cubicBezTo>
                  <a:pt x="11267351" y="3326800"/>
                  <a:pt x="11267351" y="3326800"/>
                  <a:pt x="11267351" y="3332097"/>
                </a:cubicBezTo>
                <a:cubicBezTo>
                  <a:pt x="11263100" y="3337393"/>
                  <a:pt x="11263100" y="3332097"/>
                  <a:pt x="11258848" y="3332097"/>
                </a:cubicBezTo>
                <a:cubicBezTo>
                  <a:pt x="11258848" y="3332097"/>
                  <a:pt x="11258848" y="3332097"/>
                  <a:pt x="11258848" y="3347986"/>
                </a:cubicBezTo>
                <a:cubicBezTo>
                  <a:pt x="11258848" y="3347986"/>
                  <a:pt x="11258848" y="3347986"/>
                  <a:pt x="11233338" y="3347986"/>
                </a:cubicBezTo>
                <a:cubicBezTo>
                  <a:pt x="11233338" y="3347986"/>
                  <a:pt x="11233338" y="3347986"/>
                  <a:pt x="11246093" y="3363876"/>
                </a:cubicBezTo>
                <a:cubicBezTo>
                  <a:pt x="11246093" y="3363876"/>
                  <a:pt x="11246093" y="3363876"/>
                  <a:pt x="11233338" y="3363876"/>
                </a:cubicBezTo>
                <a:cubicBezTo>
                  <a:pt x="11246093" y="3390359"/>
                  <a:pt x="11233338" y="3363876"/>
                  <a:pt x="11233338" y="3379766"/>
                </a:cubicBezTo>
                <a:cubicBezTo>
                  <a:pt x="11229087" y="3374469"/>
                  <a:pt x="11220584" y="3400952"/>
                  <a:pt x="11207829" y="3385062"/>
                </a:cubicBezTo>
                <a:cubicBezTo>
                  <a:pt x="11207829" y="3385062"/>
                  <a:pt x="11207829" y="3385062"/>
                  <a:pt x="11186571" y="3385062"/>
                </a:cubicBezTo>
                <a:cubicBezTo>
                  <a:pt x="11186571" y="3385062"/>
                  <a:pt x="11186571" y="3385062"/>
                  <a:pt x="11173816" y="3400952"/>
                </a:cubicBezTo>
                <a:cubicBezTo>
                  <a:pt x="11178068" y="3390359"/>
                  <a:pt x="11169564" y="3395655"/>
                  <a:pt x="11169564" y="3395655"/>
                </a:cubicBezTo>
                <a:cubicBezTo>
                  <a:pt x="11169564" y="3395655"/>
                  <a:pt x="11169564" y="3395655"/>
                  <a:pt x="11169564" y="3400952"/>
                </a:cubicBezTo>
                <a:cubicBezTo>
                  <a:pt x="11169564" y="3400952"/>
                  <a:pt x="11169564" y="3400952"/>
                  <a:pt x="11148306" y="3400952"/>
                </a:cubicBezTo>
                <a:cubicBezTo>
                  <a:pt x="11148306" y="3400952"/>
                  <a:pt x="11148306" y="3400952"/>
                  <a:pt x="11148306" y="3411545"/>
                </a:cubicBezTo>
                <a:cubicBezTo>
                  <a:pt x="11148306" y="3411545"/>
                  <a:pt x="11148306" y="3411545"/>
                  <a:pt x="11122797" y="3427435"/>
                </a:cubicBezTo>
                <a:cubicBezTo>
                  <a:pt x="11122797" y="3427435"/>
                  <a:pt x="11122797" y="3427435"/>
                  <a:pt x="11105791" y="3406248"/>
                </a:cubicBezTo>
                <a:cubicBezTo>
                  <a:pt x="11105791" y="3406248"/>
                  <a:pt x="11105791" y="3406248"/>
                  <a:pt x="11101539" y="3416842"/>
                </a:cubicBezTo>
                <a:cubicBezTo>
                  <a:pt x="11101539" y="3416842"/>
                  <a:pt x="11101539" y="3416842"/>
                  <a:pt x="11097288" y="3411545"/>
                </a:cubicBezTo>
                <a:cubicBezTo>
                  <a:pt x="11097288" y="3411545"/>
                  <a:pt x="11097288" y="3411545"/>
                  <a:pt x="11084533" y="3427435"/>
                </a:cubicBezTo>
                <a:cubicBezTo>
                  <a:pt x="11084533" y="3427435"/>
                  <a:pt x="11084533" y="3427435"/>
                  <a:pt x="11054772" y="3443324"/>
                </a:cubicBezTo>
                <a:lnTo>
                  <a:pt x="11048841" y="3437797"/>
                </a:lnTo>
                <a:lnTo>
                  <a:pt x="11054772" y="3432731"/>
                </a:lnTo>
                <a:cubicBezTo>
                  <a:pt x="11054772" y="3432731"/>
                  <a:pt x="11042814" y="3429752"/>
                  <a:pt x="11045804" y="3434966"/>
                </a:cubicBezTo>
                <a:lnTo>
                  <a:pt x="11048841" y="3437797"/>
                </a:lnTo>
                <a:lnTo>
                  <a:pt x="11035300" y="3449363"/>
                </a:lnTo>
                <a:lnTo>
                  <a:pt x="11033514" y="3448621"/>
                </a:lnTo>
                <a:cubicBezTo>
                  <a:pt x="11033514" y="3448621"/>
                  <a:pt x="11033514" y="3448621"/>
                  <a:pt x="11025010" y="3464511"/>
                </a:cubicBezTo>
                <a:cubicBezTo>
                  <a:pt x="11025010" y="3464511"/>
                  <a:pt x="11025010" y="3464511"/>
                  <a:pt x="11008004" y="3459214"/>
                </a:cubicBezTo>
                <a:cubicBezTo>
                  <a:pt x="11008004" y="3459214"/>
                  <a:pt x="11008004" y="3459214"/>
                  <a:pt x="11005878" y="3459214"/>
                </a:cubicBezTo>
                <a:lnTo>
                  <a:pt x="10999501" y="3459214"/>
                </a:lnTo>
                <a:lnTo>
                  <a:pt x="10990998" y="3459214"/>
                </a:lnTo>
                <a:cubicBezTo>
                  <a:pt x="10990998" y="3459214"/>
                  <a:pt x="10990998" y="3459214"/>
                  <a:pt x="10990998" y="3469807"/>
                </a:cubicBezTo>
                <a:cubicBezTo>
                  <a:pt x="10990998" y="3469807"/>
                  <a:pt x="10990998" y="3469807"/>
                  <a:pt x="10999501" y="3459214"/>
                </a:cubicBezTo>
                <a:cubicBezTo>
                  <a:pt x="10999501" y="3459214"/>
                  <a:pt x="10999501" y="3459214"/>
                  <a:pt x="11012256" y="3464511"/>
                </a:cubicBezTo>
                <a:cubicBezTo>
                  <a:pt x="11012256" y="3464511"/>
                  <a:pt x="11012256" y="3464511"/>
                  <a:pt x="11008004" y="3475104"/>
                </a:cubicBezTo>
                <a:cubicBezTo>
                  <a:pt x="11008004" y="3475104"/>
                  <a:pt x="11008004" y="3475104"/>
                  <a:pt x="10995250" y="3480400"/>
                </a:cubicBezTo>
                <a:cubicBezTo>
                  <a:pt x="10995250" y="3480400"/>
                  <a:pt x="10995250" y="3480400"/>
                  <a:pt x="10990998" y="3475104"/>
                </a:cubicBezTo>
                <a:cubicBezTo>
                  <a:pt x="10990998" y="3475104"/>
                  <a:pt x="10990998" y="3475104"/>
                  <a:pt x="10978243" y="3485697"/>
                </a:cubicBezTo>
                <a:cubicBezTo>
                  <a:pt x="10978243" y="3485697"/>
                  <a:pt x="10978243" y="3485697"/>
                  <a:pt x="10948482" y="3485697"/>
                </a:cubicBezTo>
                <a:cubicBezTo>
                  <a:pt x="10948482" y="3485697"/>
                  <a:pt x="10948482" y="3485697"/>
                  <a:pt x="10948482" y="3512180"/>
                </a:cubicBezTo>
                <a:lnTo>
                  <a:pt x="10918654" y="3501614"/>
                </a:lnTo>
                <a:lnTo>
                  <a:pt x="10928287" y="3497614"/>
                </a:lnTo>
                <a:cubicBezTo>
                  <a:pt x="10931476" y="3496290"/>
                  <a:pt x="10931476" y="3496290"/>
                  <a:pt x="10931476" y="3496290"/>
                </a:cubicBezTo>
                <a:cubicBezTo>
                  <a:pt x="10934665" y="3492318"/>
                  <a:pt x="10899589" y="3491325"/>
                  <a:pt x="10914137" y="3500014"/>
                </a:cubicBezTo>
                <a:lnTo>
                  <a:pt x="10918654" y="3501614"/>
                </a:lnTo>
                <a:lnTo>
                  <a:pt x="10905966" y="3506883"/>
                </a:lnTo>
                <a:cubicBezTo>
                  <a:pt x="10905966" y="3506883"/>
                  <a:pt x="10905966" y="3506883"/>
                  <a:pt x="10901714" y="3501587"/>
                </a:cubicBezTo>
                <a:cubicBezTo>
                  <a:pt x="10901714" y="3501587"/>
                  <a:pt x="10901714" y="3501587"/>
                  <a:pt x="10888960" y="3506883"/>
                </a:cubicBezTo>
                <a:cubicBezTo>
                  <a:pt x="10888960" y="3506883"/>
                  <a:pt x="10888960" y="3506883"/>
                  <a:pt x="10876205" y="3528070"/>
                </a:cubicBezTo>
                <a:cubicBezTo>
                  <a:pt x="10876205" y="3528070"/>
                  <a:pt x="10876205" y="3528070"/>
                  <a:pt x="10837941" y="3533366"/>
                </a:cubicBezTo>
                <a:cubicBezTo>
                  <a:pt x="10837941" y="3533366"/>
                  <a:pt x="10837941" y="3533366"/>
                  <a:pt x="10833690" y="3517476"/>
                </a:cubicBezTo>
                <a:cubicBezTo>
                  <a:pt x="10833690" y="3517476"/>
                  <a:pt x="10833690" y="3517476"/>
                  <a:pt x="10820934" y="3522773"/>
                </a:cubicBezTo>
                <a:cubicBezTo>
                  <a:pt x="10820934" y="3522773"/>
                  <a:pt x="10820934" y="3522773"/>
                  <a:pt x="10816683" y="3517476"/>
                </a:cubicBezTo>
                <a:cubicBezTo>
                  <a:pt x="10816683" y="3517476"/>
                  <a:pt x="10816683" y="3517476"/>
                  <a:pt x="10808180" y="3528070"/>
                </a:cubicBezTo>
                <a:cubicBezTo>
                  <a:pt x="10808180" y="3549256"/>
                  <a:pt x="10791174" y="3522773"/>
                  <a:pt x="10786922" y="3533366"/>
                </a:cubicBezTo>
                <a:cubicBezTo>
                  <a:pt x="10786922" y="3533366"/>
                  <a:pt x="10786922" y="3533366"/>
                  <a:pt x="10782670" y="3559849"/>
                </a:cubicBezTo>
                <a:cubicBezTo>
                  <a:pt x="10782670" y="3559849"/>
                  <a:pt x="10782670" y="3559849"/>
                  <a:pt x="10757160" y="3565146"/>
                </a:cubicBezTo>
                <a:cubicBezTo>
                  <a:pt x="10757160" y="3565146"/>
                  <a:pt x="10757160" y="3565146"/>
                  <a:pt x="10752909" y="3570442"/>
                </a:cubicBezTo>
                <a:cubicBezTo>
                  <a:pt x="10735903" y="3554552"/>
                  <a:pt x="10731651" y="3596925"/>
                  <a:pt x="10718896" y="3575739"/>
                </a:cubicBezTo>
                <a:cubicBezTo>
                  <a:pt x="10740154" y="3570442"/>
                  <a:pt x="10723148" y="3565146"/>
                  <a:pt x="10727400" y="3570442"/>
                </a:cubicBezTo>
                <a:cubicBezTo>
                  <a:pt x="10727400" y="3570442"/>
                  <a:pt x="10727400" y="3570442"/>
                  <a:pt x="10731651" y="3554552"/>
                </a:cubicBezTo>
                <a:cubicBezTo>
                  <a:pt x="10731651" y="3554552"/>
                  <a:pt x="10731651" y="3554552"/>
                  <a:pt x="10723148" y="3554552"/>
                </a:cubicBezTo>
                <a:cubicBezTo>
                  <a:pt x="10723148" y="3554552"/>
                  <a:pt x="10723148" y="3554552"/>
                  <a:pt x="10718896" y="3565146"/>
                </a:cubicBezTo>
                <a:cubicBezTo>
                  <a:pt x="10718896" y="3565146"/>
                  <a:pt x="10718896" y="3565146"/>
                  <a:pt x="10714645" y="3559849"/>
                </a:cubicBezTo>
                <a:lnTo>
                  <a:pt x="10695371" y="3574944"/>
                </a:lnTo>
                <a:lnTo>
                  <a:pt x="10684884" y="3565146"/>
                </a:lnTo>
                <a:cubicBezTo>
                  <a:pt x="10684884" y="3565146"/>
                  <a:pt x="10684884" y="3565146"/>
                  <a:pt x="10672129" y="3575739"/>
                </a:cubicBezTo>
                <a:lnTo>
                  <a:pt x="10675045" y="3577401"/>
                </a:lnTo>
                <a:lnTo>
                  <a:pt x="10674786" y="3577725"/>
                </a:lnTo>
                <a:cubicBezTo>
                  <a:pt x="10673191" y="3579711"/>
                  <a:pt x="10670003" y="3583683"/>
                  <a:pt x="10663626" y="3591628"/>
                </a:cubicBezTo>
                <a:cubicBezTo>
                  <a:pt x="10663626" y="3591628"/>
                  <a:pt x="10663626" y="3591628"/>
                  <a:pt x="10659374" y="3591628"/>
                </a:cubicBezTo>
                <a:cubicBezTo>
                  <a:pt x="10659374" y="3591628"/>
                  <a:pt x="10659374" y="3591628"/>
                  <a:pt x="10633864" y="3612815"/>
                </a:cubicBezTo>
                <a:cubicBezTo>
                  <a:pt x="10629613" y="3607518"/>
                  <a:pt x="10612607" y="3618111"/>
                  <a:pt x="10599852" y="3612815"/>
                </a:cubicBezTo>
                <a:cubicBezTo>
                  <a:pt x="10599852" y="3612815"/>
                  <a:pt x="10599852" y="3612815"/>
                  <a:pt x="10599852" y="3602222"/>
                </a:cubicBezTo>
                <a:cubicBezTo>
                  <a:pt x="10599852" y="3602222"/>
                  <a:pt x="10599852" y="3602222"/>
                  <a:pt x="10612607" y="3596925"/>
                </a:cubicBezTo>
                <a:cubicBezTo>
                  <a:pt x="10612607" y="3596925"/>
                  <a:pt x="10612607" y="3596925"/>
                  <a:pt x="10604104" y="3596925"/>
                </a:cubicBezTo>
                <a:cubicBezTo>
                  <a:pt x="10604104" y="3596925"/>
                  <a:pt x="10604104" y="3596925"/>
                  <a:pt x="10595600" y="3591628"/>
                </a:cubicBezTo>
                <a:cubicBezTo>
                  <a:pt x="10616858" y="3554552"/>
                  <a:pt x="10595600" y="3581035"/>
                  <a:pt x="10599852" y="3581035"/>
                </a:cubicBezTo>
                <a:cubicBezTo>
                  <a:pt x="10599852" y="3581035"/>
                  <a:pt x="10599852" y="3581035"/>
                  <a:pt x="10595600" y="3575739"/>
                </a:cubicBezTo>
                <a:cubicBezTo>
                  <a:pt x="10595600" y="3575739"/>
                  <a:pt x="10595600" y="3575739"/>
                  <a:pt x="10587097" y="3581035"/>
                </a:cubicBezTo>
                <a:cubicBezTo>
                  <a:pt x="10574342" y="3596925"/>
                  <a:pt x="10591349" y="3591628"/>
                  <a:pt x="10591349" y="3596925"/>
                </a:cubicBezTo>
                <a:cubicBezTo>
                  <a:pt x="10591349" y="3596925"/>
                  <a:pt x="10591349" y="3596925"/>
                  <a:pt x="10587097" y="3612815"/>
                </a:cubicBezTo>
                <a:cubicBezTo>
                  <a:pt x="10587097" y="3607518"/>
                  <a:pt x="10595600" y="3618111"/>
                  <a:pt x="10599852" y="3618111"/>
                </a:cubicBezTo>
                <a:cubicBezTo>
                  <a:pt x="10599852" y="3618111"/>
                  <a:pt x="10599852" y="3618111"/>
                  <a:pt x="10587097" y="3628704"/>
                </a:cubicBezTo>
                <a:cubicBezTo>
                  <a:pt x="10587097" y="3628704"/>
                  <a:pt x="10587097" y="3628704"/>
                  <a:pt x="10544582" y="3639298"/>
                </a:cubicBezTo>
                <a:cubicBezTo>
                  <a:pt x="10542456" y="3631353"/>
                  <a:pt x="10541061" y="3625063"/>
                  <a:pt x="10540255" y="3620118"/>
                </a:cubicBezTo>
                <a:lnTo>
                  <a:pt x="10539868" y="3614661"/>
                </a:lnTo>
                <a:lnTo>
                  <a:pt x="10544582" y="3612815"/>
                </a:lnTo>
                <a:cubicBezTo>
                  <a:pt x="10548833" y="3618111"/>
                  <a:pt x="10548833" y="3618111"/>
                  <a:pt x="10548833" y="3618111"/>
                </a:cubicBezTo>
                <a:cubicBezTo>
                  <a:pt x="10557336" y="3612815"/>
                  <a:pt x="10557336" y="3612815"/>
                  <a:pt x="10557336" y="3612815"/>
                </a:cubicBezTo>
                <a:cubicBezTo>
                  <a:pt x="10553084" y="3607518"/>
                  <a:pt x="10553084" y="3607518"/>
                  <a:pt x="10553084" y="3607518"/>
                </a:cubicBezTo>
                <a:lnTo>
                  <a:pt x="10553675" y="3607518"/>
                </a:lnTo>
                <a:lnTo>
                  <a:pt x="10554745" y="3608015"/>
                </a:lnTo>
                <a:cubicBezTo>
                  <a:pt x="10557868" y="3609504"/>
                  <a:pt x="10560525" y="3610166"/>
                  <a:pt x="10561588" y="3607518"/>
                </a:cubicBezTo>
                <a:lnTo>
                  <a:pt x="10553675" y="3607518"/>
                </a:lnTo>
                <a:lnTo>
                  <a:pt x="10545113" y="3603546"/>
                </a:lnTo>
                <a:cubicBezTo>
                  <a:pt x="10542190" y="3602884"/>
                  <a:pt x="10539931" y="3603877"/>
                  <a:pt x="10539466" y="3609008"/>
                </a:cubicBezTo>
                <a:lnTo>
                  <a:pt x="10539868" y="3614661"/>
                </a:lnTo>
                <a:lnTo>
                  <a:pt x="10520650" y="3622187"/>
                </a:lnTo>
                <a:cubicBezTo>
                  <a:pt x="10478682" y="3638553"/>
                  <a:pt x="10527044" y="3619435"/>
                  <a:pt x="10523324" y="3628704"/>
                </a:cubicBezTo>
                <a:cubicBezTo>
                  <a:pt x="10523324" y="3628704"/>
                  <a:pt x="10523324" y="3628704"/>
                  <a:pt x="10527575" y="3634001"/>
                </a:cubicBezTo>
                <a:cubicBezTo>
                  <a:pt x="10527575" y="3634001"/>
                  <a:pt x="10527575" y="3634001"/>
                  <a:pt x="10519072" y="3639298"/>
                </a:cubicBezTo>
                <a:cubicBezTo>
                  <a:pt x="10523324" y="3644594"/>
                  <a:pt x="10523324" y="3639298"/>
                  <a:pt x="10527575" y="3639298"/>
                </a:cubicBezTo>
                <a:cubicBezTo>
                  <a:pt x="10527575" y="3639298"/>
                  <a:pt x="10527575" y="3639298"/>
                  <a:pt x="10523324" y="3644594"/>
                </a:cubicBezTo>
                <a:cubicBezTo>
                  <a:pt x="10523324" y="3644594"/>
                  <a:pt x="10523324" y="3644594"/>
                  <a:pt x="10519072" y="3644594"/>
                </a:cubicBezTo>
                <a:cubicBezTo>
                  <a:pt x="10502066" y="3649891"/>
                  <a:pt x="10510568" y="3649891"/>
                  <a:pt x="10493562" y="3655187"/>
                </a:cubicBezTo>
                <a:cubicBezTo>
                  <a:pt x="10493562" y="3655187"/>
                  <a:pt x="10493562" y="3655187"/>
                  <a:pt x="10480808" y="3649891"/>
                </a:cubicBezTo>
                <a:cubicBezTo>
                  <a:pt x="10480808" y="3649891"/>
                  <a:pt x="10480808" y="3649891"/>
                  <a:pt x="10485059" y="3634001"/>
                </a:cubicBezTo>
                <a:cubicBezTo>
                  <a:pt x="10485059" y="3634001"/>
                  <a:pt x="10485059" y="3634001"/>
                  <a:pt x="10506317" y="3623408"/>
                </a:cubicBezTo>
                <a:cubicBezTo>
                  <a:pt x="10506317" y="3623408"/>
                  <a:pt x="10506317" y="3623408"/>
                  <a:pt x="10506317" y="3618111"/>
                </a:cubicBezTo>
                <a:cubicBezTo>
                  <a:pt x="10506317" y="3618111"/>
                  <a:pt x="10506317" y="3618111"/>
                  <a:pt x="10544582" y="3596925"/>
                </a:cubicBezTo>
                <a:cubicBezTo>
                  <a:pt x="10544582" y="3596925"/>
                  <a:pt x="10544582" y="3596925"/>
                  <a:pt x="10621110" y="3549256"/>
                </a:cubicBezTo>
                <a:cubicBezTo>
                  <a:pt x="10621110" y="3549256"/>
                  <a:pt x="10621110" y="3549256"/>
                  <a:pt x="10629613" y="3554552"/>
                </a:cubicBezTo>
                <a:lnTo>
                  <a:pt x="10642372" y="3549116"/>
                </a:lnTo>
                <a:lnTo>
                  <a:pt x="10642368" y="3549256"/>
                </a:lnTo>
                <a:lnTo>
                  <a:pt x="10643030" y="3548835"/>
                </a:lnTo>
                <a:lnTo>
                  <a:pt x="10652532" y="3544787"/>
                </a:lnTo>
                <a:cubicBezTo>
                  <a:pt x="10659042" y="3541808"/>
                  <a:pt x="10650937" y="3544787"/>
                  <a:pt x="10645756" y="3547104"/>
                </a:cubicBezTo>
                <a:lnTo>
                  <a:pt x="10643030" y="3548835"/>
                </a:lnTo>
                <a:lnTo>
                  <a:pt x="10642372" y="3549116"/>
                </a:lnTo>
                <a:lnTo>
                  <a:pt x="10642633" y="3539490"/>
                </a:lnTo>
                <a:cubicBezTo>
                  <a:pt x="10645822" y="3535021"/>
                  <a:pt x="10656185" y="3543959"/>
                  <a:pt x="10659374" y="3543959"/>
                </a:cubicBezTo>
                <a:cubicBezTo>
                  <a:pt x="10659374" y="3543959"/>
                  <a:pt x="10659374" y="3543959"/>
                  <a:pt x="10663626" y="3533366"/>
                </a:cubicBezTo>
                <a:cubicBezTo>
                  <a:pt x="10663626" y="3533366"/>
                  <a:pt x="10663626" y="3533366"/>
                  <a:pt x="10672129" y="3522773"/>
                </a:cubicBezTo>
                <a:cubicBezTo>
                  <a:pt x="10672129" y="3522773"/>
                  <a:pt x="10672129" y="3522773"/>
                  <a:pt x="10680632" y="3522773"/>
                </a:cubicBezTo>
                <a:cubicBezTo>
                  <a:pt x="10672129" y="3528070"/>
                  <a:pt x="10684884" y="3528070"/>
                  <a:pt x="10680632" y="3533366"/>
                </a:cubicBezTo>
                <a:cubicBezTo>
                  <a:pt x="10680632" y="3533366"/>
                  <a:pt x="10680632" y="3533366"/>
                  <a:pt x="10689136" y="3533366"/>
                </a:cubicBezTo>
                <a:cubicBezTo>
                  <a:pt x="10689136" y="3533366"/>
                  <a:pt x="10689136" y="3533366"/>
                  <a:pt x="10697638" y="3522773"/>
                </a:cubicBezTo>
                <a:cubicBezTo>
                  <a:pt x="10697638" y="3522773"/>
                  <a:pt x="10697638" y="3522773"/>
                  <a:pt x="10701890" y="3528070"/>
                </a:cubicBezTo>
                <a:cubicBezTo>
                  <a:pt x="10701890" y="3528070"/>
                  <a:pt x="10701890" y="3528070"/>
                  <a:pt x="10723148" y="3512180"/>
                </a:cubicBezTo>
                <a:cubicBezTo>
                  <a:pt x="10723148" y="3512180"/>
                  <a:pt x="10723148" y="3512180"/>
                  <a:pt x="10723680" y="3511518"/>
                </a:cubicBezTo>
                <a:lnTo>
                  <a:pt x="10727400" y="3506884"/>
                </a:lnTo>
                <a:lnTo>
                  <a:pt x="10727400" y="3506884"/>
                </a:lnTo>
                <a:lnTo>
                  <a:pt x="10727931" y="3508870"/>
                </a:lnTo>
                <a:cubicBezTo>
                  <a:pt x="10728463" y="3510856"/>
                  <a:pt x="10729525" y="3514828"/>
                  <a:pt x="10731651" y="3522773"/>
                </a:cubicBezTo>
                <a:cubicBezTo>
                  <a:pt x="10731651" y="3522773"/>
                  <a:pt x="10731651" y="3522773"/>
                  <a:pt x="10735903" y="3517476"/>
                </a:cubicBezTo>
                <a:cubicBezTo>
                  <a:pt x="10735903" y="3517476"/>
                  <a:pt x="10735903" y="3517476"/>
                  <a:pt x="10728728" y="3508538"/>
                </a:cubicBezTo>
                <a:lnTo>
                  <a:pt x="10727400" y="3506884"/>
                </a:lnTo>
                <a:lnTo>
                  <a:pt x="10727400" y="3506883"/>
                </a:lnTo>
                <a:lnTo>
                  <a:pt x="10727400" y="3506884"/>
                </a:lnTo>
                <a:lnTo>
                  <a:pt x="10718896" y="3496290"/>
                </a:lnTo>
                <a:cubicBezTo>
                  <a:pt x="10718896" y="3496290"/>
                  <a:pt x="10718896" y="3496290"/>
                  <a:pt x="10727400" y="3485697"/>
                </a:cubicBezTo>
                <a:cubicBezTo>
                  <a:pt x="10727400" y="3485697"/>
                  <a:pt x="10727400" y="3485697"/>
                  <a:pt x="10735903" y="3485697"/>
                </a:cubicBezTo>
                <a:cubicBezTo>
                  <a:pt x="10735903" y="3485697"/>
                  <a:pt x="10735903" y="3485697"/>
                  <a:pt x="10731651" y="3480400"/>
                </a:cubicBezTo>
                <a:cubicBezTo>
                  <a:pt x="10731651" y="3480400"/>
                  <a:pt x="10731651" y="3480400"/>
                  <a:pt x="10757160" y="3480400"/>
                </a:cubicBezTo>
                <a:cubicBezTo>
                  <a:pt x="10757160" y="3480400"/>
                  <a:pt x="10757160" y="3480400"/>
                  <a:pt x="10757160" y="3469807"/>
                </a:cubicBezTo>
                <a:cubicBezTo>
                  <a:pt x="10757160" y="3469807"/>
                  <a:pt x="10757160" y="3469807"/>
                  <a:pt x="10782670" y="3480400"/>
                </a:cubicBezTo>
                <a:cubicBezTo>
                  <a:pt x="10782670" y="3480400"/>
                  <a:pt x="10782670" y="3480400"/>
                  <a:pt x="10783202" y="3481725"/>
                </a:cubicBezTo>
                <a:lnTo>
                  <a:pt x="10786664" y="3490352"/>
                </a:lnTo>
                <a:lnTo>
                  <a:pt x="10786390" y="3490331"/>
                </a:lnTo>
                <a:lnTo>
                  <a:pt x="10784796" y="3492318"/>
                </a:lnTo>
                <a:lnTo>
                  <a:pt x="10778418" y="3496290"/>
                </a:lnTo>
                <a:cubicBezTo>
                  <a:pt x="10782670" y="3501587"/>
                  <a:pt x="10786922" y="3496290"/>
                  <a:pt x="10786922" y="3501587"/>
                </a:cubicBezTo>
                <a:cubicBezTo>
                  <a:pt x="10784796" y="3497614"/>
                  <a:pt x="10783999" y="3494966"/>
                  <a:pt x="10784065" y="3493228"/>
                </a:cubicBezTo>
                <a:lnTo>
                  <a:pt x="10784796" y="3492318"/>
                </a:lnTo>
                <a:lnTo>
                  <a:pt x="10785859" y="3491656"/>
                </a:lnTo>
                <a:cubicBezTo>
                  <a:pt x="10786922" y="3490994"/>
                  <a:pt x="10786922" y="3490994"/>
                  <a:pt x="10786922" y="3490994"/>
                </a:cubicBezTo>
                <a:lnTo>
                  <a:pt x="10786664" y="3490352"/>
                </a:lnTo>
                <a:lnTo>
                  <a:pt x="10795425" y="3490994"/>
                </a:lnTo>
                <a:cubicBezTo>
                  <a:pt x="10795425" y="3490994"/>
                  <a:pt x="10795425" y="3490994"/>
                  <a:pt x="10795425" y="3480400"/>
                </a:cubicBezTo>
                <a:lnTo>
                  <a:pt x="10787460" y="3479061"/>
                </a:lnTo>
                <a:lnTo>
                  <a:pt x="10787985" y="3477752"/>
                </a:lnTo>
                <a:cubicBezTo>
                  <a:pt x="10789048" y="3475104"/>
                  <a:pt x="10791174" y="3469807"/>
                  <a:pt x="10795425" y="3459214"/>
                </a:cubicBezTo>
                <a:cubicBezTo>
                  <a:pt x="10795425" y="3459214"/>
                  <a:pt x="10795425" y="3459214"/>
                  <a:pt x="10791174" y="3464511"/>
                </a:cubicBezTo>
                <a:cubicBezTo>
                  <a:pt x="10791174" y="3464511"/>
                  <a:pt x="10791174" y="3464511"/>
                  <a:pt x="10786922" y="3459214"/>
                </a:cubicBezTo>
                <a:lnTo>
                  <a:pt x="10793794" y="3442019"/>
                </a:lnTo>
                <a:lnTo>
                  <a:pt x="10793831" y="3442000"/>
                </a:lnTo>
                <a:cubicBezTo>
                  <a:pt x="10796488" y="3440676"/>
                  <a:pt x="10801803" y="3438028"/>
                  <a:pt x="10812432" y="3432731"/>
                </a:cubicBezTo>
                <a:cubicBezTo>
                  <a:pt x="10812432" y="3432731"/>
                  <a:pt x="10812432" y="3432731"/>
                  <a:pt x="10854947" y="3406248"/>
                </a:cubicBezTo>
                <a:cubicBezTo>
                  <a:pt x="10854947" y="3406248"/>
                  <a:pt x="10854947" y="3406248"/>
                  <a:pt x="10935728" y="3358580"/>
                </a:cubicBezTo>
                <a:cubicBezTo>
                  <a:pt x="10935728" y="3358580"/>
                  <a:pt x="10935728" y="3358580"/>
                  <a:pt x="10931476" y="3342690"/>
                </a:cubicBezTo>
                <a:cubicBezTo>
                  <a:pt x="10931476" y="3342690"/>
                  <a:pt x="10931476" y="3342690"/>
                  <a:pt x="10935728" y="3342690"/>
                </a:cubicBezTo>
                <a:cubicBezTo>
                  <a:pt x="10935728" y="3342690"/>
                  <a:pt x="10935728" y="3342690"/>
                  <a:pt x="10931476" y="3326800"/>
                </a:cubicBezTo>
                <a:cubicBezTo>
                  <a:pt x="10931476" y="3326800"/>
                  <a:pt x="10931476" y="3326800"/>
                  <a:pt x="10935728" y="3321503"/>
                </a:cubicBezTo>
                <a:cubicBezTo>
                  <a:pt x="10935728" y="3321503"/>
                  <a:pt x="10935728" y="3321503"/>
                  <a:pt x="10935728" y="3326800"/>
                </a:cubicBezTo>
                <a:cubicBezTo>
                  <a:pt x="10935728" y="3326800"/>
                  <a:pt x="10935728" y="3326800"/>
                  <a:pt x="10948482" y="3326800"/>
                </a:cubicBezTo>
                <a:cubicBezTo>
                  <a:pt x="10948482" y="3326800"/>
                  <a:pt x="10948482" y="3326800"/>
                  <a:pt x="11016508" y="3279131"/>
                </a:cubicBezTo>
                <a:cubicBezTo>
                  <a:pt x="11016508" y="3279131"/>
                  <a:pt x="11016508" y="3279131"/>
                  <a:pt x="11042018" y="3289724"/>
                </a:cubicBezTo>
                <a:cubicBezTo>
                  <a:pt x="11042018" y="3289724"/>
                  <a:pt x="11042018" y="3289724"/>
                  <a:pt x="11050520" y="3273834"/>
                </a:cubicBezTo>
                <a:cubicBezTo>
                  <a:pt x="11050520" y="3273834"/>
                  <a:pt x="11050520" y="3273834"/>
                  <a:pt x="11059024" y="3279131"/>
                </a:cubicBezTo>
                <a:cubicBezTo>
                  <a:pt x="11059024" y="3279131"/>
                  <a:pt x="11059024" y="3279131"/>
                  <a:pt x="11088784" y="3257944"/>
                </a:cubicBezTo>
                <a:cubicBezTo>
                  <a:pt x="11088784" y="3257944"/>
                  <a:pt x="11088784" y="3257944"/>
                  <a:pt x="11088784" y="3268538"/>
                </a:cubicBezTo>
                <a:cubicBezTo>
                  <a:pt x="11088784" y="3268538"/>
                  <a:pt x="11088784" y="3268538"/>
                  <a:pt x="11114294" y="3257944"/>
                </a:cubicBezTo>
                <a:cubicBezTo>
                  <a:pt x="11114294" y="3257944"/>
                  <a:pt x="11114294" y="3257944"/>
                  <a:pt x="11127048" y="3242055"/>
                </a:cubicBezTo>
                <a:cubicBezTo>
                  <a:pt x="11127048" y="3242055"/>
                  <a:pt x="11127048" y="3242055"/>
                  <a:pt x="11182320" y="3215572"/>
                </a:cubicBezTo>
                <a:lnTo>
                  <a:pt x="11182320" y="3210275"/>
                </a:lnTo>
                <a:cubicBezTo>
                  <a:pt x="11182320" y="3210275"/>
                  <a:pt x="11182320" y="3210275"/>
                  <a:pt x="11224835" y="3194386"/>
                </a:cubicBezTo>
                <a:cubicBezTo>
                  <a:pt x="11224835" y="3194386"/>
                  <a:pt x="11224835" y="3194386"/>
                  <a:pt x="11288609" y="3162606"/>
                </a:cubicBezTo>
                <a:cubicBezTo>
                  <a:pt x="11288609" y="3162606"/>
                  <a:pt x="11288609" y="3162606"/>
                  <a:pt x="11297112" y="3167903"/>
                </a:cubicBezTo>
                <a:cubicBezTo>
                  <a:pt x="11297112" y="3167903"/>
                  <a:pt x="11297112" y="3167903"/>
                  <a:pt x="11297112" y="3162606"/>
                </a:cubicBezTo>
                <a:cubicBezTo>
                  <a:pt x="11331125" y="3146716"/>
                  <a:pt x="11335376" y="3130827"/>
                  <a:pt x="11369389" y="3136124"/>
                </a:cubicBezTo>
                <a:cubicBezTo>
                  <a:pt x="11369389" y="3136124"/>
                  <a:pt x="11369389" y="3136124"/>
                  <a:pt x="11369389" y="3125530"/>
                </a:cubicBezTo>
                <a:cubicBezTo>
                  <a:pt x="11369389" y="3125530"/>
                  <a:pt x="11369389" y="3125530"/>
                  <a:pt x="11399150" y="3109641"/>
                </a:cubicBezTo>
                <a:cubicBezTo>
                  <a:pt x="11411905" y="3093751"/>
                  <a:pt x="11428912" y="3099047"/>
                  <a:pt x="11441666" y="3109641"/>
                </a:cubicBezTo>
                <a:cubicBezTo>
                  <a:pt x="11441666" y="3109641"/>
                  <a:pt x="11441666" y="3109641"/>
                  <a:pt x="11428912" y="3120234"/>
                </a:cubicBezTo>
                <a:cubicBezTo>
                  <a:pt x="11399150" y="3146716"/>
                  <a:pt x="11382144" y="3109641"/>
                  <a:pt x="11399150" y="3130827"/>
                </a:cubicBezTo>
                <a:cubicBezTo>
                  <a:pt x="11399150" y="3130827"/>
                  <a:pt x="11399150" y="3130827"/>
                  <a:pt x="11399150" y="3136124"/>
                </a:cubicBezTo>
                <a:cubicBezTo>
                  <a:pt x="11394898" y="3152013"/>
                  <a:pt x="11382144" y="3130827"/>
                  <a:pt x="11377892" y="3141420"/>
                </a:cubicBezTo>
                <a:lnTo>
                  <a:pt x="11375157" y="3148671"/>
                </a:lnTo>
                <a:lnTo>
                  <a:pt x="11373309" y="3149199"/>
                </a:lnTo>
                <a:lnTo>
                  <a:pt x="11373470" y="3153143"/>
                </a:lnTo>
                <a:lnTo>
                  <a:pt x="11373452" y="3153192"/>
                </a:lnTo>
                <a:lnTo>
                  <a:pt x="11367868" y="3155687"/>
                </a:lnTo>
                <a:lnTo>
                  <a:pt x="11365137" y="3155986"/>
                </a:lnTo>
                <a:cubicBezTo>
                  <a:pt x="11359823" y="3154661"/>
                  <a:pt x="11354509" y="3152013"/>
                  <a:pt x="11352383" y="3162606"/>
                </a:cubicBezTo>
                <a:lnTo>
                  <a:pt x="11367868" y="3155687"/>
                </a:lnTo>
                <a:lnTo>
                  <a:pt x="11372711" y="3155158"/>
                </a:lnTo>
                <a:lnTo>
                  <a:pt x="11373452" y="3153192"/>
                </a:lnTo>
                <a:lnTo>
                  <a:pt x="11373472" y="3153183"/>
                </a:lnTo>
                <a:lnTo>
                  <a:pt x="11373641" y="3157310"/>
                </a:lnTo>
                <a:cubicBezTo>
                  <a:pt x="11373641" y="3157310"/>
                  <a:pt x="11373641" y="3157310"/>
                  <a:pt x="11394898" y="3146716"/>
                </a:cubicBezTo>
                <a:cubicBezTo>
                  <a:pt x="11394898" y="3146716"/>
                  <a:pt x="11394898" y="3146716"/>
                  <a:pt x="11403402" y="3136124"/>
                </a:cubicBezTo>
                <a:cubicBezTo>
                  <a:pt x="11428911" y="3136124"/>
                  <a:pt x="11441666" y="3128179"/>
                  <a:pt x="11445918" y="3122220"/>
                </a:cubicBezTo>
                <a:lnTo>
                  <a:pt x="11446245" y="3118400"/>
                </a:lnTo>
                <a:lnTo>
                  <a:pt x="11462924" y="3114937"/>
                </a:lnTo>
                <a:cubicBezTo>
                  <a:pt x="11462924" y="3114937"/>
                  <a:pt x="11462924" y="3114937"/>
                  <a:pt x="11479930" y="3099047"/>
                </a:cubicBezTo>
                <a:cubicBezTo>
                  <a:pt x="11479930" y="3099047"/>
                  <a:pt x="11479930" y="3099047"/>
                  <a:pt x="11441666" y="3109641"/>
                </a:cubicBezTo>
                <a:cubicBezTo>
                  <a:pt x="11441666" y="3109641"/>
                  <a:pt x="11441666" y="3109641"/>
                  <a:pt x="11450170" y="3099047"/>
                </a:cubicBezTo>
                <a:cubicBezTo>
                  <a:pt x="11450170" y="3099047"/>
                  <a:pt x="11450170" y="3099047"/>
                  <a:pt x="11488434" y="3083158"/>
                </a:cubicBezTo>
                <a:cubicBezTo>
                  <a:pt x="11488434" y="3083158"/>
                  <a:pt x="11488434" y="3083158"/>
                  <a:pt x="11492685" y="3061971"/>
                </a:cubicBezTo>
                <a:cubicBezTo>
                  <a:pt x="11492685" y="3061971"/>
                  <a:pt x="11492685" y="3061971"/>
                  <a:pt x="11501188" y="3072564"/>
                </a:cubicBezTo>
                <a:cubicBezTo>
                  <a:pt x="11501188" y="3072564"/>
                  <a:pt x="11501188" y="3072564"/>
                  <a:pt x="11530950" y="3051378"/>
                </a:cubicBezTo>
                <a:cubicBezTo>
                  <a:pt x="11530950" y="3051378"/>
                  <a:pt x="11530950" y="3051378"/>
                  <a:pt x="11552208" y="3051378"/>
                </a:cubicBezTo>
                <a:cubicBezTo>
                  <a:pt x="11573466" y="3035489"/>
                  <a:pt x="11585689" y="3026882"/>
                  <a:pt x="11592133" y="3022826"/>
                </a:cubicBezTo>
                <a:lnTo>
                  <a:pt x="11596669" y="3021753"/>
                </a:lnTo>
                <a:lnTo>
                  <a:pt x="11584094" y="3033502"/>
                </a:lnTo>
                <a:cubicBezTo>
                  <a:pt x="11581968" y="3035488"/>
                  <a:pt x="11581968" y="3035488"/>
                  <a:pt x="11581968" y="3035488"/>
                </a:cubicBezTo>
                <a:cubicBezTo>
                  <a:pt x="11579843" y="3038137"/>
                  <a:pt x="11593660" y="3026220"/>
                  <a:pt x="11597380" y="3021585"/>
                </a:cubicBezTo>
                <a:lnTo>
                  <a:pt x="11596669" y="3021753"/>
                </a:lnTo>
                <a:lnTo>
                  <a:pt x="11598975" y="3019599"/>
                </a:lnTo>
                <a:cubicBezTo>
                  <a:pt x="11598975" y="3019599"/>
                  <a:pt x="11598975" y="3019599"/>
                  <a:pt x="11671252" y="3003709"/>
                </a:cubicBezTo>
                <a:cubicBezTo>
                  <a:pt x="11671252" y="3003709"/>
                  <a:pt x="11671252" y="3003709"/>
                  <a:pt x="11701013" y="3014302"/>
                </a:cubicBezTo>
                <a:cubicBezTo>
                  <a:pt x="11701013" y="3014302"/>
                  <a:pt x="11701013" y="3014302"/>
                  <a:pt x="11692510" y="3019599"/>
                </a:cubicBezTo>
                <a:cubicBezTo>
                  <a:pt x="11692510" y="3019599"/>
                  <a:pt x="11692510" y="3019599"/>
                  <a:pt x="11654246" y="3030192"/>
                </a:cubicBezTo>
                <a:cubicBezTo>
                  <a:pt x="11654246" y="3030192"/>
                  <a:pt x="11654246" y="3030192"/>
                  <a:pt x="11649994" y="3024896"/>
                </a:cubicBezTo>
                <a:lnTo>
                  <a:pt x="11629642" y="3035488"/>
                </a:lnTo>
                <a:lnTo>
                  <a:pt x="11615382" y="3035488"/>
                </a:lnTo>
                <a:lnTo>
                  <a:pt x="11617111" y="3033089"/>
                </a:lnTo>
                <a:cubicBezTo>
                  <a:pt x="11618639" y="3029530"/>
                  <a:pt x="11618107" y="3026220"/>
                  <a:pt x="11611730" y="3024896"/>
                </a:cubicBezTo>
                <a:cubicBezTo>
                  <a:pt x="11611730" y="3024896"/>
                  <a:pt x="11611730" y="3024896"/>
                  <a:pt x="11603226" y="3035488"/>
                </a:cubicBezTo>
                <a:cubicBezTo>
                  <a:pt x="11607478" y="3040785"/>
                  <a:pt x="11607478" y="3035488"/>
                  <a:pt x="11607478" y="3035488"/>
                </a:cubicBezTo>
                <a:cubicBezTo>
                  <a:pt x="11607478" y="3035488"/>
                  <a:pt x="11607478" y="3035488"/>
                  <a:pt x="11611198" y="3035488"/>
                </a:cubicBezTo>
                <a:lnTo>
                  <a:pt x="11615382" y="3035488"/>
                </a:lnTo>
                <a:lnTo>
                  <a:pt x="11610135" y="3042771"/>
                </a:lnTo>
                <a:cubicBezTo>
                  <a:pt x="11607345" y="3046247"/>
                  <a:pt x="11608441" y="3046371"/>
                  <a:pt x="11626204" y="3037278"/>
                </a:cubicBezTo>
                <a:lnTo>
                  <a:pt x="11629642" y="3035488"/>
                </a:lnTo>
                <a:lnTo>
                  <a:pt x="11637239" y="3035488"/>
                </a:lnTo>
                <a:cubicBezTo>
                  <a:pt x="11637239" y="3035488"/>
                  <a:pt x="11637239" y="3035488"/>
                  <a:pt x="11607478" y="3056675"/>
                </a:cubicBezTo>
                <a:cubicBezTo>
                  <a:pt x="11607478" y="3056675"/>
                  <a:pt x="11607478" y="3056675"/>
                  <a:pt x="11603226" y="3051378"/>
                </a:cubicBezTo>
                <a:cubicBezTo>
                  <a:pt x="11569214" y="3077861"/>
                  <a:pt x="11581968" y="3040785"/>
                  <a:pt x="11560710" y="3061971"/>
                </a:cubicBezTo>
                <a:cubicBezTo>
                  <a:pt x="11560710" y="3061971"/>
                  <a:pt x="11560710" y="3061971"/>
                  <a:pt x="11552208" y="3072564"/>
                </a:cubicBezTo>
                <a:cubicBezTo>
                  <a:pt x="11552208" y="3072564"/>
                  <a:pt x="11552208" y="3072564"/>
                  <a:pt x="11577717" y="3061971"/>
                </a:cubicBezTo>
                <a:cubicBezTo>
                  <a:pt x="11577717" y="3061971"/>
                  <a:pt x="11577717" y="3061971"/>
                  <a:pt x="11615981" y="3072564"/>
                </a:cubicBezTo>
                <a:cubicBezTo>
                  <a:pt x="11615981" y="3072564"/>
                  <a:pt x="11615981" y="3072564"/>
                  <a:pt x="11611730" y="3083158"/>
                </a:cubicBezTo>
                <a:cubicBezTo>
                  <a:pt x="11611730" y="3083158"/>
                  <a:pt x="11611730" y="3083158"/>
                  <a:pt x="11598975" y="3077861"/>
                </a:cubicBezTo>
                <a:cubicBezTo>
                  <a:pt x="11598975" y="3077861"/>
                  <a:pt x="11598975" y="3077861"/>
                  <a:pt x="11586420" y="3089034"/>
                </a:cubicBezTo>
                <a:lnTo>
                  <a:pt x="11584095" y="3091102"/>
                </a:lnTo>
                <a:lnTo>
                  <a:pt x="11579311" y="3093089"/>
                </a:lnTo>
                <a:cubicBezTo>
                  <a:pt x="11577717" y="3093751"/>
                  <a:pt x="11577717" y="3093751"/>
                  <a:pt x="11577717" y="3093751"/>
                </a:cubicBezTo>
                <a:lnTo>
                  <a:pt x="11577717" y="3096778"/>
                </a:lnTo>
                <a:lnTo>
                  <a:pt x="11569214" y="3104344"/>
                </a:lnTo>
                <a:cubicBezTo>
                  <a:pt x="11569214" y="3104344"/>
                  <a:pt x="11569214" y="3104344"/>
                  <a:pt x="11573466" y="3109641"/>
                </a:cubicBezTo>
                <a:cubicBezTo>
                  <a:pt x="11573466" y="3109641"/>
                  <a:pt x="11573466" y="3109641"/>
                  <a:pt x="11577717" y="3109641"/>
                </a:cubicBezTo>
                <a:cubicBezTo>
                  <a:pt x="11577717" y="3109641"/>
                  <a:pt x="11577717" y="3109641"/>
                  <a:pt x="11577717" y="3107654"/>
                </a:cubicBezTo>
                <a:lnTo>
                  <a:pt x="11577717" y="3096778"/>
                </a:lnTo>
                <a:lnTo>
                  <a:pt x="11584095" y="3091102"/>
                </a:lnTo>
                <a:lnTo>
                  <a:pt x="11590472" y="3088454"/>
                </a:lnTo>
                <a:cubicBezTo>
                  <a:pt x="11590472" y="3088454"/>
                  <a:pt x="11590472" y="3088454"/>
                  <a:pt x="11590472" y="3104344"/>
                </a:cubicBezTo>
                <a:cubicBezTo>
                  <a:pt x="11601101" y="3100372"/>
                  <a:pt x="11606681" y="3097061"/>
                  <a:pt x="11609206" y="3094496"/>
                </a:cubicBezTo>
                <a:lnTo>
                  <a:pt x="11609519" y="3090266"/>
                </a:lnTo>
                <a:lnTo>
                  <a:pt x="11619369" y="3084813"/>
                </a:lnTo>
                <a:cubicBezTo>
                  <a:pt x="11624749" y="3081833"/>
                  <a:pt x="11631924" y="3077861"/>
                  <a:pt x="11641490" y="3072564"/>
                </a:cubicBezTo>
                <a:cubicBezTo>
                  <a:pt x="11641490" y="3072564"/>
                  <a:pt x="11641490" y="3072564"/>
                  <a:pt x="11654246" y="3061971"/>
                </a:cubicBezTo>
                <a:cubicBezTo>
                  <a:pt x="11654246" y="3061971"/>
                  <a:pt x="11654246" y="3061971"/>
                  <a:pt x="11675504" y="3051378"/>
                </a:cubicBezTo>
                <a:cubicBezTo>
                  <a:pt x="11675504" y="3051378"/>
                  <a:pt x="11675504" y="3051378"/>
                  <a:pt x="11718020" y="3009006"/>
                </a:cubicBezTo>
                <a:cubicBezTo>
                  <a:pt x="11718020" y="3009006"/>
                  <a:pt x="11718020" y="3009006"/>
                  <a:pt x="11722271" y="3014302"/>
                </a:cubicBezTo>
                <a:cubicBezTo>
                  <a:pt x="11722271" y="3014302"/>
                  <a:pt x="11722271" y="3014302"/>
                  <a:pt x="11730774" y="3009006"/>
                </a:cubicBezTo>
                <a:cubicBezTo>
                  <a:pt x="11730774" y="3009006"/>
                  <a:pt x="11730774" y="3009006"/>
                  <a:pt x="11713768" y="2993116"/>
                </a:cubicBezTo>
                <a:lnTo>
                  <a:pt x="11714085" y="2992831"/>
                </a:lnTo>
                <a:lnTo>
                  <a:pt x="11718020" y="2993116"/>
                </a:lnTo>
                <a:cubicBezTo>
                  <a:pt x="11722271" y="2993116"/>
                  <a:pt x="11713768" y="2987819"/>
                  <a:pt x="11722271" y="2987819"/>
                </a:cubicBezTo>
                <a:lnTo>
                  <a:pt x="11721183" y="2986465"/>
                </a:lnTo>
                <a:lnTo>
                  <a:pt x="11725393" y="2982688"/>
                </a:lnTo>
                <a:cubicBezTo>
                  <a:pt x="11730774" y="2980206"/>
                  <a:pt x="11721209" y="2997088"/>
                  <a:pt x="11730774" y="2993116"/>
                </a:cubicBezTo>
                <a:cubicBezTo>
                  <a:pt x="11730774" y="2993116"/>
                  <a:pt x="11730774" y="2993116"/>
                  <a:pt x="11730774" y="2982523"/>
                </a:cubicBezTo>
                <a:cubicBezTo>
                  <a:pt x="11730774" y="2982523"/>
                  <a:pt x="11730774" y="2982523"/>
                  <a:pt x="11756284" y="2987819"/>
                </a:cubicBezTo>
                <a:cubicBezTo>
                  <a:pt x="11756284" y="2987819"/>
                  <a:pt x="11756284" y="2987819"/>
                  <a:pt x="11756284" y="2966633"/>
                </a:cubicBezTo>
                <a:cubicBezTo>
                  <a:pt x="11756284" y="2966633"/>
                  <a:pt x="11756284" y="2966633"/>
                  <a:pt x="11747780" y="2966633"/>
                </a:cubicBezTo>
                <a:cubicBezTo>
                  <a:pt x="11747780" y="2966633"/>
                  <a:pt x="11747780" y="2966633"/>
                  <a:pt x="11713768" y="2977226"/>
                </a:cubicBezTo>
                <a:cubicBezTo>
                  <a:pt x="11713768" y="2977226"/>
                  <a:pt x="11713768" y="2977226"/>
                  <a:pt x="11714831" y="2978550"/>
                </a:cubicBezTo>
                <a:lnTo>
                  <a:pt x="11721183" y="2986465"/>
                </a:lnTo>
                <a:lnTo>
                  <a:pt x="11714085" y="2992831"/>
                </a:lnTo>
                <a:lnTo>
                  <a:pt x="11689732" y="2991069"/>
                </a:lnTo>
                <a:lnTo>
                  <a:pt x="11690052" y="2989475"/>
                </a:lnTo>
                <a:cubicBezTo>
                  <a:pt x="11690650" y="2986495"/>
                  <a:pt x="11691447" y="2982523"/>
                  <a:pt x="11692510" y="2977226"/>
                </a:cubicBezTo>
                <a:cubicBezTo>
                  <a:pt x="11692510" y="2977226"/>
                  <a:pt x="11692510" y="2977226"/>
                  <a:pt x="11691447" y="2978550"/>
                </a:cubicBezTo>
                <a:lnTo>
                  <a:pt x="11684124" y="2987672"/>
                </a:lnTo>
                <a:lnTo>
                  <a:pt x="11683544" y="2987589"/>
                </a:lnTo>
                <a:lnTo>
                  <a:pt x="11681349" y="2986495"/>
                </a:lnTo>
                <a:cubicBezTo>
                  <a:pt x="11678691" y="2985171"/>
                  <a:pt x="11673377" y="2982523"/>
                  <a:pt x="11662748" y="2977226"/>
                </a:cubicBezTo>
                <a:cubicBezTo>
                  <a:pt x="11662748" y="2977226"/>
                  <a:pt x="11662748" y="2977226"/>
                  <a:pt x="11654246" y="2982523"/>
                </a:cubicBezTo>
                <a:cubicBezTo>
                  <a:pt x="11654246" y="2982523"/>
                  <a:pt x="11654246" y="2982523"/>
                  <a:pt x="11594724" y="2998413"/>
                </a:cubicBezTo>
                <a:cubicBezTo>
                  <a:pt x="11594724" y="2998413"/>
                  <a:pt x="11594724" y="2998413"/>
                  <a:pt x="11556459" y="3019599"/>
                </a:cubicBezTo>
                <a:cubicBezTo>
                  <a:pt x="11556459" y="3019599"/>
                  <a:pt x="11556459" y="3019599"/>
                  <a:pt x="11518194" y="3024896"/>
                </a:cubicBezTo>
                <a:cubicBezTo>
                  <a:pt x="11518194" y="3024896"/>
                  <a:pt x="11518194" y="3024896"/>
                  <a:pt x="11454421" y="3046082"/>
                </a:cubicBezTo>
                <a:cubicBezTo>
                  <a:pt x="11454421" y="3046082"/>
                  <a:pt x="11454421" y="3046082"/>
                  <a:pt x="11420408" y="3061971"/>
                </a:cubicBezTo>
                <a:cubicBezTo>
                  <a:pt x="11420408" y="3061971"/>
                  <a:pt x="11420408" y="3061971"/>
                  <a:pt x="11411905" y="3056675"/>
                </a:cubicBezTo>
                <a:cubicBezTo>
                  <a:pt x="11428912" y="3051378"/>
                  <a:pt x="11416156" y="3051378"/>
                  <a:pt x="11416156" y="3051378"/>
                </a:cubicBezTo>
                <a:cubicBezTo>
                  <a:pt x="11416156" y="3051378"/>
                  <a:pt x="11416156" y="3051378"/>
                  <a:pt x="11399150" y="3051378"/>
                </a:cubicBezTo>
                <a:cubicBezTo>
                  <a:pt x="11365138" y="3040785"/>
                  <a:pt x="11377892" y="3077861"/>
                  <a:pt x="11348131" y="3061971"/>
                </a:cubicBezTo>
                <a:cubicBezTo>
                  <a:pt x="11348131" y="3061971"/>
                  <a:pt x="11348131" y="3061971"/>
                  <a:pt x="11352383" y="3083158"/>
                </a:cubicBezTo>
                <a:cubicBezTo>
                  <a:pt x="11352383" y="3083158"/>
                  <a:pt x="11352383" y="3083158"/>
                  <a:pt x="11309867" y="3088454"/>
                </a:cubicBezTo>
                <a:cubicBezTo>
                  <a:pt x="11309867" y="3088454"/>
                  <a:pt x="11309867" y="3088454"/>
                  <a:pt x="11322622" y="3072564"/>
                </a:cubicBezTo>
                <a:cubicBezTo>
                  <a:pt x="11322622" y="3072564"/>
                  <a:pt x="11322622" y="3072564"/>
                  <a:pt x="11309867" y="3072564"/>
                </a:cubicBezTo>
                <a:cubicBezTo>
                  <a:pt x="11309867" y="3072564"/>
                  <a:pt x="11309867" y="3072564"/>
                  <a:pt x="11305616" y="3088454"/>
                </a:cubicBezTo>
                <a:cubicBezTo>
                  <a:pt x="11267351" y="3061971"/>
                  <a:pt x="11301364" y="3093751"/>
                  <a:pt x="11275854" y="3088454"/>
                </a:cubicBezTo>
                <a:cubicBezTo>
                  <a:pt x="11284358" y="3093751"/>
                  <a:pt x="11271602" y="3088454"/>
                  <a:pt x="11275854" y="3099047"/>
                </a:cubicBezTo>
                <a:cubicBezTo>
                  <a:pt x="11288609" y="3104344"/>
                  <a:pt x="11292860" y="3072564"/>
                  <a:pt x="11305616" y="3093751"/>
                </a:cubicBezTo>
                <a:cubicBezTo>
                  <a:pt x="11301364" y="3104344"/>
                  <a:pt x="11292860" y="3104344"/>
                  <a:pt x="11288609" y="3109641"/>
                </a:cubicBezTo>
                <a:cubicBezTo>
                  <a:pt x="11288609" y="3109641"/>
                  <a:pt x="11288609" y="3109641"/>
                  <a:pt x="11284358" y="3109641"/>
                </a:cubicBezTo>
                <a:cubicBezTo>
                  <a:pt x="11284358" y="3109641"/>
                  <a:pt x="11284358" y="3109641"/>
                  <a:pt x="11284358" y="3099047"/>
                </a:cubicBezTo>
                <a:cubicBezTo>
                  <a:pt x="11275854" y="3109641"/>
                  <a:pt x="11271602" y="3104344"/>
                  <a:pt x="11275854" y="3109641"/>
                </a:cubicBezTo>
                <a:cubicBezTo>
                  <a:pt x="11275854" y="3109641"/>
                  <a:pt x="11275854" y="3109641"/>
                  <a:pt x="11271602" y="3104344"/>
                </a:cubicBezTo>
                <a:cubicBezTo>
                  <a:pt x="11271602" y="3104344"/>
                  <a:pt x="11271602" y="3104344"/>
                  <a:pt x="11258848" y="3114937"/>
                </a:cubicBezTo>
                <a:cubicBezTo>
                  <a:pt x="11258848" y="3114937"/>
                  <a:pt x="11258848" y="3114937"/>
                  <a:pt x="11254596" y="3109641"/>
                </a:cubicBezTo>
                <a:cubicBezTo>
                  <a:pt x="11254596" y="3109641"/>
                  <a:pt x="11254596" y="3109641"/>
                  <a:pt x="11246093" y="3114937"/>
                </a:cubicBezTo>
                <a:cubicBezTo>
                  <a:pt x="11246093" y="3114937"/>
                  <a:pt x="11246093" y="3114937"/>
                  <a:pt x="11250344" y="3120234"/>
                </a:cubicBezTo>
                <a:cubicBezTo>
                  <a:pt x="11224835" y="3141420"/>
                  <a:pt x="11246093" y="3125530"/>
                  <a:pt x="11241842" y="3125530"/>
                </a:cubicBezTo>
                <a:cubicBezTo>
                  <a:pt x="11241842" y="3125530"/>
                  <a:pt x="11241842" y="3125530"/>
                  <a:pt x="11220584" y="3114937"/>
                </a:cubicBezTo>
                <a:cubicBezTo>
                  <a:pt x="11246093" y="3096399"/>
                  <a:pt x="11248219" y="3096399"/>
                  <a:pt x="11244499" y="3100372"/>
                </a:cubicBezTo>
                <a:lnTo>
                  <a:pt x="11240274" y="3104240"/>
                </a:lnTo>
                <a:lnTo>
                  <a:pt x="11237590" y="3106330"/>
                </a:lnTo>
                <a:cubicBezTo>
                  <a:pt x="11233338" y="3109641"/>
                  <a:pt x="11233338" y="3109641"/>
                  <a:pt x="11233338" y="3109641"/>
                </a:cubicBezTo>
                <a:cubicBezTo>
                  <a:pt x="11232275" y="3110965"/>
                  <a:pt x="11234135" y="3109641"/>
                  <a:pt x="11236726" y="3107489"/>
                </a:cubicBezTo>
                <a:lnTo>
                  <a:pt x="11240274" y="3104240"/>
                </a:lnTo>
                <a:lnTo>
                  <a:pt x="11247687" y="3098468"/>
                </a:lnTo>
                <a:cubicBezTo>
                  <a:pt x="11252470" y="3094744"/>
                  <a:pt x="11258848" y="3089778"/>
                  <a:pt x="11267351" y="3083158"/>
                </a:cubicBezTo>
                <a:cubicBezTo>
                  <a:pt x="11267351" y="3083158"/>
                  <a:pt x="11267351" y="3083158"/>
                  <a:pt x="11335376" y="3030192"/>
                </a:cubicBezTo>
                <a:cubicBezTo>
                  <a:pt x="11335376" y="3030192"/>
                  <a:pt x="11335376" y="3030192"/>
                  <a:pt x="11343880" y="3030192"/>
                </a:cubicBezTo>
                <a:cubicBezTo>
                  <a:pt x="11343880" y="3030192"/>
                  <a:pt x="11343880" y="3030192"/>
                  <a:pt x="11352383" y="3009006"/>
                </a:cubicBezTo>
                <a:cubicBezTo>
                  <a:pt x="11352383" y="3009006"/>
                  <a:pt x="11352383" y="3009006"/>
                  <a:pt x="11373641" y="3014302"/>
                </a:cubicBezTo>
                <a:cubicBezTo>
                  <a:pt x="11377892" y="3014302"/>
                  <a:pt x="11373641" y="3009006"/>
                  <a:pt x="11377892" y="3009006"/>
                </a:cubicBezTo>
                <a:cubicBezTo>
                  <a:pt x="11326874" y="3003709"/>
                  <a:pt x="11369389" y="3003709"/>
                  <a:pt x="11365138" y="2998413"/>
                </a:cubicBezTo>
                <a:cubicBezTo>
                  <a:pt x="11365138" y="2998413"/>
                  <a:pt x="11365138" y="2998413"/>
                  <a:pt x="11382144" y="2982523"/>
                </a:cubicBezTo>
                <a:cubicBezTo>
                  <a:pt x="11382144" y="2982523"/>
                  <a:pt x="11382144" y="2982523"/>
                  <a:pt x="11428912" y="2982523"/>
                </a:cubicBezTo>
                <a:cubicBezTo>
                  <a:pt x="11428912" y="2982523"/>
                  <a:pt x="11428912" y="2982523"/>
                  <a:pt x="11428912" y="2987819"/>
                </a:cubicBezTo>
                <a:cubicBezTo>
                  <a:pt x="11428912" y="2987819"/>
                  <a:pt x="11428912" y="2987819"/>
                  <a:pt x="11411905" y="2998413"/>
                </a:cubicBezTo>
                <a:cubicBezTo>
                  <a:pt x="11403402" y="3003709"/>
                  <a:pt x="11420408" y="3003709"/>
                  <a:pt x="11420408" y="2998413"/>
                </a:cubicBezTo>
                <a:cubicBezTo>
                  <a:pt x="11420408" y="2998413"/>
                  <a:pt x="11420408" y="2998413"/>
                  <a:pt x="11454421" y="3003709"/>
                </a:cubicBezTo>
                <a:cubicBezTo>
                  <a:pt x="11454421" y="3003709"/>
                  <a:pt x="11454421" y="3003709"/>
                  <a:pt x="11454421" y="2993116"/>
                </a:cubicBezTo>
                <a:lnTo>
                  <a:pt x="11445918" y="2981862"/>
                </a:lnTo>
                <a:lnTo>
                  <a:pt x="11445918" y="2977226"/>
                </a:lnTo>
                <a:cubicBezTo>
                  <a:pt x="11445918" y="2977226"/>
                  <a:pt x="11445918" y="2977226"/>
                  <a:pt x="11454421" y="2977226"/>
                </a:cubicBezTo>
                <a:lnTo>
                  <a:pt x="11460025" y="2966296"/>
                </a:lnTo>
                <a:lnTo>
                  <a:pt x="11461329" y="2965971"/>
                </a:lnTo>
                <a:cubicBezTo>
                  <a:pt x="11463986" y="2965309"/>
                  <a:pt x="11469301" y="2963985"/>
                  <a:pt x="11479930" y="2961336"/>
                </a:cubicBezTo>
                <a:cubicBezTo>
                  <a:pt x="11479930" y="2961336"/>
                  <a:pt x="11479930" y="2961336"/>
                  <a:pt x="11479930" y="2971930"/>
                </a:cubicBezTo>
                <a:cubicBezTo>
                  <a:pt x="11479930" y="2971930"/>
                  <a:pt x="11479930" y="2971930"/>
                  <a:pt x="11496937" y="2950743"/>
                </a:cubicBezTo>
                <a:cubicBezTo>
                  <a:pt x="11501188" y="2934854"/>
                  <a:pt x="11492685" y="2945447"/>
                  <a:pt x="11488434" y="2945447"/>
                </a:cubicBezTo>
                <a:cubicBezTo>
                  <a:pt x="11488434" y="2945447"/>
                  <a:pt x="11488434" y="2945447"/>
                  <a:pt x="11496937" y="2934854"/>
                </a:cubicBezTo>
                <a:cubicBezTo>
                  <a:pt x="11496937" y="2934854"/>
                  <a:pt x="11496937" y="2934854"/>
                  <a:pt x="11471427" y="2924260"/>
                </a:cubicBezTo>
                <a:cubicBezTo>
                  <a:pt x="11471427" y="2924260"/>
                  <a:pt x="11471427" y="2924260"/>
                  <a:pt x="11462924" y="2929557"/>
                </a:cubicBezTo>
                <a:lnTo>
                  <a:pt x="11463997" y="2920280"/>
                </a:lnTo>
                <a:lnTo>
                  <a:pt x="11479930" y="2908371"/>
                </a:lnTo>
                <a:cubicBezTo>
                  <a:pt x="11479930" y="2908371"/>
                  <a:pt x="11479930" y="2908371"/>
                  <a:pt x="11484182" y="2913668"/>
                </a:cubicBezTo>
                <a:cubicBezTo>
                  <a:pt x="11484182" y="2913668"/>
                  <a:pt x="11484182" y="2913668"/>
                  <a:pt x="11488434" y="2924260"/>
                </a:cubicBezTo>
                <a:cubicBezTo>
                  <a:pt x="11488434" y="2924260"/>
                  <a:pt x="11488434" y="2924260"/>
                  <a:pt x="11501188" y="2924260"/>
                </a:cubicBezTo>
                <a:cubicBezTo>
                  <a:pt x="11501188" y="2924260"/>
                  <a:pt x="11501188" y="2924260"/>
                  <a:pt x="11513943" y="2903074"/>
                </a:cubicBezTo>
                <a:cubicBezTo>
                  <a:pt x="11513943" y="2903074"/>
                  <a:pt x="11513943" y="2903074"/>
                  <a:pt x="11543704" y="2887184"/>
                </a:cubicBezTo>
                <a:cubicBezTo>
                  <a:pt x="11543704" y="2887184"/>
                  <a:pt x="11543704" y="2887184"/>
                  <a:pt x="11539452" y="2887184"/>
                </a:cubicBezTo>
                <a:cubicBezTo>
                  <a:pt x="11539452" y="2887184"/>
                  <a:pt x="11539452" y="2887184"/>
                  <a:pt x="11547956" y="2865998"/>
                </a:cubicBezTo>
                <a:cubicBezTo>
                  <a:pt x="11547956" y="2865998"/>
                  <a:pt x="11547956" y="2865998"/>
                  <a:pt x="11535201" y="2871295"/>
                </a:cubicBezTo>
                <a:cubicBezTo>
                  <a:pt x="11535201" y="2871295"/>
                  <a:pt x="11535201" y="2871295"/>
                  <a:pt x="11535201" y="2865998"/>
                </a:cubicBezTo>
                <a:cubicBezTo>
                  <a:pt x="11544767" y="2856729"/>
                  <a:pt x="11550082" y="2851433"/>
                  <a:pt x="11552673" y="2848619"/>
                </a:cubicBezTo>
                <a:lnTo>
                  <a:pt x="11553626" y="2846524"/>
                </a:lnTo>
                <a:lnTo>
                  <a:pt x="11572336" y="2839764"/>
                </a:lnTo>
                <a:cubicBezTo>
                  <a:pt x="11582500" y="2837529"/>
                  <a:pt x="11549018" y="2855405"/>
                  <a:pt x="11577717" y="2855405"/>
                </a:cubicBezTo>
                <a:lnTo>
                  <a:pt x="11584007" y="2844812"/>
                </a:lnTo>
                <a:lnTo>
                  <a:pt x="11586220" y="2844812"/>
                </a:lnTo>
                <a:cubicBezTo>
                  <a:pt x="11586220" y="2844812"/>
                  <a:pt x="11586220" y="2844812"/>
                  <a:pt x="11585157" y="2843488"/>
                </a:cubicBezTo>
                <a:lnTo>
                  <a:pt x="11584096" y="2842166"/>
                </a:lnTo>
                <a:lnTo>
                  <a:pt x="11584095" y="2842164"/>
                </a:lnTo>
                <a:lnTo>
                  <a:pt x="11584094" y="2842164"/>
                </a:lnTo>
                <a:lnTo>
                  <a:pt x="11577717" y="2834219"/>
                </a:lnTo>
                <a:cubicBezTo>
                  <a:pt x="11577717" y="2834219"/>
                  <a:pt x="11577717" y="2834219"/>
                  <a:pt x="11581968" y="2828922"/>
                </a:cubicBezTo>
                <a:cubicBezTo>
                  <a:pt x="11592597" y="2831571"/>
                  <a:pt x="11598709" y="2833226"/>
                  <a:pt x="11601964" y="2834302"/>
                </a:cubicBezTo>
                <a:lnTo>
                  <a:pt x="11602743" y="2834821"/>
                </a:lnTo>
                <a:lnTo>
                  <a:pt x="11601101" y="2836867"/>
                </a:lnTo>
                <a:cubicBezTo>
                  <a:pt x="11598975" y="2839515"/>
                  <a:pt x="11598975" y="2839515"/>
                  <a:pt x="11598975" y="2839515"/>
                </a:cubicBezTo>
                <a:cubicBezTo>
                  <a:pt x="11596849" y="2836867"/>
                  <a:pt x="11603227" y="2836867"/>
                  <a:pt x="11604821" y="2836205"/>
                </a:cubicBezTo>
                <a:lnTo>
                  <a:pt x="11602743" y="2834821"/>
                </a:lnTo>
                <a:lnTo>
                  <a:pt x="11606149" y="2830578"/>
                </a:lnTo>
                <a:cubicBezTo>
                  <a:pt x="11608541" y="2827598"/>
                  <a:pt x="11611730" y="2823626"/>
                  <a:pt x="11615981" y="2818329"/>
                </a:cubicBezTo>
                <a:lnTo>
                  <a:pt x="11620238" y="2818880"/>
                </a:lnTo>
                <a:lnTo>
                  <a:pt x="11627205" y="2822770"/>
                </a:lnTo>
                <a:lnTo>
                  <a:pt x="11627142" y="2822964"/>
                </a:lnTo>
                <a:cubicBezTo>
                  <a:pt x="11624484" y="2824950"/>
                  <a:pt x="11620233" y="2826274"/>
                  <a:pt x="11628736" y="2823626"/>
                </a:cubicBezTo>
                <a:lnTo>
                  <a:pt x="11627205" y="2822770"/>
                </a:lnTo>
                <a:lnTo>
                  <a:pt x="11628138" y="2819902"/>
                </a:lnTo>
                <a:lnTo>
                  <a:pt x="11620238" y="2818880"/>
                </a:lnTo>
                <a:lnTo>
                  <a:pt x="11619103" y="2818246"/>
                </a:lnTo>
                <a:cubicBezTo>
                  <a:pt x="11614918" y="2815019"/>
                  <a:pt x="11624484" y="2817005"/>
                  <a:pt x="11624484" y="2813032"/>
                </a:cubicBezTo>
                <a:cubicBezTo>
                  <a:pt x="11624484" y="2813032"/>
                  <a:pt x="11624484" y="2813032"/>
                  <a:pt x="11603226" y="2797143"/>
                </a:cubicBezTo>
                <a:cubicBezTo>
                  <a:pt x="11603226" y="2797143"/>
                  <a:pt x="11603226" y="2797143"/>
                  <a:pt x="11611730" y="2786550"/>
                </a:cubicBezTo>
                <a:cubicBezTo>
                  <a:pt x="11611730" y="2786550"/>
                  <a:pt x="11611730" y="2786550"/>
                  <a:pt x="11590472" y="2786550"/>
                </a:cubicBezTo>
                <a:cubicBezTo>
                  <a:pt x="11590472" y="2786550"/>
                  <a:pt x="11590472" y="2786550"/>
                  <a:pt x="11581968" y="2765364"/>
                </a:cubicBezTo>
                <a:cubicBezTo>
                  <a:pt x="11581968" y="2765364"/>
                  <a:pt x="11581968" y="2765364"/>
                  <a:pt x="11586220" y="2760067"/>
                </a:cubicBezTo>
                <a:cubicBezTo>
                  <a:pt x="11586220" y="2760067"/>
                  <a:pt x="11586220" y="2760067"/>
                  <a:pt x="11598975" y="2770660"/>
                </a:cubicBezTo>
                <a:cubicBezTo>
                  <a:pt x="11611730" y="2749474"/>
                  <a:pt x="11586220" y="2765364"/>
                  <a:pt x="11586220" y="2749474"/>
                </a:cubicBezTo>
                <a:cubicBezTo>
                  <a:pt x="11586220" y="2749474"/>
                  <a:pt x="11586220" y="2749474"/>
                  <a:pt x="11581968" y="2733584"/>
                </a:cubicBezTo>
                <a:cubicBezTo>
                  <a:pt x="11581968" y="2733584"/>
                  <a:pt x="11581968" y="2733584"/>
                  <a:pt x="11590472" y="2733584"/>
                </a:cubicBezTo>
                <a:cubicBezTo>
                  <a:pt x="11590472" y="2733584"/>
                  <a:pt x="11590472" y="2733584"/>
                  <a:pt x="11594724" y="2712398"/>
                </a:cubicBezTo>
                <a:cubicBezTo>
                  <a:pt x="11590472" y="2717694"/>
                  <a:pt x="11586220" y="2712398"/>
                  <a:pt x="11581968" y="2712398"/>
                </a:cubicBezTo>
                <a:cubicBezTo>
                  <a:pt x="11526698" y="2675322"/>
                  <a:pt x="11573466" y="2738881"/>
                  <a:pt x="11543704" y="2717694"/>
                </a:cubicBezTo>
                <a:cubicBezTo>
                  <a:pt x="11543704" y="2717694"/>
                  <a:pt x="11543704" y="2717694"/>
                  <a:pt x="11518194" y="2712398"/>
                </a:cubicBezTo>
                <a:cubicBezTo>
                  <a:pt x="11518194" y="2712398"/>
                  <a:pt x="11518194" y="2712398"/>
                  <a:pt x="11518194" y="2707101"/>
                </a:cubicBezTo>
                <a:cubicBezTo>
                  <a:pt x="11518194" y="2707101"/>
                  <a:pt x="11518194" y="2707101"/>
                  <a:pt x="11505440" y="2722991"/>
                </a:cubicBezTo>
                <a:cubicBezTo>
                  <a:pt x="11505440" y="2722991"/>
                  <a:pt x="11505440" y="2722991"/>
                  <a:pt x="11501188" y="2733584"/>
                </a:cubicBezTo>
                <a:cubicBezTo>
                  <a:pt x="11501188" y="2733584"/>
                  <a:pt x="11501188" y="2733584"/>
                  <a:pt x="11488434" y="2733584"/>
                </a:cubicBezTo>
                <a:cubicBezTo>
                  <a:pt x="11488434" y="2733584"/>
                  <a:pt x="11488434" y="2733584"/>
                  <a:pt x="11496937" y="2728287"/>
                </a:cubicBezTo>
                <a:cubicBezTo>
                  <a:pt x="11496937" y="2728287"/>
                  <a:pt x="11496937" y="2728287"/>
                  <a:pt x="11488434" y="2712398"/>
                </a:cubicBezTo>
                <a:cubicBezTo>
                  <a:pt x="11488434" y="2712398"/>
                  <a:pt x="11488434" y="2712398"/>
                  <a:pt x="11475679" y="2722991"/>
                </a:cubicBezTo>
                <a:cubicBezTo>
                  <a:pt x="11475679" y="2722991"/>
                  <a:pt x="11475679" y="2722991"/>
                  <a:pt x="11471427" y="2717694"/>
                </a:cubicBezTo>
                <a:cubicBezTo>
                  <a:pt x="11411905" y="2712398"/>
                  <a:pt x="11475679" y="2722991"/>
                  <a:pt x="11454421" y="2733584"/>
                </a:cubicBezTo>
                <a:cubicBezTo>
                  <a:pt x="11454421" y="2733584"/>
                  <a:pt x="11454421" y="2733584"/>
                  <a:pt x="11428912" y="2738881"/>
                </a:cubicBezTo>
                <a:cubicBezTo>
                  <a:pt x="11428912" y="2738881"/>
                  <a:pt x="11428912" y="2738881"/>
                  <a:pt x="11420408" y="2722991"/>
                </a:cubicBezTo>
                <a:cubicBezTo>
                  <a:pt x="11420408" y="2722991"/>
                  <a:pt x="11420408" y="2722991"/>
                  <a:pt x="11411905" y="2728287"/>
                </a:cubicBezTo>
                <a:cubicBezTo>
                  <a:pt x="11411905" y="2728287"/>
                  <a:pt x="11411905" y="2728287"/>
                  <a:pt x="11386396" y="2738881"/>
                </a:cubicBezTo>
                <a:lnTo>
                  <a:pt x="11385120" y="2733584"/>
                </a:lnTo>
                <a:lnTo>
                  <a:pt x="11386396" y="2733584"/>
                </a:lnTo>
                <a:cubicBezTo>
                  <a:pt x="11386396" y="2733584"/>
                  <a:pt x="11385333" y="2732260"/>
                  <a:pt x="11384801" y="2732260"/>
                </a:cubicBezTo>
                <a:lnTo>
                  <a:pt x="11385120" y="2733584"/>
                </a:lnTo>
                <a:lnTo>
                  <a:pt x="11382144" y="2733584"/>
                </a:lnTo>
                <a:cubicBezTo>
                  <a:pt x="11382144" y="2733584"/>
                  <a:pt x="11382144" y="2733584"/>
                  <a:pt x="11373641" y="2738881"/>
                </a:cubicBezTo>
                <a:cubicBezTo>
                  <a:pt x="11373641" y="2738881"/>
                  <a:pt x="11373641" y="2738881"/>
                  <a:pt x="11369389" y="2728287"/>
                </a:cubicBezTo>
                <a:cubicBezTo>
                  <a:pt x="11369389" y="2728287"/>
                  <a:pt x="11369389" y="2728287"/>
                  <a:pt x="11394898" y="2701804"/>
                </a:cubicBezTo>
                <a:cubicBezTo>
                  <a:pt x="11394898" y="2701804"/>
                  <a:pt x="11394898" y="2701804"/>
                  <a:pt x="11386396" y="2685915"/>
                </a:cubicBezTo>
                <a:cubicBezTo>
                  <a:pt x="11386396" y="2685915"/>
                  <a:pt x="11386396" y="2685915"/>
                  <a:pt x="11411905" y="2685915"/>
                </a:cubicBezTo>
                <a:cubicBezTo>
                  <a:pt x="11411905" y="2685915"/>
                  <a:pt x="11411905" y="2685915"/>
                  <a:pt x="11411905" y="2654136"/>
                </a:cubicBezTo>
                <a:cubicBezTo>
                  <a:pt x="11411905" y="2654136"/>
                  <a:pt x="11411905" y="2654136"/>
                  <a:pt x="11424660" y="2659432"/>
                </a:cubicBezTo>
                <a:cubicBezTo>
                  <a:pt x="11424660" y="2659432"/>
                  <a:pt x="11424660" y="2659432"/>
                  <a:pt x="11428912" y="2648839"/>
                </a:cubicBezTo>
                <a:lnTo>
                  <a:pt x="11438610" y="2649666"/>
                </a:lnTo>
                <a:lnTo>
                  <a:pt x="11437946" y="2652149"/>
                </a:lnTo>
                <a:cubicBezTo>
                  <a:pt x="11437414" y="2654136"/>
                  <a:pt x="11437414" y="2654136"/>
                  <a:pt x="11437414" y="2654136"/>
                </a:cubicBezTo>
                <a:cubicBezTo>
                  <a:pt x="11434226" y="2654136"/>
                  <a:pt x="11442995" y="2651156"/>
                  <a:pt x="11438611" y="2649667"/>
                </a:cubicBezTo>
                <a:lnTo>
                  <a:pt x="11438610" y="2649666"/>
                </a:lnTo>
                <a:lnTo>
                  <a:pt x="11441666" y="2638246"/>
                </a:lnTo>
                <a:cubicBezTo>
                  <a:pt x="11441666" y="2638246"/>
                  <a:pt x="11441666" y="2638246"/>
                  <a:pt x="11458672" y="2627653"/>
                </a:cubicBezTo>
                <a:cubicBezTo>
                  <a:pt x="11458672" y="2627653"/>
                  <a:pt x="11458672" y="2627653"/>
                  <a:pt x="11462924" y="2632949"/>
                </a:cubicBezTo>
                <a:cubicBezTo>
                  <a:pt x="11462924" y="2632949"/>
                  <a:pt x="11462924" y="2632949"/>
                  <a:pt x="11471427" y="2606466"/>
                </a:cubicBezTo>
                <a:cubicBezTo>
                  <a:pt x="11471427" y="2606466"/>
                  <a:pt x="11471427" y="2606466"/>
                  <a:pt x="11513943" y="2542908"/>
                </a:cubicBezTo>
                <a:cubicBezTo>
                  <a:pt x="11513943" y="2542908"/>
                  <a:pt x="11513943" y="2542908"/>
                  <a:pt x="11492685" y="2537611"/>
                </a:cubicBezTo>
                <a:cubicBezTo>
                  <a:pt x="11492685" y="2537611"/>
                  <a:pt x="11492685" y="2537611"/>
                  <a:pt x="11518194" y="2527018"/>
                </a:cubicBezTo>
                <a:cubicBezTo>
                  <a:pt x="11518194" y="2527018"/>
                  <a:pt x="11518194" y="2527018"/>
                  <a:pt x="11530950" y="2511128"/>
                </a:cubicBezTo>
                <a:cubicBezTo>
                  <a:pt x="11530950" y="2511128"/>
                  <a:pt x="11530950" y="2511128"/>
                  <a:pt x="11522446" y="2505831"/>
                </a:cubicBezTo>
                <a:cubicBezTo>
                  <a:pt x="11522446" y="2505831"/>
                  <a:pt x="11522446" y="2505831"/>
                  <a:pt x="11518194" y="2511128"/>
                </a:cubicBezTo>
                <a:cubicBezTo>
                  <a:pt x="11518194" y="2511128"/>
                  <a:pt x="11518194" y="2511128"/>
                  <a:pt x="11513943" y="2500535"/>
                </a:cubicBezTo>
                <a:cubicBezTo>
                  <a:pt x="11513943" y="2500535"/>
                  <a:pt x="11513943" y="2500535"/>
                  <a:pt x="11505440" y="2516425"/>
                </a:cubicBezTo>
                <a:cubicBezTo>
                  <a:pt x="11505440" y="2516425"/>
                  <a:pt x="11505440" y="2516425"/>
                  <a:pt x="11484182" y="2527018"/>
                </a:cubicBezTo>
                <a:cubicBezTo>
                  <a:pt x="11445918" y="2484645"/>
                  <a:pt x="11475679" y="2527018"/>
                  <a:pt x="11445918" y="2527018"/>
                </a:cubicBezTo>
                <a:cubicBezTo>
                  <a:pt x="11445918" y="2527018"/>
                  <a:pt x="11445918" y="2527018"/>
                  <a:pt x="11441666" y="2521721"/>
                </a:cubicBezTo>
                <a:cubicBezTo>
                  <a:pt x="11441666" y="2521721"/>
                  <a:pt x="11441666" y="2521721"/>
                  <a:pt x="11428912" y="2527018"/>
                </a:cubicBezTo>
                <a:cubicBezTo>
                  <a:pt x="11416156" y="2516425"/>
                  <a:pt x="11437414" y="2521721"/>
                  <a:pt x="11424660" y="2516425"/>
                </a:cubicBezTo>
                <a:cubicBezTo>
                  <a:pt x="11424660" y="2516425"/>
                  <a:pt x="11424660" y="2516425"/>
                  <a:pt x="11428912" y="2511128"/>
                </a:cubicBezTo>
                <a:cubicBezTo>
                  <a:pt x="11428912" y="2511128"/>
                  <a:pt x="11428912" y="2511128"/>
                  <a:pt x="11441666" y="2505831"/>
                </a:cubicBezTo>
                <a:cubicBezTo>
                  <a:pt x="11441666" y="2505831"/>
                  <a:pt x="11441666" y="2505831"/>
                  <a:pt x="11454421" y="2511128"/>
                </a:cubicBezTo>
                <a:cubicBezTo>
                  <a:pt x="11454421" y="2511128"/>
                  <a:pt x="11454421" y="2511128"/>
                  <a:pt x="11467176" y="2505831"/>
                </a:cubicBezTo>
                <a:cubicBezTo>
                  <a:pt x="11467176" y="2505831"/>
                  <a:pt x="11467176" y="2505831"/>
                  <a:pt x="11454421" y="2495238"/>
                </a:cubicBezTo>
                <a:cubicBezTo>
                  <a:pt x="11454421" y="2495238"/>
                  <a:pt x="11454421" y="2495238"/>
                  <a:pt x="11441666" y="2500535"/>
                </a:cubicBezTo>
                <a:cubicBezTo>
                  <a:pt x="11441666" y="2500535"/>
                  <a:pt x="11441666" y="2500535"/>
                  <a:pt x="11445918" y="2479349"/>
                </a:cubicBezTo>
                <a:cubicBezTo>
                  <a:pt x="11445918" y="2479349"/>
                  <a:pt x="11445918" y="2479349"/>
                  <a:pt x="11450170" y="2479349"/>
                </a:cubicBezTo>
                <a:cubicBezTo>
                  <a:pt x="11450170" y="2479349"/>
                  <a:pt x="11450170" y="2479349"/>
                  <a:pt x="11462924" y="2479349"/>
                </a:cubicBezTo>
                <a:cubicBezTo>
                  <a:pt x="11462924" y="2479349"/>
                  <a:pt x="11462924" y="2479349"/>
                  <a:pt x="11458672" y="2452866"/>
                </a:cubicBezTo>
                <a:cubicBezTo>
                  <a:pt x="11458672" y="2452866"/>
                  <a:pt x="11458672" y="2452866"/>
                  <a:pt x="11450170" y="2452866"/>
                </a:cubicBezTo>
                <a:cubicBezTo>
                  <a:pt x="11450170" y="2452866"/>
                  <a:pt x="11450170" y="2452866"/>
                  <a:pt x="11445918" y="2474052"/>
                </a:cubicBezTo>
                <a:cubicBezTo>
                  <a:pt x="11445918" y="2474052"/>
                  <a:pt x="11445918" y="2474052"/>
                  <a:pt x="11437414" y="2463459"/>
                </a:cubicBezTo>
                <a:cubicBezTo>
                  <a:pt x="11437414" y="2463459"/>
                  <a:pt x="11437414" y="2463459"/>
                  <a:pt x="11441666" y="2463459"/>
                </a:cubicBezTo>
                <a:cubicBezTo>
                  <a:pt x="11441666" y="2463459"/>
                  <a:pt x="11441666" y="2463459"/>
                  <a:pt x="11424660" y="2447569"/>
                </a:cubicBezTo>
                <a:cubicBezTo>
                  <a:pt x="11424660" y="2447569"/>
                  <a:pt x="11424660" y="2447569"/>
                  <a:pt x="11424660" y="2436976"/>
                </a:cubicBezTo>
                <a:cubicBezTo>
                  <a:pt x="11424660" y="2436976"/>
                  <a:pt x="11424660" y="2436976"/>
                  <a:pt x="11416156" y="2436976"/>
                </a:cubicBezTo>
                <a:cubicBezTo>
                  <a:pt x="11416156" y="2436976"/>
                  <a:pt x="11416156" y="2436976"/>
                  <a:pt x="11420408" y="2415790"/>
                </a:cubicBezTo>
                <a:cubicBezTo>
                  <a:pt x="11420408" y="2415790"/>
                  <a:pt x="11420408" y="2415790"/>
                  <a:pt x="11403402" y="2431680"/>
                </a:cubicBezTo>
                <a:cubicBezTo>
                  <a:pt x="11403402" y="2431680"/>
                  <a:pt x="11403402" y="2431680"/>
                  <a:pt x="11369389" y="2415790"/>
                </a:cubicBezTo>
                <a:cubicBezTo>
                  <a:pt x="11369389" y="2415790"/>
                  <a:pt x="11369389" y="2415790"/>
                  <a:pt x="11369389" y="2426383"/>
                </a:cubicBezTo>
                <a:cubicBezTo>
                  <a:pt x="11369389" y="2426383"/>
                  <a:pt x="11369389" y="2426383"/>
                  <a:pt x="11339628" y="2415790"/>
                </a:cubicBezTo>
                <a:cubicBezTo>
                  <a:pt x="11339628" y="2415790"/>
                  <a:pt x="11339628" y="2415790"/>
                  <a:pt x="11339628" y="2405197"/>
                </a:cubicBezTo>
                <a:cubicBezTo>
                  <a:pt x="11355571" y="2399900"/>
                  <a:pt x="11367994" y="2395762"/>
                  <a:pt x="11377544" y="2392566"/>
                </a:cubicBezTo>
                <a:lnTo>
                  <a:pt x="11387194" y="2389307"/>
                </a:lnTo>
                <a:lnTo>
                  <a:pt x="11394898" y="2389307"/>
                </a:lnTo>
                <a:cubicBezTo>
                  <a:pt x="11394898" y="2389307"/>
                  <a:pt x="11394898" y="2389307"/>
                  <a:pt x="11407654" y="2384010"/>
                </a:cubicBezTo>
                <a:cubicBezTo>
                  <a:pt x="11407654" y="2384010"/>
                  <a:pt x="11407654" y="2384010"/>
                  <a:pt x="11441666" y="2389307"/>
                </a:cubicBezTo>
                <a:cubicBezTo>
                  <a:pt x="11450170" y="2405197"/>
                  <a:pt x="11437414" y="2410493"/>
                  <a:pt x="11428912" y="2410493"/>
                </a:cubicBezTo>
                <a:cubicBezTo>
                  <a:pt x="11428912" y="2410493"/>
                  <a:pt x="11428912" y="2410493"/>
                  <a:pt x="11432499" y="2421666"/>
                </a:cubicBezTo>
                <a:lnTo>
                  <a:pt x="11432887" y="2422875"/>
                </a:lnTo>
                <a:lnTo>
                  <a:pt x="11430904" y="2426217"/>
                </a:lnTo>
                <a:cubicBezTo>
                  <a:pt x="11431302" y="2428369"/>
                  <a:pt x="11433162" y="2431679"/>
                  <a:pt x="11437414" y="2436976"/>
                </a:cubicBezTo>
                <a:lnTo>
                  <a:pt x="11432887" y="2422875"/>
                </a:lnTo>
                <a:lnTo>
                  <a:pt x="11433163" y="2422410"/>
                </a:lnTo>
                <a:cubicBezTo>
                  <a:pt x="11436352" y="2421086"/>
                  <a:pt x="11441666" y="2421086"/>
                  <a:pt x="11441666" y="2415790"/>
                </a:cubicBezTo>
                <a:cubicBezTo>
                  <a:pt x="11441666" y="2415790"/>
                  <a:pt x="11441666" y="2415790"/>
                  <a:pt x="11479930" y="2415790"/>
                </a:cubicBezTo>
                <a:cubicBezTo>
                  <a:pt x="11479930" y="2415790"/>
                  <a:pt x="11479930" y="2415790"/>
                  <a:pt x="11484182" y="2405197"/>
                </a:cubicBezTo>
                <a:cubicBezTo>
                  <a:pt x="11484182" y="2405197"/>
                  <a:pt x="11484182" y="2405197"/>
                  <a:pt x="11479930" y="2394603"/>
                </a:cubicBezTo>
                <a:cubicBezTo>
                  <a:pt x="11479930" y="2394603"/>
                  <a:pt x="11479930" y="2394603"/>
                  <a:pt x="11484182" y="2384010"/>
                </a:cubicBezTo>
                <a:cubicBezTo>
                  <a:pt x="11484182" y="2384010"/>
                  <a:pt x="11484182" y="2384010"/>
                  <a:pt x="11471427" y="2362824"/>
                </a:cubicBezTo>
                <a:cubicBezTo>
                  <a:pt x="11471427" y="2362824"/>
                  <a:pt x="11471427" y="2362824"/>
                  <a:pt x="11458672" y="2373417"/>
                </a:cubicBezTo>
                <a:cubicBezTo>
                  <a:pt x="11458672" y="2373417"/>
                  <a:pt x="11458672" y="2373417"/>
                  <a:pt x="11445918" y="2368121"/>
                </a:cubicBezTo>
                <a:cubicBezTo>
                  <a:pt x="11403402" y="2399900"/>
                  <a:pt x="11424660" y="2362824"/>
                  <a:pt x="11424660" y="2368121"/>
                </a:cubicBezTo>
                <a:cubicBezTo>
                  <a:pt x="11424660" y="2368121"/>
                  <a:pt x="11424660" y="2368121"/>
                  <a:pt x="11428912" y="2368121"/>
                </a:cubicBezTo>
                <a:cubicBezTo>
                  <a:pt x="11428912" y="2368121"/>
                  <a:pt x="11428912" y="2368121"/>
                  <a:pt x="11420408" y="2362824"/>
                </a:cubicBezTo>
                <a:cubicBezTo>
                  <a:pt x="11437414" y="2331045"/>
                  <a:pt x="11420408" y="2357527"/>
                  <a:pt x="11433163" y="2352231"/>
                </a:cubicBezTo>
                <a:cubicBezTo>
                  <a:pt x="11433163" y="2352231"/>
                  <a:pt x="11433163" y="2352231"/>
                  <a:pt x="11445918" y="2362824"/>
                </a:cubicBezTo>
                <a:cubicBezTo>
                  <a:pt x="11445918" y="2362824"/>
                  <a:pt x="11445918" y="2362824"/>
                  <a:pt x="11454421" y="2336341"/>
                </a:cubicBezTo>
                <a:cubicBezTo>
                  <a:pt x="11454421" y="2336341"/>
                  <a:pt x="11454421" y="2336341"/>
                  <a:pt x="11441666" y="2336341"/>
                </a:cubicBezTo>
                <a:cubicBezTo>
                  <a:pt x="11441666" y="2336341"/>
                  <a:pt x="11441666" y="2336341"/>
                  <a:pt x="11424660" y="2320452"/>
                </a:cubicBezTo>
                <a:cubicBezTo>
                  <a:pt x="11424660" y="2320452"/>
                  <a:pt x="11424660" y="2320452"/>
                  <a:pt x="11424660" y="2304562"/>
                </a:cubicBezTo>
                <a:cubicBezTo>
                  <a:pt x="11424660" y="2304562"/>
                  <a:pt x="11424660" y="2304562"/>
                  <a:pt x="11407654" y="2272782"/>
                </a:cubicBezTo>
                <a:cubicBezTo>
                  <a:pt x="11407654" y="2272782"/>
                  <a:pt x="11407654" y="2272782"/>
                  <a:pt x="11411905" y="2262189"/>
                </a:cubicBezTo>
                <a:cubicBezTo>
                  <a:pt x="11401276" y="2254244"/>
                  <a:pt x="11397024" y="2259541"/>
                  <a:pt x="11394367" y="2264175"/>
                </a:cubicBezTo>
                <a:lnTo>
                  <a:pt x="11391356" y="2268369"/>
                </a:lnTo>
                <a:lnTo>
                  <a:pt x="11387459" y="2263513"/>
                </a:lnTo>
                <a:cubicBezTo>
                  <a:pt x="11386396" y="2262189"/>
                  <a:pt x="11386396" y="2262189"/>
                  <a:pt x="11386396" y="2262189"/>
                </a:cubicBezTo>
                <a:cubicBezTo>
                  <a:pt x="11388522" y="2267486"/>
                  <a:pt x="11389850" y="2269141"/>
                  <a:pt x="11390979" y="2268893"/>
                </a:cubicBezTo>
                <a:lnTo>
                  <a:pt x="11391356" y="2268369"/>
                </a:lnTo>
                <a:lnTo>
                  <a:pt x="11394898" y="2272782"/>
                </a:lnTo>
                <a:cubicBezTo>
                  <a:pt x="11394898" y="2272782"/>
                  <a:pt x="11394898" y="2272782"/>
                  <a:pt x="11403402" y="2278079"/>
                </a:cubicBezTo>
                <a:cubicBezTo>
                  <a:pt x="11407654" y="2283375"/>
                  <a:pt x="11399150" y="2283375"/>
                  <a:pt x="11399150" y="2288672"/>
                </a:cubicBezTo>
                <a:cubicBezTo>
                  <a:pt x="11399150" y="2288672"/>
                  <a:pt x="11399150" y="2288672"/>
                  <a:pt x="11411905" y="2288672"/>
                </a:cubicBezTo>
                <a:cubicBezTo>
                  <a:pt x="11411905" y="2288672"/>
                  <a:pt x="11411905" y="2288672"/>
                  <a:pt x="11416156" y="2304562"/>
                </a:cubicBezTo>
                <a:cubicBezTo>
                  <a:pt x="11403402" y="2304562"/>
                  <a:pt x="11394898" y="2315155"/>
                  <a:pt x="11399150" y="2304562"/>
                </a:cubicBezTo>
                <a:cubicBezTo>
                  <a:pt x="11399150" y="2304562"/>
                  <a:pt x="11399150" y="2304562"/>
                  <a:pt x="11365138" y="2262189"/>
                </a:cubicBezTo>
                <a:cubicBezTo>
                  <a:pt x="11365138" y="2262189"/>
                  <a:pt x="11365138" y="2262189"/>
                  <a:pt x="11382144" y="2256893"/>
                </a:cubicBezTo>
                <a:cubicBezTo>
                  <a:pt x="11382144" y="2256893"/>
                  <a:pt x="11382144" y="2256893"/>
                  <a:pt x="11377892" y="2246299"/>
                </a:cubicBezTo>
                <a:cubicBezTo>
                  <a:pt x="11377892" y="2246299"/>
                  <a:pt x="11377892" y="2246299"/>
                  <a:pt x="11365138" y="2251596"/>
                </a:cubicBezTo>
                <a:cubicBezTo>
                  <a:pt x="11365138" y="2251596"/>
                  <a:pt x="11365138" y="2251596"/>
                  <a:pt x="11343880" y="2241003"/>
                </a:cubicBezTo>
                <a:cubicBezTo>
                  <a:pt x="11343880" y="2241003"/>
                  <a:pt x="11343880" y="2241003"/>
                  <a:pt x="11339628" y="2241003"/>
                </a:cubicBezTo>
                <a:cubicBezTo>
                  <a:pt x="11339628" y="2241003"/>
                  <a:pt x="11339628" y="2241003"/>
                  <a:pt x="11305616" y="2235706"/>
                </a:cubicBezTo>
                <a:cubicBezTo>
                  <a:pt x="11335376" y="2219817"/>
                  <a:pt x="11297112" y="2235706"/>
                  <a:pt x="11309867" y="2219817"/>
                </a:cubicBezTo>
                <a:cubicBezTo>
                  <a:pt x="11309867" y="2219817"/>
                  <a:pt x="11309867" y="2219817"/>
                  <a:pt x="11322622" y="2219817"/>
                </a:cubicBezTo>
                <a:cubicBezTo>
                  <a:pt x="11322622" y="2219817"/>
                  <a:pt x="11322622" y="2219817"/>
                  <a:pt x="11339628" y="2203927"/>
                </a:cubicBezTo>
                <a:cubicBezTo>
                  <a:pt x="11339628" y="2203927"/>
                  <a:pt x="11339628" y="2203927"/>
                  <a:pt x="11301364" y="2209224"/>
                </a:cubicBezTo>
                <a:cubicBezTo>
                  <a:pt x="11301364" y="2209224"/>
                  <a:pt x="11301364" y="2209224"/>
                  <a:pt x="11280106" y="2203927"/>
                </a:cubicBezTo>
                <a:cubicBezTo>
                  <a:pt x="11280106" y="2203927"/>
                  <a:pt x="11280106" y="2203927"/>
                  <a:pt x="11314118" y="2172147"/>
                </a:cubicBezTo>
                <a:cubicBezTo>
                  <a:pt x="11314118" y="2172147"/>
                  <a:pt x="11314118" y="2172147"/>
                  <a:pt x="11326874" y="2172147"/>
                </a:cubicBezTo>
                <a:cubicBezTo>
                  <a:pt x="11326874" y="2172147"/>
                  <a:pt x="11326874" y="2172147"/>
                  <a:pt x="11322622" y="2166851"/>
                </a:cubicBezTo>
                <a:cubicBezTo>
                  <a:pt x="11322622" y="2166851"/>
                  <a:pt x="11322622" y="2166851"/>
                  <a:pt x="11339628" y="2156258"/>
                </a:cubicBezTo>
                <a:cubicBezTo>
                  <a:pt x="11339628" y="2156258"/>
                  <a:pt x="11339628" y="2156258"/>
                  <a:pt x="11335376" y="2150961"/>
                </a:cubicBezTo>
                <a:cubicBezTo>
                  <a:pt x="11335376" y="2150961"/>
                  <a:pt x="11335376" y="2150961"/>
                  <a:pt x="11322622" y="2150961"/>
                </a:cubicBezTo>
                <a:cubicBezTo>
                  <a:pt x="11322622" y="2150961"/>
                  <a:pt x="11322622" y="2150961"/>
                  <a:pt x="11322622" y="2156258"/>
                </a:cubicBezTo>
                <a:cubicBezTo>
                  <a:pt x="11322622" y="2156258"/>
                  <a:pt x="11322622" y="2156258"/>
                  <a:pt x="11297112" y="2161554"/>
                </a:cubicBezTo>
                <a:cubicBezTo>
                  <a:pt x="11297112" y="2161554"/>
                  <a:pt x="11297112" y="2161554"/>
                  <a:pt x="11305616" y="2140368"/>
                </a:cubicBezTo>
                <a:cubicBezTo>
                  <a:pt x="11305616" y="2140368"/>
                  <a:pt x="11305616" y="2140368"/>
                  <a:pt x="11288609" y="2135071"/>
                </a:cubicBezTo>
                <a:cubicBezTo>
                  <a:pt x="11288609" y="2135071"/>
                  <a:pt x="11288609" y="2135071"/>
                  <a:pt x="11288609" y="2124478"/>
                </a:cubicBezTo>
                <a:cubicBezTo>
                  <a:pt x="11288609" y="2124478"/>
                  <a:pt x="11288609" y="2124478"/>
                  <a:pt x="11301364" y="2113885"/>
                </a:cubicBezTo>
                <a:cubicBezTo>
                  <a:pt x="11301364" y="2113885"/>
                  <a:pt x="11301364" y="2113885"/>
                  <a:pt x="11284358" y="2113885"/>
                </a:cubicBezTo>
                <a:cubicBezTo>
                  <a:pt x="11284358" y="2113885"/>
                  <a:pt x="11284358" y="2113885"/>
                  <a:pt x="11275854" y="2087402"/>
                </a:cubicBezTo>
                <a:cubicBezTo>
                  <a:pt x="11275854" y="2087402"/>
                  <a:pt x="11275854" y="2087402"/>
                  <a:pt x="11292860" y="2097995"/>
                </a:cubicBezTo>
                <a:cubicBezTo>
                  <a:pt x="11292860" y="2097995"/>
                  <a:pt x="11292860" y="2097995"/>
                  <a:pt x="11292860" y="2092699"/>
                </a:cubicBezTo>
                <a:cubicBezTo>
                  <a:pt x="11292860" y="2092699"/>
                  <a:pt x="11292860" y="2092699"/>
                  <a:pt x="11275854" y="2087402"/>
                </a:cubicBezTo>
                <a:cubicBezTo>
                  <a:pt x="11275854" y="2087402"/>
                  <a:pt x="11275854" y="2087402"/>
                  <a:pt x="11267351" y="2092699"/>
                </a:cubicBezTo>
                <a:cubicBezTo>
                  <a:pt x="11246093" y="2060919"/>
                  <a:pt x="11258848" y="2097995"/>
                  <a:pt x="11246093" y="2092699"/>
                </a:cubicBezTo>
                <a:cubicBezTo>
                  <a:pt x="11241842" y="2087402"/>
                  <a:pt x="11241842" y="2087402"/>
                  <a:pt x="11241842" y="2087402"/>
                </a:cubicBezTo>
                <a:cubicBezTo>
                  <a:pt x="11246093" y="2092699"/>
                  <a:pt x="11246093" y="2092699"/>
                  <a:pt x="11246093" y="2092699"/>
                </a:cubicBezTo>
                <a:cubicBezTo>
                  <a:pt x="11246093" y="2092699"/>
                  <a:pt x="11246093" y="2092699"/>
                  <a:pt x="11224835" y="2092699"/>
                </a:cubicBezTo>
                <a:cubicBezTo>
                  <a:pt x="11224835" y="2092699"/>
                  <a:pt x="11224835" y="2092699"/>
                  <a:pt x="11224835" y="2087402"/>
                </a:cubicBezTo>
                <a:lnTo>
                  <a:pt x="11235860" y="2078964"/>
                </a:lnTo>
                <a:lnTo>
                  <a:pt x="11233338" y="2082106"/>
                </a:lnTo>
                <a:cubicBezTo>
                  <a:pt x="11233338" y="2082106"/>
                  <a:pt x="11247687" y="2070188"/>
                  <a:pt x="11240513" y="2075402"/>
                </a:cubicBezTo>
                <a:lnTo>
                  <a:pt x="11235860" y="2078964"/>
                </a:lnTo>
                <a:lnTo>
                  <a:pt x="11235995" y="2078795"/>
                </a:lnTo>
                <a:cubicBezTo>
                  <a:pt x="11238652" y="2075485"/>
                  <a:pt x="11243967" y="2068864"/>
                  <a:pt x="11254596" y="2055623"/>
                </a:cubicBezTo>
                <a:cubicBezTo>
                  <a:pt x="11254596" y="2055623"/>
                  <a:pt x="11254596" y="2055623"/>
                  <a:pt x="11220584" y="2045030"/>
                </a:cubicBezTo>
                <a:cubicBezTo>
                  <a:pt x="11220584" y="2045030"/>
                  <a:pt x="11220584" y="2045030"/>
                  <a:pt x="11216332" y="2034437"/>
                </a:cubicBezTo>
                <a:lnTo>
                  <a:pt x="11231028" y="2027643"/>
                </a:lnTo>
                <a:lnTo>
                  <a:pt x="11229087" y="2029140"/>
                </a:lnTo>
                <a:cubicBezTo>
                  <a:pt x="11229087" y="2029140"/>
                  <a:pt x="11229087" y="2029140"/>
                  <a:pt x="11246093" y="2034437"/>
                </a:cubicBezTo>
                <a:cubicBezTo>
                  <a:pt x="11246093" y="2034437"/>
                  <a:pt x="11246093" y="2034437"/>
                  <a:pt x="11237125" y="2025499"/>
                </a:cubicBezTo>
                <a:lnTo>
                  <a:pt x="11236663" y="2025038"/>
                </a:lnTo>
                <a:lnTo>
                  <a:pt x="11237457" y="2024671"/>
                </a:lnTo>
                <a:cubicBezTo>
                  <a:pt x="11240513" y="2023181"/>
                  <a:pt x="11240247" y="2023181"/>
                  <a:pt x="11238653" y="2023843"/>
                </a:cubicBezTo>
                <a:lnTo>
                  <a:pt x="11236477" y="2024853"/>
                </a:lnTo>
                <a:lnTo>
                  <a:pt x="11224835" y="2013250"/>
                </a:lnTo>
                <a:cubicBezTo>
                  <a:pt x="11241842" y="1992064"/>
                  <a:pt x="11216332" y="2018547"/>
                  <a:pt x="11224835" y="2002657"/>
                </a:cubicBezTo>
                <a:cubicBezTo>
                  <a:pt x="11224835" y="2002657"/>
                  <a:pt x="11224835" y="2002657"/>
                  <a:pt x="11207829" y="2018547"/>
                </a:cubicBezTo>
                <a:cubicBezTo>
                  <a:pt x="11207829" y="2018547"/>
                  <a:pt x="11207829" y="2018547"/>
                  <a:pt x="11207829" y="2013250"/>
                </a:cubicBezTo>
                <a:cubicBezTo>
                  <a:pt x="11207829" y="2013250"/>
                  <a:pt x="11207829" y="2013250"/>
                  <a:pt x="11203578" y="2002657"/>
                </a:cubicBezTo>
                <a:cubicBezTo>
                  <a:pt x="11203578" y="2002657"/>
                  <a:pt x="11203578" y="2002657"/>
                  <a:pt x="11186571" y="2002657"/>
                </a:cubicBezTo>
                <a:cubicBezTo>
                  <a:pt x="11186571" y="2002657"/>
                  <a:pt x="11186571" y="2002657"/>
                  <a:pt x="11169564" y="1986767"/>
                </a:cubicBezTo>
                <a:cubicBezTo>
                  <a:pt x="11169564" y="1986767"/>
                  <a:pt x="11169564" y="1986767"/>
                  <a:pt x="11165313" y="1997361"/>
                </a:cubicBezTo>
                <a:cubicBezTo>
                  <a:pt x="11165313" y="1997361"/>
                  <a:pt x="11165313" y="1997361"/>
                  <a:pt x="11156810" y="1981471"/>
                </a:cubicBezTo>
                <a:cubicBezTo>
                  <a:pt x="11156810" y="1981471"/>
                  <a:pt x="11156810" y="1981471"/>
                  <a:pt x="11161062" y="1976174"/>
                </a:cubicBezTo>
                <a:cubicBezTo>
                  <a:pt x="11161062" y="1976174"/>
                  <a:pt x="11161062" y="1976174"/>
                  <a:pt x="11165313" y="1981471"/>
                </a:cubicBezTo>
                <a:cubicBezTo>
                  <a:pt x="11165313" y="1981471"/>
                  <a:pt x="11165313" y="1981471"/>
                  <a:pt x="11182320" y="1960285"/>
                </a:cubicBezTo>
                <a:cubicBezTo>
                  <a:pt x="11182320" y="1960285"/>
                  <a:pt x="11182320" y="1960285"/>
                  <a:pt x="11190822" y="1933802"/>
                </a:cubicBezTo>
                <a:cubicBezTo>
                  <a:pt x="11190822" y="1933802"/>
                  <a:pt x="11190822" y="1933802"/>
                  <a:pt x="11169564" y="1949691"/>
                </a:cubicBezTo>
                <a:cubicBezTo>
                  <a:pt x="11169564" y="1949691"/>
                  <a:pt x="11169564" y="1949691"/>
                  <a:pt x="11165313" y="1944395"/>
                </a:cubicBezTo>
                <a:cubicBezTo>
                  <a:pt x="11165313" y="1944395"/>
                  <a:pt x="11165313" y="1944395"/>
                  <a:pt x="11144055" y="1976174"/>
                </a:cubicBezTo>
                <a:cubicBezTo>
                  <a:pt x="11144055" y="1976174"/>
                  <a:pt x="11144055" y="1976174"/>
                  <a:pt x="11093036" y="1992064"/>
                </a:cubicBezTo>
                <a:cubicBezTo>
                  <a:pt x="11093036" y="1992064"/>
                  <a:pt x="11093036" y="1992064"/>
                  <a:pt x="11084533" y="1986767"/>
                </a:cubicBezTo>
                <a:cubicBezTo>
                  <a:pt x="11084533" y="1986767"/>
                  <a:pt x="11084533" y="1986767"/>
                  <a:pt x="11080282" y="1970878"/>
                </a:cubicBezTo>
                <a:cubicBezTo>
                  <a:pt x="11080282" y="1970878"/>
                  <a:pt x="11080282" y="1970878"/>
                  <a:pt x="11067526" y="1981471"/>
                </a:cubicBezTo>
                <a:cubicBezTo>
                  <a:pt x="11067526" y="1981471"/>
                  <a:pt x="11067526" y="1981471"/>
                  <a:pt x="11054772" y="1970878"/>
                </a:cubicBezTo>
                <a:cubicBezTo>
                  <a:pt x="11054772" y="1970878"/>
                  <a:pt x="11054772" y="1970878"/>
                  <a:pt x="11050520" y="1986767"/>
                </a:cubicBezTo>
                <a:cubicBezTo>
                  <a:pt x="11050520" y="1986767"/>
                  <a:pt x="11050520" y="1986767"/>
                  <a:pt x="11037766" y="1992064"/>
                </a:cubicBezTo>
                <a:cubicBezTo>
                  <a:pt x="11037766" y="1992064"/>
                  <a:pt x="11037766" y="1992064"/>
                  <a:pt x="11025010" y="2007954"/>
                </a:cubicBezTo>
                <a:cubicBezTo>
                  <a:pt x="11025010" y="2007954"/>
                  <a:pt x="11025010" y="2007954"/>
                  <a:pt x="11016508" y="2002657"/>
                </a:cubicBezTo>
                <a:lnTo>
                  <a:pt x="11010547" y="2011121"/>
                </a:lnTo>
                <a:lnTo>
                  <a:pt x="11008004" y="2007954"/>
                </a:lnTo>
                <a:cubicBezTo>
                  <a:pt x="11008004" y="2007954"/>
                  <a:pt x="11008004" y="2007954"/>
                  <a:pt x="10995250" y="2013250"/>
                </a:cubicBezTo>
                <a:cubicBezTo>
                  <a:pt x="10995250" y="2013250"/>
                  <a:pt x="10995250" y="2013250"/>
                  <a:pt x="10965488" y="2002657"/>
                </a:cubicBezTo>
                <a:cubicBezTo>
                  <a:pt x="10965488" y="2002657"/>
                  <a:pt x="10965488" y="2002657"/>
                  <a:pt x="10973992" y="1997361"/>
                </a:cubicBezTo>
                <a:cubicBezTo>
                  <a:pt x="10973992" y="1997361"/>
                  <a:pt x="10973992" y="1997361"/>
                  <a:pt x="10969740" y="1976174"/>
                </a:cubicBezTo>
                <a:cubicBezTo>
                  <a:pt x="10969740" y="1976174"/>
                  <a:pt x="10969740" y="1976174"/>
                  <a:pt x="10995250" y="1970878"/>
                </a:cubicBezTo>
                <a:cubicBezTo>
                  <a:pt x="10995250" y="1970878"/>
                  <a:pt x="10995250" y="1970878"/>
                  <a:pt x="10969740" y="1965581"/>
                </a:cubicBezTo>
                <a:cubicBezTo>
                  <a:pt x="10969740" y="1965581"/>
                  <a:pt x="10969740" y="1965581"/>
                  <a:pt x="10922972" y="1970878"/>
                </a:cubicBezTo>
                <a:cubicBezTo>
                  <a:pt x="10922972" y="1970878"/>
                  <a:pt x="10922972" y="1970878"/>
                  <a:pt x="10914470" y="1981471"/>
                </a:cubicBezTo>
                <a:cubicBezTo>
                  <a:pt x="10914470" y="1981471"/>
                  <a:pt x="10914470" y="1981471"/>
                  <a:pt x="10922972" y="1986767"/>
                </a:cubicBezTo>
                <a:cubicBezTo>
                  <a:pt x="10922972" y="1986767"/>
                  <a:pt x="10922972" y="1986767"/>
                  <a:pt x="10914470" y="2002657"/>
                </a:cubicBezTo>
                <a:cubicBezTo>
                  <a:pt x="10914470" y="2002657"/>
                  <a:pt x="10914470" y="2002657"/>
                  <a:pt x="10905966" y="2002657"/>
                </a:cubicBezTo>
                <a:lnTo>
                  <a:pt x="10904857" y="1998051"/>
                </a:lnTo>
                <a:lnTo>
                  <a:pt x="10904903" y="1998023"/>
                </a:lnTo>
                <a:cubicBezTo>
                  <a:pt x="10905966" y="1997361"/>
                  <a:pt x="10905966" y="1997361"/>
                  <a:pt x="10905966" y="1997361"/>
                </a:cubicBezTo>
                <a:cubicBezTo>
                  <a:pt x="10905966" y="1997361"/>
                  <a:pt x="10904903" y="1996036"/>
                  <a:pt x="10904371" y="1996036"/>
                </a:cubicBezTo>
                <a:lnTo>
                  <a:pt x="10904857" y="1998051"/>
                </a:lnTo>
                <a:lnTo>
                  <a:pt x="10897463" y="2002657"/>
                </a:lnTo>
                <a:cubicBezTo>
                  <a:pt x="10897463" y="2002657"/>
                  <a:pt x="10897463" y="2002657"/>
                  <a:pt x="10888960" y="1986767"/>
                </a:cubicBezTo>
                <a:cubicBezTo>
                  <a:pt x="10888960" y="1986767"/>
                  <a:pt x="10888960" y="1986767"/>
                  <a:pt x="10880456" y="1992064"/>
                </a:cubicBezTo>
                <a:cubicBezTo>
                  <a:pt x="10880456" y="1992064"/>
                  <a:pt x="10880456" y="1992064"/>
                  <a:pt x="10888960" y="2007954"/>
                </a:cubicBezTo>
                <a:cubicBezTo>
                  <a:pt x="10888960" y="2007954"/>
                  <a:pt x="10888960" y="2007954"/>
                  <a:pt x="10880456" y="2007954"/>
                </a:cubicBezTo>
                <a:cubicBezTo>
                  <a:pt x="10880456" y="2007954"/>
                  <a:pt x="10880456" y="2007954"/>
                  <a:pt x="10871954" y="2002657"/>
                </a:cubicBezTo>
                <a:cubicBezTo>
                  <a:pt x="10871954" y="2002657"/>
                  <a:pt x="10871954" y="2002657"/>
                  <a:pt x="10876205" y="1992064"/>
                </a:cubicBezTo>
                <a:cubicBezTo>
                  <a:pt x="10876205" y="1992064"/>
                  <a:pt x="10876205" y="1992064"/>
                  <a:pt x="10863450" y="1986767"/>
                </a:cubicBezTo>
                <a:cubicBezTo>
                  <a:pt x="10863450" y="1986767"/>
                  <a:pt x="10863450" y="1986767"/>
                  <a:pt x="10850696" y="1997361"/>
                </a:cubicBezTo>
                <a:cubicBezTo>
                  <a:pt x="10850696" y="1997361"/>
                  <a:pt x="10850696" y="1997361"/>
                  <a:pt x="10850696" y="1992064"/>
                </a:cubicBezTo>
                <a:cubicBezTo>
                  <a:pt x="10850696" y="1992064"/>
                  <a:pt x="10850696" y="1992064"/>
                  <a:pt x="10842192" y="1981471"/>
                </a:cubicBezTo>
                <a:cubicBezTo>
                  <a:pt x="10842192" y="1981471"/>
                  <a:pt x="10842192" y="1981471"/>
                  <a:pt x="10837941" y="1997361"/>
                </a:cubicBezTo>
                <a:cubicBezTo>
                  <a:pt x="10837941" y="1997361"/>
                  <a:pt x="10837941" y="1997361"/>
                  <a:pt x="10833690" y="1992064"/>
                </a:cubicBezTo>
                <a:cubicBezTo>
                  <a:pt x="10833690" y="1992064"/>
                  <a:pt x="10833690" y="1992064"/>
                  <a:pt x="10825186" y="2002657"/>
                </a:cubicBezTo>
                <a:cubicBezTo>
                  <a:pt x="10825186" y="2002657"/>
                  <a:pt x="10825186" y="2002657"/>
                  <a:pt x="10829438" y="2002657"/>
                </a:cubicBezTo>
                <a:cubicBezTo>
                  <a:pt x="10829438" y="2002657"/>
                  <a:pt x="10829438" y="2002657"/>
                  <a:pt x="10816683" y="2018547"/>
                </a:cubicBezTo>
                <a:cubicBezTo>
                  <a:pt x="10808180" y="2013250"/>
                  <a:pt x="10812432" y="2007954"/>
                  <a:pt x="10812432" y="2002657"/>
                </a:cubicBezTo>
                <a:cubicBezTo>
                  <a:pt x="10812432" y="2002657"/>
                  <a:pt x="10812432" y="2002657"/>
                  <a:pt x="10803928" y="1986767"/>
                </a:cubicBezTo>
                <a:cubicBezTo>
                  <a:pt x="10803928" y="1986767"/>
                  <a:pt x="10803928" y="1986767"/>
                  <a:pt x="10757160" y="2002657"/>
                </a:cubicBezTo>
                <a:cubicBezTo>
                  <a:pt x="10757160" y="2002657"/>
                  <a:pt x="10757160" y="2002657"/>
                  <a:pt x="10735903" y="1997361"/>
                </a:cubicBezTo>
                <a:cubicBezTo>
                  <a:pt x="10735903" y="1997361"/>
                  <a:pt x="10735903" y="1997361"/>
                  <a:pt x="10744406" y="1992064"/>
                </a:cubicBezTo>
                <a:cubicBezTo>
                  <a:pt x="10744406" y="1992064"/>
                  <a:pt x="10744406" y="1992064"/>
                  <a:pt x="10735903" y="1986767"/>
                </a:cubicBezTo>
                <a:cubicBezTo>
                  <a:pt x="10735903" y="1986767"/>
                  <a:pt x="10735903" y="1986767"/>
                  <a:pt x="10744406" y="1976174"/>
                </a:cubicBezTo>
                <a:cubicBezTo>
                  <a:pt x="10744406" y="1976174"/>
                  <a:pt x="10744406" y="1976174"/>
                  <a:pt x="10757160" y="1986767"/>
                </a:cubicBezTo>
                <a:cubicBezTo>
                  <a:pt x="10757160" y="1986767"/>
                  <a:pt x="10757160" y="1986767"/>
                  <a:pt x="10786922" y="1965581"/>
                </a:cubicBezTo>
                <a:cubicBezTo>
                  <a:pt x="10786922" y="1965581"/>
                  <a:pt x="10786922" y="1965581"/>
                  <a:pt x="10795425" y="1976174"/>
                </a:cubicBezTo>
                <a:cubicBezTo>
                  <a:pt x="10795425" y="1965581"/>
                  <a:pt x="10808180" y="1970878"/>
                  <a:pt x="10803928" y="1960285"/>
                </a:cubicBezTo>
                <a:cubicBezTo>
                  <a:pt x="10803928" y="1960285"/>
                  <a:pt x="10803928" y="1960285"/>
                  <a:pt x="10888960" y="1902022"/>
                </a:cubicBezTo>
                <a:cubicBezTo>
                  <a:pt x="10888960" y="1902022"/>
                  <a:pt x="10888960" y="1902022"/>
                  <a:pt x="10914470" y="1864946"/>
                </a:cubicBezTo>
                <a:cubicBezTo>
                  <a:pt x="10914470" y="1864946"/>
                  <a:pt x="10914470" y="1864946"/>
                  <a:pt x="10927224" y="1859650"/>
                </a:cubicBezTo>
                <a:cubicBezTo>
                  <a:pt x="10927224" y="1859650"/>
                  <a:pt x="10927224" y="1859650"/>
                  <a:pt x="10931476" y="1838463"/>
                </a:cubicBezTo>
                <a:cubicBezTo>
                  <a:pt x="10931476" y="1838463"/>
                  <a:pt x="10931476" y="1838463"/>
                  <a:pt x="10914470" y="1827870"/>
                </a:cubicBezTo>
                <a:cubicBezTo>
                  <a:pt x="10914470" y="1827870"/>
                  <a:pt x="10914470" y="1827870"/>
                  <a:pt x="10910218" y="1843760"/>
                </a:cubicBezTo>
                <a:cubicBezTo>
                  <a:pt x="10893212" y="1838463"/>
                  <a:pt x="10897463" y="1838463"/>
                  <a:pt x="10897463" y="1833167"/>
                </a:cubicBezTo>
                <a:cubicBezTo>
                  <a:pt x="10897463" y="1833167"/>
                  <a:pt x="10897463" y="1833167"/>
                  <a:pt x="10905966" y="1827870"/>
                </a:cubicBezTo>
                <a:cubicBezTo>
                  <a:pt x="10905966" y="1827870"/>
                  <a:pt x="10905966" y="1827870"/>
                  <a:pt x="10888960" y="1822574"/>
                </a:cubicBezTo>
                <a:cubicBezTo>
                  <a:pt x="10888960" y="1822574"/>
                  <a:pt x="10888960" y="1822574"/>
                  <a:pt x="10854947" y="1817277"/>
                </a:cubicBezTo>
                <a:cubicBezTo>
                  <a:pt x="10854947" y="1817277"/>
                  <a:pt x="10854947" y="1817277"/>
                  <a:pt x="10774167" y="1806684"/>
                </a:cubicBezTo>
                <a:cubicBezTo>
                  <a:pt x="10774167" y="1806684"/>
                  <a:pt x="10774167" y="1806684"/>
                  <a:pt x="10757160" y="1811981"/>
                </a:cubicBezTo>
                <a:cubicBezTo>
                  <a:pt x="10757160" y="1811981"/>
                  <a:pt x="10757160" y="1811981"/>
                  <a:pt x="10744406" y="1801387"/>
                </a:cubicBezTo>
                <a:cubicBezTo>
                  <a:pt x="10741217" y="1806684"/>
                  <a:pt x="10739623" y="1809994"/>
                  <a:pt x="10739025" y="1811981"/>
                </a:cubicBezTo>
                <a:lnTo>
                  <a:pt x="10714645" y="1811981"/>
                </a:lnTo>
                <a:cubicBezTo>
                  <a:pt x="10714645" y="1811981"/>
                  <a:pt x="10714645" y="1811981"/>
                  <a:pt x="10663626" y="1817277"/>
                </a:cubicBezTo>
                <a:cubicBezTo>
                  <a:pt x="10663626" y="1817277"/>
                  <a:pt x="10663626" y="1817277"/>
                  <a:pt x="10633864" y="1817277"/>
                </a:cubicBezTo>
                <a:cubicBezTo>
                  <a:pt x="10627487" y="1798739"/>
                  <a:pt x="10625362" y="1798739"/>
                  <a:pt x="10624830" y="1802050"/>
                </a:cubicBezTo>
                <a:lnTo>
                  <a:pt x="10624886" y="1806684"/>
                </a:lnTo>
                <a:lnTo>
                  <a:pt x="10623768" y="1806684"/>
                </a:lnTo>
                <a:cubicBezTo>
                  <a:pt x="10622173" y="1806684"/>
                  <a:pt x="10618984" y="1806684"/>
                  <a:pt x="10612607" y="1806684"/>
                </a:cubicBezTo>
                <a:cubicBezTo>
                  <a:pt x="10612607" y="1806684"/>
                  <a:pt x="10612607" y="1806684"/>
                  <a:pt x="10616858" y="1811981"/>
                </a:cubicBezTo>
                <a:cubicBezTo>
                  <a:pt x="10616858" y="1811981"/>
                  <a:pt x="10616858" y="1811981"/>
                  <a:pt x="10599852" y="1817277"/>
                </a:cubicBezTo>
                <a:cubicBezTo>
                  <a:pt x="10599852" y="1817277"/>
                  <a:pt x="10599852" y="1817277"/>
                  <a:pt x="10553084" y="1827870"/>
                </a:cubicBezTo>
                <a:cubicBezTo>
                  <a:pt x="10553084" y="1827870"/>
                  <a:pt x="10553084" y="1827870"/>
                  <a:pt x="10523324" y="1822574"/>
                </a:cubicBezTo>
                <a:cubicBezTo>
                  <a:pt x="10523324" y="1822574"/>
                  <a:pt x="10523324" y="1822574"/>
                  <a:pt x="10527575" y="1811981"/>
                </a:cubicBezTo>
                <a:cubicBezTo>
                  <a:pt x="10527575" y="1811981"/>
                  <a:pt x="10527575" y="1811981"/>
                  <a:pt x="10502066" y="1806684"/>
                </a:cubicBezTo>
                <a:cubicBezTo>
                  <a:pt x="10502066" y="1806684"/>
                  <a:pt x="10502066" y="1806684"/>
                  <a:pt x="10497814" y="1790794"/>
                </a:cubicBezTo>
                <a:cubicBezTo>
                  <a:pt x="10497814" y="1790794"/>
                  <a:pt x="10497814" y="1790794"/>
                  <a:pt x="10476556" y="1817277"/>
                </a:cubicBezTo>
                <a:cubicBezTo>
                  <a:pt x="10476556" y="1817277"/>
                  <a:pt x="10476556" y="1817277"/>
                  <a:pt x="10446795" y="1806684"/>
                </a:cubicBezTo>
                <a:cubicBezTo>
                  <a:pt x="10446795" y="1806684"/>
                  <a:pt x="10446795" y="1806684"/>
                  <a:pt x="10480808" y="1796091"/>
                </a:cubicBezTo>
                <a:cubicBezTo>
                  <a:pt x="10480808" y="1796091"/>
                  <a:pt x="10480808" y="1796091"/>
                  <a:pt x="10485059" y="1785498"/>
                </a:cubicBezTo>
                <a:cubicBezTo>
                  <a:pt x="10485059" y="1785498"/>
                  <a:pt x="10485059" y="1785498"/>
                  <a:pt x="10480808" y="1774905"/>
                </a:cubicBezTo>
                <a:cubicBezTo>
                  <a:pt x="10480808" y="1774905"/>
                  <a:pt x="10480808" y="1774905"/>
                  <a:pt x="10468053" y="1785498"/>
                </a:cubicBezTo>
                <a:cubicBezTo>
                  <a:pt x="10468053" y="1785498"/>
                  <a:pt x="10468053" y="1785498"/>
                  <a:pt x="10468053" y="1796091"/>
                </a:cubicBezTo>
                <a:cubicBezTo>
                  <a:pt x="10468053" y="1796091"/>
                  <a:pt x="10468053" y="1796091"/>
                  <a:pt x="10425537" y="1806684"/>
                </a:cubicBezTo>
                <a:cubicBezTo>
                  <a:pt x="10425537" y="1806684"/>
                  <a:pt x="10425537" y="1806684"/>
                  <a:pt x="10417034" y="1811981"/>
                </a:cubicBezTo>
                <a:cubicBezTo>
                  <a:pt x="10417034" y="1811981"/>
                  <a:pt x="10417034" y="1811981"/>
                  <a:pt x="10319248" y="1843760"/>
                </a:cubicBezTo>
                <a:cubicBezTo>
                  <a:pt x="10319248" y="1843760"/>
                  <a:pt x="10319248" y="1843760"/>
                  <a:pt x="10285234" y="1843760"/>
                </a:cubicBezTo>
                <a:cubicBezTo>
                  <a:pt x="10285234" y="1843760"/>
                  <a:pt x="10285234" y="1843760"/>
                  <a:pt x="10242718" y="1854353"/>
                </a:cubicBezTo>
                <a:cubicBezTo>
                  <a:pt x="10242718" y="1854353"/>
                  <a:pt x="10242718" y="1854353"/>
                  <a:pt x="10238467" y="1864946"/>
                </a:cubicBezTo>
                <a:cubicBezTo>
                  <a:pt x="10238467" y="1864946"/>
                  <a:pt x="10238467" y="1864946"/>
                  <a:pt x="10208706" y="1859650"/>
                </a:cubicBezTo>
                <a:cubicBezTo>
                  <a:pt x="10208706" y="1859650"/>
                  <a:pt x="10208706" y="1859650"/>
                  <a:pt x="10212958" y="1870243"/>
                </a:cubicBezTo>
                <a:cubicBezTo>
                  <a:pt x="10212958" y="1870243"/>
                  <a:pt x="10212958" y="1870243"/>
                  <a:pt x="10204454" y="1875539"/>
                </a:cubicBezTo>
                <a:cubicBezTo>
                  <a:pt x="10191700" y="1870243"/>
                  <a:pt x="10200203" y="1864946"/>
                  <a:pt x="10204454" y="1859650"/>
                </a:cubicBezTo>
                <a:cubicBezTo>
                  <a:pt x="10204454" y="1859650"/>
                  <a:pt x="10204454" y="1859650"/>
                  <a:pt x="10178945" y="1864946"/>
                </a:cubicBezTo>
                <a:cubicBezTo>
                  <a:pt x="10178945" y="1864946"/>
                  <a:pt x="10178945" y="1864946"/>
                  <a:pt x="10115171" y="1880836"/>
                </a:cubicBezTo>
                <a:cubicBezTo>
                  <a:pt x="10115171" y="1880836"/>
                  <a:pt x="10115171" y="1880836"/>
                  <a:pt x="10055649" y="1907319"/>
                </a:cubicBezTo>
                <a:cubicBezTo>
                  <a:pt x="10055649" y="1907319"/>
                  <a:pt x="10055649" y="1907319"/>
                  <a:pt x="10047146" y="1902022"/>
                </a:cubicBezTo>
                <a:cubicBezTo>
                  <a:pt x="10047146" y="1902022"/>
                  <a:pt x="10047146" y="1902022"/>
                  <a:pt x="10025888" y="1912615"/>
                </a:cubicBezTo>
                <a:cubicBezTo>
                  <a:pt x="9991875" y="1891429"/>
                  <a:pt x="10021636" y="1907319"/>
                  <a:pt x="10021636" y="1891429"/>
                </a:cubicBezTo>
                <a:cubicBezTo>
                  <a:pt x="10047146" y="1912615"/>
                  <a:pt x="10021636" y="1886133"/>
                  <a:pt x="10038642" y="1891429"/>
                </a:cubicBezTo>
                <a:cubicBezTo>
                  <a:pt x="10038642" y="1891429"/>
                  <a:pt x="10038642" y="1891429"/>
                  <a:pt x="10042894" y="1875539"/>
                </a:cubicBezTo>
                <a:cubicBezTo>
                  <a:pt x="10042894" y="1875539"/>
                  <a:pt x="10042894" y="1875539"/>
                  <a:pt x="10055649" y="1875539"/>
                </a:cubicBezTo>
                <a:cubicBezTo>
                  <a:pt x="10055649" y="1875539"/>
                  <a:pt x="10055649" y="1875539"/>
                  <a:pt x="10058306" y="1874215"/>
                </a:cubicBezTo>
                <a:lnTo>
                  <a:pt x="10073732" y="1866528"/>
                </a:lnTo>
                <a:lnTo>
                  <a:pt x="10076376" y="1868257"/>
                </a:lnTo>
                <a:cubicBezTo>
                  <a:pt x="10078236" y="1869250"/>
                  <a:pt x="10079432" y="1869084"/>
                  <a:pt x="10079100" y="1865691"/>
                </a:cubicBezTo>
                <a:lnTo>
                  <a:pt x="10078932" y="1864946"/>
                </a:lnTo>
                <a:lnTo>
                  <a:pt x="10085410" y="1864946"/>
                </a:lnTo>
                <a:cubicBezTo>
                  <a:pt x="10085410" y="1864946"/>
                  <a:pt x="10085410" y="1864946"/>
                  <a:pt x="10072656" y="1843760"/>
                </a:cubicBezTo>
                <a:cubicBezTo>
                  <a:pt x="10074782" y="1849719"/>
                  <a:pt x="10076310" y="1854353"/>
                  <a:pt x="10077348" y="1857922"/>
                </a:cubicBezTo>
                <a:lnTo>
                  <a:pt x="10078932" y="1864946"/>
                </a:lnTo>
                <a:lnTo>
                  <a:pt x="10076907" y="1864946"/>
                </a:lnTo>
                <a:lnTo>
                  <a:pt x="10073732" y="1866528"/>
                </a:lnTo>
                <a:lnTo>
                  <a:pt x="10069666" y="1863870"/>
                </a:lnTo>
                <a:cubicBezTo>
                  <a:pt x="10067341" y="1862629"/>
                  <a:pt x="10065215" y="1862298"/>
                  <a:pt x="10064152" y="1864946"/>
                </a:cubicBezTo>
                <a:cubicBezTo>
                  <a:pt x="10064152" y="1864946"/>
                  <a:pt x="10064152" y="1864946"/>
                  <a:pt x="10047146" y="1854353"/>
                </a:cubicBezTo>
                <a:cubicBezTo>
                  <a:pt x="10047146" y="1854353"/>
                  <a:pt x="10047146" y="1854353"/>
                  <a:pt x="10047146" y="1859650"/>
                </a:cubicBezTo>
                <a:cubicBezTo>
                  <a:pt x="10047146" y="1859650"/>
                  <a:pt x="10047146" y="1859650"/>
                  <a:pt x="10042894" y="1875539"/>
                </a:cubicBezTo>
                <a:cubicBezTo>
                  <a:pt x="10042894" y="1875539"/>
                  <a:pt x="10042894" y="1875539"/>
                  <a:pt x="10025888" y="1880836"/>
                </a:cubicBezTo>
                <a:cubicBezTo>
                  <a:pt x="10025888" y="1880836"/>
                  <a:pt x="10025888" y="1880836"/>
                  <a:pt x="10008882" y="1891429"/>
                </a:cubicBezTo>
                <a:cubicBezTo>
                  <a:pt x="10008882" y="1891429"/>
                  <a:pt x="10008882" y="1891429"/>
                  <a:pt x="9957862" y="1870243"/>
                </a:cubicBezTo>
                <a:cubicBezTo>
                  <a:pt x="9957862" y="1870243"/>
                  <a:pt x="9957862" y="1870243"/>
                  <a:pt x="9987624" y="1902022"/>
                </a:cubicBezTo>
                <a:cubicBezTo>
                  <a:pt x="9987624" y="1902022"/>
                  <a:pt x="9987624" y="1902022"/>
                  <a:pt x="9970617" y="1923209"/>
                </a:cubicBezTo>
                <a:cubicBezTo>
                  <a:pt x="9970617" y="1923209"/>
                  <a:pt x="9970617" y="1923209"/>
                  <a:pt x="9953611" y="1928505"/>
                </a:cubicBezTo>
                <a:cubicBezTo>
                  <a:pt x="9953611" y="1928505"/>
                  <a:pt x="9953611" y="1928505"/>
                  <a:pt x="9949359" y="1917912"/>
                </a:cubicBezTo>
                <a:cubicBezTo>
                  <a:pt x="9949359" y="1917912"/>
                  <a:pt x="9949359" y="1917912"/>
                  <a:pt x="9932353" y="1912615"/>
                </a:cubicBezTo>
                <a:cubicBezTo>
                  <a:pt x="9932353" y="1912615"/>
                  <a:pt x="9932353" y="1912615"/>
                  <a:pt x="9915346" y="1923209"/>
                </a:cubicBezTo>
                <a:cubicBezTo>
                  <a:pt x="9915346" y="1923209"/>
                  <a:pt x="9915346" y="1923209"/>
                  <a:pt x="9915346" y="1939098"/>
                </a:cubicBezTo>
                <a:cubicBezTo>
                  <a:pt x="9915346" y="1939098"/>
                  <a:pt x="9915346" y="1939098"/>
                  <a:pt x="9902592" y="1939098"/>
                </a:cubicBezTo>
                <a:cubicBezTo>
                  <a:pt x="9902592" y="1939098"/>
                  <a:pt x="9902592" y="1939098"/>
                  <a:pt x="9872830" y="1917912"/>
                </a:cubicBezTo>
                <a:cubicBezTo>
                  <a:pt x="9872830" y="1917912"/>
                  <a:pt x="9872830" y="1917912"/>
                  <a:pt x="9872830" y="1907319"/>
                </a:cubicBezTo>
                <a:cubicBezTo>
                  <a:pt x="9883990" y="1900698"/>
                  <a:pt x="9892627" y="1895650"/>
                  <a:pt x="9899212" y="1891884"/>
                </a:cubicBezTo>
                <a:lnTo>
                  <a:pt x="9912217" y="1884735"/>
                </a:lnTo>
                <a:lnTo>
                  <a:pt x="9905514" y="1893084"/>
                </a:lnTo>
                <a:lnTo>
                  <a:pt x="9904351" y="1894534"/>
                </a:lnTo>
                <a:lnTo>
                  <a:pt x="9903322" y="1895402"/>
                </a:lnTo>
                <a:cubicBezTo>
                  <a:pt x="9899137" y="1899043"/>
                  <a:pt x="9896214" y="1902022"/>
                  <a:pt x="9898340" y="1902022"/>
                </a:cubicBezTo>
                <a:cubicBezTo>
                  <a:pt x="9898340" y="1902022"/>
                  <a:pt x="9898340" y="1902022"/>
                  <a:pt x="9900466" y="1899374"/>
                </a:cubicBezTo>
                <a:lnTo>
                  <a:pt x="9904351" y="1894534"/>
                </a:lnTo>
                <a:lnTo>
                  <a:pt x="9915878" y="1884808"/>
                </a:lnTo>
                <a:cubicBezTo>
                  <a:pt x="9918801" y="1882160"/>
                  <a:pt x="9919199" y="1881167"/>
                  <a:pt x="9913287" y="1884146"/>
                </a:cubicBezTo>
                <a:lnTo>
                  <a:pt x="9912217" y="1884735"/>
                </a:lnTo>
                <a:lnTo>
                  <a:pt x="9915346" y="1880836"/>
                </a:lnTo>
                <a:cubicBezTo>
                  <a:pt x="9915346" y="1880836"/>
                  <a:pt x="9915346" y="1880836"/>
                  <a:pt x="9911095" y="1880836"/>
                </a:cubicBezTo>
                <a:cubicBezTo>
                  <a:pt x="9911095" y="1880836"/>
                  <a:pt x="9911095" y="1880836"/>
                  <a:pt x="9894088" y="1880836"/>
                </a:cubicBezTo>
                <a:cubicBezTo>
                  <a:pt x="9894088" y="1880836"/>
                  <a:pt x="9894088" y="1880836"/>
                  <a:pt x="9906844" y="1859650"/>
                </a:cubicBezTo>
                <a:cubicBezTo>
                  <a:pt x="9906844" y="1859650"/>
                  <a:pt x="9906844" y="1859650"/>
                  <a:pt x="9945108" y="1854353"/>
                </a:cubicBezTo>
                <a:cubicBezTo>
                  <a:pt x="9945108" y="1854353"/>
                  <a:pt x="9945108" y="1854353"/>
                  <a:pt x="9940856" y="1849057"/>
                </a:cubicBezTo>
                <a:cubicBezTo>
                  <a:pt x="9940856" y="1849057"/>
                  <a:pt x="9940856" y="1849057"/>
                  <a:pt x="9949359" y="1843760"/>
                </a:cubicBezTo>
                <a:cubicBezTo>
                  <a:pt x="9949359" y="1843760"/>
                  <a:pt x="9949359" y="1843760"/>
                  <a:pt x="9987624" y="1827870"/>
                </a:cubicBezTo>
                <a:cubicBezTo>
                  <a:pt x="9987624" y="1827870"/>
                  <a:pt x="9987624" y="1827870"/>
                  <a:pt x="10000378" y="1833167"/>
                </a:cubicBezTo>
                <a:cubicBezTo>
                  <a:pt x="10000378" y="1833167"/>
                  <a:pt x="10000378" y="1833167"/>
                  <a:pt x="9996126" y="1849057"/>
                </a:cubicBezTo>
                <a:cubicBezTo>
                  <a:pt x="10000378" y="1849057"/>
                  <a:pt x="10017384" y="1827870"/>
                  <a:pt x="10030140" y="1817277"/>
                </a:cubicBezTo>
                <a:cubicBezTo>
                  <a:pt x="10030140" y="1817277"/>
                  <a:pt x="10030140" y="1817277"/>
                  <a:pt x="10051398" y="1817277"/>
                </a:cubicBezTo>
                <a:cubicBezTo>
                  <a:pt x="10051398" y="1817277"/>
                  <a:pt x="10051398" y="1817277"/>
                  <a:pt x="10076907" y="1806684"/>
                </a:cubicBezTo>
                <a:cubicBezTo>
                  <a:pt x="10076907" y="1806684"/>
                  <a:pt x="10076907" y="1806684"/>
                  <a:pt x="10076907" y="1796091"/>
                </a:cubicBezTo>
                <a:cubicBezTo>
                  <a:pt x="10076907" y="1796091"/>
                  <a:pt x="10076907" y="1796091"/>
                  <a:pt x="10072656" y="1790794"/>
                </a:cubicBezTo>
                <a:cubicBezTo>
                  <a:pt x="10072656" y="1790794"/>
                  <a:pt x="10072656" y="1790794"/>
                  <a:pt x="10081158" y="1785498"/>
                </a:cubicBezTo>
                <a:cubicBezTo>
                  <a:pt x="10081158" y="1785498"/>
                  <a:pt x="10081158" y="1785498"/>
                  <a:pt x="10093913" y="1780201"/>
                </a:cubicBezTo>
                <a:cubicBezTo>
                  <a:pt x="10093913" y="1780201"/>
                  <a:pt x="10093913" y="1780201"/>
                  <a:pt x="10098165" y="1785498"/>
                </a:cubicBezTo>
                <a:cubicBezTo>
                  <a:pt x="10055649" y="1806684"/>
                  <a:pt x="10102416" y="1785498"/>
                  <a:pt x="10085410" y="1806684"/>
                </a:cubicBezTo>
                <a:cubicBezTo>
                  <a:pt x="10085410" y="1806684"/>
                  <a:pt x="10085410" y="1806684"/>
                  <a:pt x="10127926" y="1790794"/>
                </a:cubicBezTo>
                <a:cubicBezTo>
                  <a:pt x="10127926" y="1790794"/>
                  <a:pt x="10127926" y="1790794"/>
                  <a:pt x="10208706" y="1769608"/>
                </a:cubicBezTo>
                <a:cubicBezTo>
                  <a:pt x="10208706" y="1769608"/>
                  <a:pt x="10208706" y="1769608"/>
                  <a:pt x="10242718" y="1769608"/>
                </a:cubicBezTo>
                <a:cubicBezTo>
                  <a:pt x="10268228" y="1769608"/>
                  <a:pt x="10280983" y="1748422"/>
                  <a:pt x="10289486" y="1764311"/>
                </a:cubicBezTo>
                <a:cubicBezTo>
                  <a:pt x="10289486" y="1764311"/>
                  <a:pt x="10289486" y="1764311"/>
                  <a:pt x="10285234" y="1759015"/>
                </a:cubicBezTo>
                <a:cubicBezTo>
                  <a:pt x="10285234" y="1759015"/>
                  <a:pt x="10285234" y="1759015"/>
                  <a:pt x="10349008" y="1743125"/>
                </a:cubicBezTo>
                <a:cubicBezTo>
                  <a:pt x="10349008" y="1743125"/>
                  <a:pt x="10349008" y="1743125"/>
                  <a:pt x="10340505" y="1743125"/>
                </a:cubicBezTo>
                <a:cubicBezTo>
                  <a:pt x="10340505" y="1743125"/>
                  <a:pt x="10340505" y="1743125"/>
                  <a:pt x="10344757" y="1732532"/>
                </a:cubicBezTo>
                <a:cubicBezTo>
                  <a:pt x="10344757" y="1732532"/>
                  <a:pt x="10344757" y="1732532"/>
                  <a:pt x="10357512" y="1727235"/>
                </a:cubicBezTo>
                <a:cubicBezTo>
                  <a:pt x="10357512" y="1727235"/>
                  <a:pt x="10357512" y="1727235"/>
                  <a:pt x="10366014" y="1727235"/>
                </a:cubicBezTo>
                <a:cubicBezTo>
                  <a:pt x="10366014" y="1727235"/>
                  <a:pt x="10366014" y="1727235"/>
                  <a:pt x="10374518" y="1727235"/>
                </a:cubicBezTo>
                <a:cubicBezTo>
                  <a:pt x="10374518" y="1727235"/>
                  <a:pt x="10374518" y="1727235"/>
                  <a:pt x="10434040" y="1706049"/>
                </a:cubicBezTo>
                <a:cubicBezTo>
                  <a:pt x="10434040" y="1706049"/>
                  <a:pt x="10434040" y="1706049"/>
                  <a:pt x="10446795" y="1706049"/>
                </a:cubicBezTo>
                <a:cubicBezTo>
                  <a:pt x="10446795" y="1706049"/>
                  <a:pt x="10446795" y="1706049"/>
                  <a:pt x="10463801" y="1695456"/>
                </a:cubicBezTo>
                <a:cubicBezTo>
                  <a:pt x="10463801" y="1695456"/>
                  <a:pt x="10463801" y="1695456"/>
                  <a:pt x="10506317" y="1679566"/>
                </a:cubicBezTo>
                <a:cubicBezTo>
                  <a:pt x="10506317" y="1679566"/>
                  <a:pt x="10506317" y="1679566"/>
                  <a:pt x="10527575" y="1684863"/>
                </a:cubicBezTo>
                <a:cubicBezTo>
                  <a:pt x="10527575" y="1684863"/>
                  <a:pt x="10527575" y="1684863"/>
                  <a:pt x="10531826" y="1674270"/>
                </a:cubicBezTo>
                <a:cubicBezTo>
                  <a:pt x="10531826" y="1674270"/>
                  <a:pt x="10531826" y="1674270"/>
                  <a:pt x="10540330" y="1684863"/>
                </a:cubicBezTo>
                <a:cubicBezTo>
                  <a:pt x="10531826" y="1658380"/>
                  <a:pt x="10544582" y="1684863"/>
                  <a:pt x="10553084" y="1674270"/>
                </a:cubicBezTo>
                <a:cubicBezTo>
                  <a:pt x="10553084" y="1674270"/>
                  <a:pt x="10553084" y="1674270"/>
                  <a:pt x="10582846" y="1679566"/>
                </a:cubicBezTo>
                <a:cubicBezTo>
                  <a:pt x="10586566" y="1673608"/>
                  <a:pt x="10589622" y="1669056"/>
                  <a:pt x="10592121" y="1665652"/>
                </a:cubicBezTo>
                <a:lnTo>
                  <a:pt x="10597785" y="1658952"/>
                </a:lnTo>
                <a:lnTo>
                  <a:pt x="10598730" y="1658691"/>
                </a:lnTo>
                <a:lnTo>
                  <a:pt x="10599722" y="1658783"/>
                </a:lnTo>
                <a:lnTo>
                  <a:pt x="10595600" y="1663677"/>
                </a:lnTo>
                <a:cubicBezTo>
                  <a:pt x="10599852" y="1674270"/>
                  <a:pt x="10599852" y="1674270"/>
                  <a:pt x="10599852" y="1674270"/>
                </a:cubicBezTo>
                <a:cubicBezTo>
                  <a:pt x="10599852" y="1674270"/>
                  <a:pt x="10603041" y="1663677"/>
                  <a:pt x="10602509" y="1659042"/>
                </a:cubicBezTo>
                <a:lnTo>
                  <a:pt x="10599722" y="1658783"/>
                </a:lnTo>
                <a:lnTo>
                  <a:pt x="10601247" y="1656973"/>
                </a:lnTo>
                <a:lnTo>
                  <a:pt x="10604654" y="1657543"/>
                </a:lnTo>
                <a:lnTo>
                  <a:pt x="10612607" y="1663677"/>
                </a:lnTo>
                <a:cubicBezTo>
                  <a:pt x="10612607" y="1663677"/>
                  <a:pt x="10612607" y="1663677"/>
                  <a:pt x="10621110" y="1658380"/>
                </a:cubicBezTo>
                <a:cubicBezTo>
                  <a:pt x="10621110" y="1658380"/>
                  <a:pt x="10621110" y="1658380"/>
                  <a:pt x="10621110" y="1653083"/>
                </a:cubicBezTo>
                <a:cubicBezTo>
                  <a:pt x="10621110" y="1653083"/>
                  <a:pt x="10621110" y="1653083"/>
                  <a:pt x="10612607" y="1663677"/>
                </a:cubicBezTo>
                <a:cubicBezTo>
                  <a:pt x="10610481" y="1663677"/>
                  <a:pt x="10608355" y="1659704"/>
                  <a:pt x="10605698" y="1657718"/>
                </a:cubicBezTo>
                <a:lnTo>
                  <a:pt x="10604654" y="1657543"/>
                </a:lnTo>
                <a:lnTo>
                  <a:pt x="10601446" y="1655070"/>
                </a:lnTo>
                <a:cubicBezTo>
                  <a:pt x="10599852" y="1654408"/>
                  <a:pt x="10599852" y="1655732"/>
                  <a:pt x="10599852" y="1658380"/>
                </a:cubicBezTo>
                <a:lnTo>
                  <a:pt x="10598730" y="1658691"/>
                </a:lnTo>
                <a:lnTo>
                  <a:pt x="10598059" y="1658628"/>
                </a:lnTo>
                <a:lnTo>
                  <a:pt x="10597785" y="1658952"/>
                </a:lnTo>
                <a:lnTo>
                  <a:pt x="10595069" y="1659704"/>
                </a:lnTo>
                <a:cubicBezTo>
                  <a:pt x="10590286" y="1661028"/>
                  <a:pt x="10580720" y="1663677"/>
                  <a:pt x="10561588" y="1668973"/>
                </a:cubicBezTo>
                <a:cubicBezTo>
                  <a:pt x="10561588" y="1668973"/>
                  <a:pt x="10561588" y="1668973"/>
                  <a:pt x="10548833" y="1663677"/>
                </a:cubicBezTo>
                <a:cubicBezTo>
                  <a:pt x="10548833" y="1663677"/>
                  <a:pt x="10548833" y="1663677"/>
                  <a:pt x="10565840" y="1653083"/>
                </a:cubicBezTo>
                <a:cubicBezTo>
                  <a:pt x="10565840" y="1653083"/>
                  <a:pt x="10565840" y="1653083"/>
                  <a:pt x="10561588" y="1647787"/>
                </a:cubicBezTo>
                <a:cubicBezTo>
                  <a:pt x="10587097" y="1605414"/>
                  <a:pt x="10565840" y="1647787"/>
                  <a:pt x="10582846" y="1637194"/>
                </a:cubicBezTo>
                <a:cubicBezTo>
                  <a:pt x="10582846" y="1637194"/>
                  <a:pt x="10582846" y="1637194"/>
                  <a:pt x="10616858" y="1621304"/>
                </a:cubicBezTo>
                <a:cubicBezTo>
                  <a:pt x="10616858" y="1621304"/>
                  <a:pt x="10616858" y="1621304"/>
                  <a:pt x="10582846" y="1621304"/>
                </a:cubicBezTo>
                <a:cubicBezTo>
                  <a:pt x="10582846" y="1621304"/>
                  <a:pt x="10582846" y="1621304"/>
                  <a:pt x="10557336" y="1637194"/>
                </a:cubicBezTo>
                <a:cubicBezTo>
                  <a:pt x="10557336" y="1637194"/>
                  <a:pt x="10557336" y="1637194"/>
                  <a:pt x="10553084" y="1647787"/>
                </a:cubicBezTo>
                <a:cubicBezTo>
                  <a:pt x="10553084" y="1647787"/>
                  <a:pt x="10553084" y="1647787"/>
                  <a:pt x="10536078" y="1653083"/>
                </a:cubicBezTo>
                <a:cubicBezTo>
                  <a:pt x="10536078" y="1653083"/>
                  <a:pt x="10536078" y="1653083"/>
                  <a:pt x="10523324" y="1642490"/>
                </a:cubicBezTo>
                <a:cubicBezTo>
                  <a:pt x="10523324" y="1642490"/>
                  <a:pt x="10523324" y="1642490"/>
                  <a:pt x="10480808" y="1668973"/>
                </a:cubicBezTo>
                <a:cubicBezTo>
                  <a:pt x="10480808" y="1668973"/>
                  <a:pt x="10480808" y="1668973"/>
                  <a:pt x="10468053" y="1663677"/>
                </a:cubicBezTo>
                <a:cubicBezTo>
                  <a:pt x="10468053" y="1663677"/>
                  <a:pt x="10468053" y="1663677"/>
                  <a:pt x="10472304" y="1658380"/>
                </a:cubicBezTo>
                <a:cubicBezTo>
                  <a:pt x="10472304" y="1658380"/>
                  <a:pt x="10472304" y="1658380"/>
                  <a:pt x="10463801" y="1658380"/>
                </a:cubicBezTo>
                <a:cubicBezTo>
                  <a:pt x="10463801" y="1658380"/>
                  <a:pt x="10463801" y="1658380"/>
                  <a:pt x="10434040" y="1674270"/>
                </a:cubicBezTo>
                <a:cubicBezTo>
                  <a:pt x="10434040" y="1674270"/>
                  <a:pt x="10434040" y="1674270"/>
                  <a:pt x="10421286" y="1663677"/>
                </a:cubicBezTo>
                <a:cubicBezTo>
                  <a:pt x="10421286" y="1663677"/>
                  <a:pt x="10421286" y="1663677"/>
                  <a:pt x="10412782" y="1663677"/>
                </a:cubicBezTo>
                <a:cubicBezTo>
                  <a:pt x="10412782" y="1663677"/>
                  <a:pt x="10412782" y="1663677"/>
                  <a:pt x="10417034" y="1674270"/>
                </a:cubicBezTo>
                <a:cubicBezTo>
                  <a:pt x="10417034" y="1674270"/>
                  <a:pt x="10417034" y="1674270"/>
                  <a:pt x="10391524" y="1679566"/>
                </a:cubicBezTo>
                <a:cubicBezTo>
                  <a:pt x="10391524" y="1679566"/>
                  <a:pt x="10391524" y="1679566"/>
                  <a:pt x="10383021" y="1690160"/>
                </a:cubicBezTo>
                <a:cubicBezTo>
                  <a:pt x="10383021" y="1690160"/>
                  <a:pt x="10383021" y="1690160"/>
                  <a:pt x="10374518" y="1690160"/>
                </a:cubicBezTo>
                <a:cubicBezTo>
                  <a:pt x="10374518" y="1690160"/>
                  <a:pt x="10374518" y="1690160"/>
                  <a:pt x="10353260" y="1684863"/>
                </a:cubicBezTo>
                <a:cubicBezTo>
                  <a:pt x="10353260" y="1684863"/>
                  <a:pt x="10353260" y="1684863"/>
                  <a:pt x="10349008" y="1695456"/>
                </a:cubicBezTo>
                <a:cubicBezTo>
                  <a:pt x="10349008" y="1695456"/>
                  <a:pt x="10349008" y="1695456"/>
                  <a:pt x="10310744" y="1706049"/>
                </a:cubicBezTo>
                <a:cubicBezTo>
                  <a:pt x="10310744" y="1706049"/>
                  <a:pt x="10310744" y="1706049"/>
                  <a:pt x="10302241" y="1711346"/>
                </a:cubicBezTo>
                <a:cubicBezTo>
                  <a:pt x="10302241" y="1711346"/>
                  <a:pt x="10302241" y="1711346"/>
                  <a:pt x="10285234" y="1716642"/>
                </a:cubicBezTo>
                <a:cubicBezTo>
                  <a:pt x="10285234" y="1716642"/>
                  <a:pt x="10285234" y="1716642"/>
                  <a:pt x="10314996" y="1721939"/>
                </a:cubicBezTo>
                <a:cubicBezTo>
                  <a:pt x="10314996" y="1721939"/>
                  <a:pt x="10314996" y="1721939"/>
                  <a:pt x="10302241" y="1732532"/>
                </a:cubicBezTo>
                <a:cubicBezTo>
                  <a:pt x="10302241" y="1732532"/>
                  <a:pt x="10302241" y="1732532"/>
                  <a:pt x="10297990" y="1732532"/>
                </a:cubicBezTo>
                <a:cubicBezTo>
                  <a:pt x="10297990" y="1732532"/>
                  <a:pt x="10297990" y="1732532"/>
                  <a:pt x="10268228" y="1743125"/>
                </a:cubicBezTo>
                <a:cubicBezTo>
                  <a:pt x="10268228" y="1743125"/>
                  <a:pt x="10268228" y="1743125"/>
                  <a:pt x="10191700" y="1764311"/>
                </a:cubicBezTo>
                <a:cubicBezTo>
                  <a:pt x="10191700" y="1764311"/>
                  <a:pt x="10191700" y="1764311"/>
                  <a:pt x="10136429" y="1774905"/>
                </a:cubicBezTo>
                <a:cubicBezTo>
                  <a:pt x="10136429" y="1774905"/>
                  <a:pt x="10136429" y="1774905"/>
                  <a:pt x="10127926" y="1769608"/>
                </a:cubicBezTo>
                <a:cubicBezTo>
                  <a:pt x="10127926" y="1769608"/>
                  <a:pt x="10127926" y="1769608"/>
                  <a:pt x="10132178" y="1753718"/>
                </a:cubicBezTo>
                <a:cubicBezTo>
                  <a:pt x="10132178" y="1753718"/>
                  <a:pt x="10132178" y="1753718"/>
                  <a:pt x="10106668" y="1764311"/>
                </a:cubicBezTo>
                <a:cubicBezTo>
                  <a:pt x="10106668" y="1764311"/>
                  <a:pt x="10106668" y="1764311"/>
                  <a:pt x="10098165" y="1769608"/>
                </a:cubicBezTo>
                <a:cubicBezTo>
                  <a:pt x="10098165" y="1769608"/>
                  <a:pt x="10098165" y="1769608"/>
                  <a:pt x="10072656" y="1769608"/>
                </a:cubicBezTo>
                <a:cubicBezTo>
                  <a:pt x="10072656" y="1769608"/>
                  <a:pt x="10072656" y="1769608"/>
                  <a:pt x="10055649" y="1759015"/>
                </a:cubicBezTo>
                <a:cubicBezTo>
                  <a:pt x="10055649" y="1768284"/>
                  <a:pt x="10055915" y="1773249"/>
                  <a:pt x="10056380" y="1775567"/>
                </a:cubicBezTo>
                <a:lnTo>
                  <a:pt x="10056803" y="1775712"/>
                </a:lnTo>
                <a:lnTo>
                  <a:pt x="10051398" y="1780201"/>
                </a:lnTo>
                <a:cubicBezTo>
                  <a:pt x="10051398" y="1780201"/>
                  <a:pt x="10051398" y="1780201"/>
                  <a:pt x="10047146" y="1774905"/>
                </a:cubicBezTo>
                <a:cubicBezTo>
                  <a:pt x="10047146" y="1774905"/>
                  <a:pt x="10047146" y="1774905"/>
                  <a:pt x="10017384" y="1790794"/>
                </a:cubicBezTo>
                <a:cubicBezTo>
                  <a:pt x="10017384" y="1790794"/>
                  <a:pt x="10017384" y="1790794"/>
                  <a:pt x="10030140" y="1796091"/>
                </a:cubicBezTo>
                <a:cubicBezTo>
                  <a:pt x="10030140" y="1796091"/>
                  <a:pt x="10030140" y="1796091"/>
                  <a:pt x="10025888" y="1801387"/>
                </a:cubicBezTo>
                <a:cubicBezTo>
                  <a:pt x="10025888" y="1801387"/>
                  <a:pt x="10025888" y="1801387"/>
                  <a:pt x="10008882" y="1801387"/>
                </a:cubicBezTo>
                <a:cubicBezTo>
                  <a:pt x="10008882" y="1801387"/>
                  <a:pt x="10008882" y="1801387"/>
                  <a:pt x="9996126" y="1769608"/>
                </a:cubicBezTo>
                <a:cubicBezTo>
                  <a:pt x="9996126" y="1769608"/>
                  <a:pt x="9996126" y="1769608"/>
                  <a:pt x="9991875" y="1780201"/>
                </a:cubicBezTo>
                <a:cubicBezTo>
                  <a:pt x="9974869" y="1790794"/>
                  <a:pt x="9983372" y="1780201"/>
                  <a:pt x="9983372" y="1780201"/>
                </a:cubicBezTo>
                <a:cubicBezTo>
                  <a:pt x="9966366" y="1785498"/>
                  <a:pt x="9991875" y="1753718"/>
                  <a:pt x="9996126" y="1748422"/>
                </a:cubicBezTo>
                <a:cubicBezTo>
                  <a:pt x="9996126" y="1748422"/>
                  <a:pt x="9996126" y="1748422"/>
                  <a:pt x="10047146" y="1700753"/>
                </a:cubicBezTo>
                <a:cubicBezTo>
                  <a:pt x="10047146" y="1700753"/>
                  <a:pt x="10047146" y="1700753"/>
                  <a:pt x="10034391" y="1690160"/>
                </a:cubicBezTo>
                <a:cubicBezTo>
                  <a:pt x="10064152" y="1684863"/>
                  <a:pt x="10059900" y="1658380"/>
                  <a:pt x="10072656" y="1653083"/>
                </a:cubicBezTo>
                <a:cubicBezTo>
                  <a:pt x="10072656" y="1653083"/>
                  <a:pt x="10072656" y="1653083"/>
                  <a:pt x="10102416" y="1642490"/>
                </a:cubicBezTo>
                <a:cubicBezTo>
                  <a:pt x="10115171" y="1647787"/>
                  <a:pt x="10132178" y="1642490"/>
                  <a:pt x="10132178" y="1626601"/>
                </a:cubicBezTo>
                <a:cubicBezTo>
                  <a:pt x="10132178" y="1626601"/>
                  <a:pt x="10132178" y="1626601"/>
                  <a:pt x="10161938" y="1626601"/>
                </a:cubicBezTo>
                <a:cubicBezTo>
                  <a:pt x="10161938" y="1626601"/>
                  <a:pt x="10161938" y="1626601"/>
                  <a:pt x="10174694" y="1621304"/>
                </a:cubicBezTo>
                <a:cubicBezTo>
                  <a:pt x="10174694" y="1621304"/>
                  <a:pt x="10174694" y="1621304"/>
                  <a:pt x="10166190" y="1594821"/>
                </a:cubicBezTo>
                <a:cubicBezTo>
                  <a:pt x="10166190" y="1594821"/>
                  <a:pt x="10166190" y="1594821"/>
                  <a:pt x="10187448" y="1594821"/>
                </a:cubicBezTo>
                <a:cubicBezTo>
                  <a:pt x="10166190" y="1616008"/>
                  <a:pt x="10187448" y="1610711"/>
                  <a:pt x="10183196" y="1610711"/>
                </a:cubicBezTo>
                <a:cubicBezTo>
                  <a:pt x="10183196" y="1610711"/>
                  <a:pt x="10183196" y="1610711"/>
                  <a:pt x="10191700" y="1621304"/>
                </a:cubicBezTo>
                <a:cubicBezTo>
                  <a:pt x="10191700" y="1621304"/>
                  <a:pt x="10191700" y="1621304"/>
                  <a:pt x="10195952" y="1610711"/>
                </a:cubicBezTo>
                <a:cubicBezTo>
                  <a:pt x="10221461" y="1589525"/>
                  <a:pt x="10217209" y="1600118"/>
                  <a:pt x="10225712" y="1605414"/>
                </a:cubicBezTo>
                <a:cubicBezTo>
                  <a:pt x="10225712" y="1605414"/>
                  <a:pt x="10225712" y="1605414"/>
                  <a:pt x="10225712" y="1616008"/>
                </a:cubicBezTo>
                <a:cubicBezTo>
                  <a:pt x="10225712" y="1616008"/>
                  <a:pt x="10225712" y="1616008"/>
                  <a:pt x="10234216" y="1621304"/>
                </a:cubicBezTo>
                <a:cubicBezTo>
                  <a:pt x="10225712" y="1600118"/>
                  <a:pt x="10242718" y="1605414"/>
                  <a:pt x="10246970" y="1594821"/>
                </a:cubicBezTo>
                <a:cubicBezTo>
                  <a:pt x="10246970" y="1594821"/>
                  <a:pt x="10246970" y="1594821"/>
                  <a:pt x="10255474" y="1600118"/>
                </a:cubicBezTo>
                <a:cubicBezTo>
                  <a:pt x="10255474" y="1600118"/>
                  <a:pt x="10255474" y="1600118"/>
                  <a:pt x="10259725" y="1589525"/>
                </a:cubicBezTo>
                <a:cubicBezTo>
                  <a:pt x="10259725" y="1589525"/>
                  <a:pt x="10259725" y="1589525"/>
                  <a:pt x="10272480" y="1594821"/>
                </a:cubicBezTo>
                <a:cubicBezTo>
                  <a:pt x="10272480" y="1578931"/>
                  <a:pt x="10276732" y="1578931"/>
                  <a:pt x="10285234" y="1578931"/>
                </a:cubicBezTo>
                <a:cubicBezTo>
                  <a:pt x="10289486" y="1605414"/>
                  <a:pt x="10289486" y="1584228"/>
                  <a:pt x="10297990" y="1584228"/>
                </a:cubicBezTo>
                <a:cubicBezTo>
                  <a:pt x="10285234" y="1584228"/>
                  <a:pt x="10293738" y="1578931"/>
                  <a:pt x="10293738" y="1578931"/>
                </a:cubicBezTo>
                <a:cubicBezTo>
                  <a:pt x="10293738" y="1578931"/>
                  <a:pt x="10293738" y="1578931"/>
                  <a:pt x="10327750" y="1568338"/>
                </a:cubicBezTo>
                <a:cubicBezTo>
                  <a:pt x="10327750" y="1568338"/>
                  <a:pt x="10327750" y="1568338"/>
                  <a:pt x="10332002" y="1568338"/>
                </a:cubicBezTo>
                <a:cubicBezTo>
                  <a:pt x="10332002" y="1568338"/>
                  <a:pt x="10332002" y="1568338"/>
                  <a:pt x="10344757" y="1573635"/>
                </a:cubicBezTo>
                <a:cubicBezTo>
                  <a:pt x="10344757" y="1563042"/>
                  <a:pt x="10336254" y="1552449"/>
                  <a:pt x="10353260" y="1552449"/>
                </a:cubicBezTo>
                <a:cubicBezTo>
                  <a:pt x="10353260" y="1552449"/>
                  <a:pt x="10353260" y="1552449"/>
                  <a:pt x="10391524" y="1557745"/>
                </a:cubicBezTo>
                <a:cubicBezTo>
                  <a:pt x="10391524" y="1557745"/>
                  <a:pt x="10391524" y="1557745"/>
                  <a:pt x="10395776" y="1552449"/>
                </a:cubicBezTo>
                <a:cubicBezTo>
                  <a:pt x="10395776" y="1552449"/>
                  <a:pt x="10395776" y="1552449"/>
                  <a:pt x="10378770" y="1541855"/>
                </a:cubicBezTo>
                <a:cubicBezTo>
                  <a:pt x="10378770" y="1541855"/>
                  <a:pt x="10378770" y="1541855"/>
                  <a:pt x="10378770" y="1539869"/>
                </a:cubicBezTo>
                <a:lnTo>
                  <a:pt x="10378770" y="1527025"/>
                </a:lnTo>
                <a:lnTo>
                  <a:pt x="10380364" y="1526628"/>
                </a:lnTo>
                <a:cubicBezTo>
                  <a:pt x="10383021" y="1525966"/>
                  <a:pt x="10383021" y="1525966"/>
                  <a:pt x="10383021" y="1525966"/>
                </a:cubicBezTo>
                <a:cubicBezTo>
                  <a:pt x="10378770" y="1525966"/>
                  <a:pt x="10378770" y="1525966"/>
                  <a:pt x="10378770" y="1525966"/>
                </a:cubicBezTo>
                <a:lnTo>
                  <a:pt x="10378770" y="1527025"/>
                </a:lnTo>
                <a:lnTo>
                  <a:pt x="10361763" y="1531262"/>
                </a:lnTo>
                <a:cubicBezTo>
                  <a:pt x="10361763" y="1531262"/>
                  <a:pt x="10361763" y="1531262"/>
                  <a:pt x="10344757" y="1541855"/>
                </a:cubicBezTo>
                <a:cubicBezTo>
                  <a:pt x="10344757" y="1541855"/>
                  <a:pt x="10344757" y="1541855"/>
                  <a:pt x="10336254" y="1536559"/>
                </a:cubicBezTo>
                <a:cubicBezTo>
                  <a:pt x="10336254" y="1536559"/>
                  <a:pt x="10336254" y="1536559"/>
                  <a:pt x="10319248" y="1547152"/>
                </a:cubicBezTo>
                <a:cubicBezTo>
                  <a:pt x="10319248" y="1547152"/>
                  <a:pt x="10319248" y="1547152"/>
                  <a:pt x="10314996" y="1541855"/>
                </a:cubicBezTo>
                <a:cubicBezTo>
                  <a:pt x="10314996" y="1541855"/>
                  <a:pt x="10314996" y="1541855"/>
                  <a:pt x="10306492" y="1552449"/>
                </a:cubicBezTo>
                <a:cubicBezTo>
                  <a:pt x="10306492" y="1552449"/>
                  <a:pt x="10306492" y="1552449"/>
                  <a:pt x="10285234" y="1547152"/>
                </a:cubicBezTo>
                <a:cubicBezTo>
                  <a:pt x="10289486" y="1547152"/>
                  <a:pt x="10285234" y="1541855"/>
                  <a:pt x="10285234" y="1541855"/>
                </a:cubicBezTo>
                <a:cubicBezTo>
                  <a:pt x="10251221" y="1549800"/>
                  <a:pt x="10245907" y="1557745"/>
                  <a:pt x="10248564" y="1561718"/>
                </a:cubicBezTo>
                <a:lnTo>
                  <a:pt x="10250467" y="1562358"/>
                </a:lnTo>
                <a:lnTo>
                  <a:pt x="10238467" y="1568338"/>
                </a:lnTo>
                <a:cubicBezTo>
                  <a:pt x="10238467" y="1568338"/>
                  <a:pt x="10238467" y="1568338"/>
                  <a:pt x="10170442" y="1578931"/>
                </a:cubicBezTo>
                <a:cubicBezTo>
                  <a:pt x="10221461" y="1568338"/>
                  <a:pt x="10204454" y="1568338"/>
                  <a:pt x="10229964" y="1536559"/>
                </a:cubicBezTo>
                <a:cubicBezTo>
                  <a:pt x="10229964" y="1536559"/>
                  <a:pt x="10229964" y="1536559"/>
                  <a:pt x="10208706" y="1541855"/>
                </a:cubicBezTo>
                <a:cubicBezTo>
                  <a:pt x="10208706" y="1541855"/>
                  <a:pt x="10208706" y="1541855"/>
                  <a:pt x="10195952" y="1557745"/>
                </a:cubicBezTo>
                <a:cubicBezTo>
                  <a:pt x="10195952" y="1557745"/>
                  <a:pt x="10195952" y="1557745"/>
                  <a:pt x="10174694" y="1557745"/>
                </a:cubicBezTo>
                <a:cubicBezTo>
                  <a:pt x="10174694" y="1557745"/>
                  <a:pt x="10174694" y="1557745"/>
                  <a:pt x="10187448" y="1531262"/>
                </a:cubicBezTo>
                <a:cubicBezTo>
                  <a:pt x="10200203" y="1552449"/>
                  <a:pt x="10195952" y="1531262"/>
                  <a:pt x="10204454" y="1531262"/>
                </a:cubicBezTo>
                <a:cubicBezTo>
                  <a:pt x="10204454" y="1531262"/>
                  <a:pt x="10204454" y="1531262"/>
                  <a:pt x="10204454" y="1525966"/>
                </a:cubicBezTo>
                <a:cubicBezTo>
                  <a:pt x="10204454" y="1525966"/>
                  <a:pt x="10204454" y="1525966"/>
                  <a:pt x="10195952" y="1525966"/>
                </a:cubicBezTo>
                <a:cubicBezTo>
                  <a:pt x="10195952" y="1525966"/>
                  <a:pt x="10195952" y="1525966"/>
                  <a:pt x="10195952" y="1510076"/>
                </a:cubicBezTo>
                <a:cubicBezTo>
                  <a:pt x="10195952" y="1510076"/>
                  <a:pt x="10195952" y="1510076"/>
                  <a:pt x="10174694" y="1547152"/>
                </a:cubicBezTo>
                <a:cubicBezTo>
                  <a:pt x="10174694" y="1547152"/>
                  <a:pt x="10174694" y="1547152"/>
                  <a:pt x="10153436" y="1557745"/>
                </a:cubicBezTo>
                <a:cubicBezTo>
                  <a:pt x="10153436" y="1557745"/>
                  <a:pt x="10153436" y="1557745"/>
                  <a:pt x="10153436" y="1552449"/>
                </a:cubicBezTo>
                <a:cubicBezTo>
                  <a:pt x="10153436" y="1552449"/>
                  <a:pt x="10153436" y="1552449"/>
                  <a:pt x="10170442" y="1531262"/>
                </a:cubicBezTo>
                <a:cubicBezTo>
                  <a:pt x="10170442" y="1531262"/>
                  <a:pt x="10170442" y="1531262"/>
                  <a:pt x="10170442" y="1515373"/>
                </a:cubicBezTo>
                <a:cubicBezTo>
                  <a:pt x="10170442" y="1515373"/>
                  <a:pt x="10170442" y="1515373"/>
                  <a:pt x="10157687" y="1531262"/>
                </a:cubicBezTo>
                <a:cubicBezTo>
                  <a:pt x="10157687" y="1531262"/>
                  <a:pt x="10157687" y="1531262"/>
                  <a:pt x="10149184" y="1525966"/>
                </a:cubicBezTo>
                <a:cubicBezTo>
                  <a:pt x="10140680" y="1504779"/>
                  <a:pt x="10161938" y="1504779"/>
                  <a:pt x="10174694" y="1494186"/>
                </a:cubicBezTo>
                <a:cubicBezTo>
                  <a:pt x="10174694" y="1494186"/>
                  <a:pt x="10174694" y="1494186"/>
                  <a:pt x="10153436" y="1488890"/>
                </a:cubicBezTo>
                <a:cubicBezTo>
                  <a:pt x="10153436" y="1457110"/>
                  <a:pt x="10178945" y="1462407"/>
                  <a:pt x="10183196" y="1435924"/>
                </a:cubicBezTo>
                <a:cubicBezTo>
                  <a:pt x="10183196" y="1435924"/>
                  <a:pt x="10183196" y="1435924"/>
                  <a:pt x="10229964" y="1382958"/>
                </a:cubicBezTo>
                <a:cubicBezTo>
                  <a:pt x="10229964" y="1382958"/>
                  <a:pt x="10229964" y="1382958"/>
                  <a:pt x="10229964" y="1367069"/>
                </a:cubicBezTo>
                <a:cubicBezTo>
                  <a:pt x="10229964" y="1367069"/>
                  <a:pt x="10229964" y="1367069"/>
                  <a:pt x="10238467" y="1356476"/>
                </a:cubicBezTo>
                <a:cubicBezTo>
                  <a:pt x="10238467" y="1356476"/>
                  <a:pt x="10238467" y="1356476"/>
                  <a:pt x="10242187" y="1349855"/>
                </a:cubicBezTo>
                <a:lnTo>
                  <a:pt x="10250997" y="1334175"/>
                </a:lnTo>
                <a:lnTo>
                  <a:pt x="10253348" y="1331979"/>
                </a:lnTo>
                <a:cubicBezTo>
                  <a:pt x="10255474" y="1329993"/>
                  <a:pt x="10255474" y="1329993"/>
                  <a:pt x="10255474" y="1329993"/>
                </a:cubicBezTo>
                <a:lnTo>
                  <a:pt x="10253125" y="1330389"/>
                </a:lnTo>
                <a:lnTo>
                  <a:pt x="10268228" y="1303510"/>
                </a:lnTo>
                <a:cubicBezTo>
                  <a:pt x="10223587" y="1355151"/>
                  <a:pt x="10238733" y="1338269"/>
                  <a:pt x="10249096" y="1331069"/>
                </a:cubicBezTo>
                <a:lnTo>
                  <a:pt x="10253125" y="1330389"/>
                </a:lnTo>
                <a:lnTo>
                  <a:pt x="10251022" y="1334131"/>
                </a:lnTo>
                <a:lnTo>
                  <a:pt x="10250997" y="1334175"/>
                </a:lnTo>
                <a:lnTo>
                  <a:pt x="10238467" y="1345882"/>
                </a:lnTo>
                <a:cubicBezTo>
                  <a:pt x="10238467" y="1345882"/>
                  <a:pt x="10238467" y="1345882"/>
                  <a:pt x="10200203" y="1393552"/>
                </a:cubicBezTo>
                <a:cubicBezTo>
                  <a:pt x="10187448" y="1402158"/>
                  <a:pt x="10177616" y="1408945"/>
                  <a:pt x="10170151" y="1414241"/>
                </a:cubicBezTo>
                <a:lnTo>
                  <a:pt x="10162337" y="1420034"/>
                </a:lnTo>
                <a:lnTo>
                  <a:pt x="10161938" y="1420034"/>
                </a:lnTo>
                <a:lnTo>
                  <a:pt x="10161730" y="1420484"/>
                </a:lnTo>
                <a:lnTo>
                  <a:pt x="10154299" y="1425993"/>
                </a:lnTo>
                <a:cubicBezTo>
                  <a:pt x="10147722" y="1431290"/>
                  <a:pt x="10148387" y="1431952"/>
                  <a:pt x="10151841" y="1430628"/>
                </a:cubicBezTo>
                <a:lnTo>
                  <a:pt x="10158644" y="1427158"/>
                </a:lnTo>
                <a:lnTo>
                  <a:pt x="10151110" y="1443455"/>
                </a:lnTo>
                <a:lnTo>
                  <a:pt x="10151178" y="1443924"/>
                </a:lnTo>
                <a:lnTo>
                  <a:pt x="10144932" y="1446517"/>
                </a:lnTo>
                <a:cubicBezTo>
                  <a:pt x="10144932" y="1446517"/>
                  <a:pt x="10144932" y="1446517"/>
                  <a:pt x="10149184" y="1467703"/>
                </a:cubicBezTo>
                <a:cubicBezTo>
                  <a:pt x="10149184" y="1467703"/>
                  <a:pt x="10149184" y="1467703"/>
                  <a:pt x="10144932" y="1473000"/>
                </a:cubicBezTo>
                <a:cubicBezTo>
                  <a:pt x="10144932" y="1473000"/>
                  <a:pt x="10144932" y="1473000"/>
                  <a:pt x="10127926" y="1457110"/>
                </a:cubicBezTo>
                <a:cubicBezTo>
                  <a:pt x="10127926" y="1457110"/>
                  <a:pt x="10127926" y="1457110"/>
                  <a:pt x="10132178" y="1446517"/>
                </a:cubicBezTo>
                <a:cubicBezTo>
                  <a:pt x="10132178" y="1446517"/>
                  <a:pt x="10132178" y="1446517"/>
                  <a:pt x="10127926" y="1446517"/>
                </a:cubicBezTo>
                <a:cubicBezTo>
                  <a:pt x="10098165" y="1473000"/>
                  <a:pt x="10123674" y="1457110"/>
                  <a:pt x="10123674" y="1457110"/>
                </a:cubicBezTo>
                <a:cubicBezTo>
                  <a:pt x="10059900" y="1510076"/>
                  <a:pt x="10110920" y="1467703"/>
                  <a:pt x="10106668" y="1478297"/>
                </a:cubicBezTo>
                <a:cubicBezTo>
                  <a:pt x="10106668" y="1478297"/>
                  <a:pt x="10106668" y="1478297"/>
                  <a:pt x="10085410" y="1494186"/>
                </a:cubicBezTo>
                <a:cubicBezTo>
                  <a:pt x="10085410" y="1494186"/>
                  <a:pt x="10085410" y="1494186"/>
                  <a:pt x="10089662" y="1510076"/>
                </a:cubicBezTo>
                <a:cubicBezTo>
                  <a:pt x="10089662" y="1510076"/>
                  <a:pt x="10089662" y="1510076"/>
                  <a:pt x="10085410" y="1510076"/>
                </a:cubicBezTo>
                <a:cubicBezTo>
                  <a:pt x="10085410" y="1510076"/>
                  <a:pt x="10085410" y="1510076"/>
                  <a:pt x="10089662" y="1520669"/>
                </a:cubicBezTo>
                <a:cubicBezTo>
                  <a:pt x="10089662" y="1520669"/>
                  <a:pt x="10089662" y="1520669"/>
                  <a:pt x="10076907" y="1536559"/>
                </a:cubicBezTo>
                <a:cubicBezTo>
                  <a:pt x="10076907" y="1536559"/>
                  <a:pt x="10076907" y="1536559"/>
                  <a:pt x="10051398" y="1547152"/>
                </a:cubicBezTo>
                <a:cubicBezTo>
                  <a:pt x="10051398" y="1547152"/>
                  <a:pt x="10051398" y="1547152"/>
                  <a:pt x="10051398" y="1568338"/>
                </a:cubicBezTo>
                <a:lnTo>
                  <a:pt x="10037672" y="1565359"/>
                </a:lnTo>
                <a:lnTo>
                  <a:pt x="10038642" y="1563042"/>
                </a:lnTo>
                <a:lnTo>
                  <a:pt x="10037641" y="1565352"/>
                </a:lnTo>
                <a:lnTo>
                  <a:pt x="10033860" y="1564531"/>
                </a:lnTo>
                <a:cubicBezTo>
                  <a:pt x="10031202" y="1564366"/>
                  <a:pt x="10031202" y="1565028"/>
                  <a:pt x="10032265" y="1565690"/>
                </a:cubicBezTo>
                <a:lnTo>
                  <a:pt x="10036997" y="1566836"/>
                </a:lnTo>
                <a:lnTo>
                  <a:pt x="10034050" y="1573635"/>
                </a:lnTo>
                <a:lnTo>
                  <a:pt x="10025888" y="1573635"/>
                </a:lnTo>
                <a:cubicBezTo>
                  <a:pt x="10025888" y="1573635"/>
                  <a:pt x="10025888" y="1573635"/>
                  <a:pt x="10008882" y="1605414"/>
                </a:cubicBezTo>
                <a:cubicBezTo>
                  <a:pt x="10008882" y="1605414"/>
                  <a:pt x="10008882" y="1605414"/>
                  <a:pt x="10004630" y="1594821"/>
                </a:cubicBezTo>
                <a:lnTo>
                  <a:pt x="9987373" y="1607907"/>
                </a:lnTo>
                <a:lnTo>
                  <a:pt x="9974869" y="1600118"/>
                </a:lnTo>
                <a:cubicBezTo>
                  <a:pt x="9974869" y="1600118"/>
                  <a:pt x="9974869" y="1600118"/>
                  <a:pt x="9974869" y="1616008"/>
                </a:cubicBezTo>
                <a:cubicBezTo>
                  <a:pt x="9974869" y="1616008"/>
                  <a:pt x="9974869" y="1616008"/>
                  <a:pt x="9962114" y="1610711"/>
                </a:cubicBezTo>
                <a:cubicBezTo>
                  <a:pt x="9962114" y="1610711"/>
                  <a:pt x="9962114" y="1610711"/>
                  <a:pt x="9949359" y="1626601"/>
                </a:cubicBezTo>
                <a:cubicBezTo>
                  <a:pt x="9949359" y="1626601"/>
                  <a:pt x="9949359" y="1626601"/>
                  <a:pt x="9940856" y="1621304"/>
                </a:cubicBezTo>
                <a:cubicBezTo>
                  <a:pt x="9940856" y="1621304"/>
                  <a:pt x="9940856" y="1621304"/>
                  <a:pt x="9936604" y="1626601"/>
                </a:cubicBezTo>
                <a:cubicBezTo>
                  <a:pt x="9936604" y="1626601"/>
                  <a:pt x="9936604" y="1626601"/>
                  <a:pt x="9928102" y="1616008"/>
                </a:cubicBezTo>
                <a:cubicBezTo>
                  <a:pt x="9928102" y="1616008"/>
                  <a:pt x="9928102" y="1616008"/>
                  <a:pt x="9928102" y="1621304"/>
                </a:cubicBezTo>
                <a:cubicBezTo>
                  <a:pt x="9928102" y="1621304"/>
                  <a:pt x="9928102" y="1621304"/>
                  <a:pt x="9889837" y="1637194"/>
                </a:cubicBezTo>
                <a:cubicBezTo>
                  <a:pt x="9889837" y="1637194"/>
                  <a:pt x="9889837" y="1637194"/>
                  <a:pt x="9872830" y="1626601"/>
                </a:cubicBezTo>
                <a:cubicBezTo>
                  <a:pt x="9872830" y="1626601"/>
                  <a:pt x="9872830" y="1626601"/>
                  <a:pt x="9872830" y="1637194"/>
                </a:cubicBezTo>
                <a:cubicBezTo>
                  <a:pt x="9872830" y="1637194"/>
                  <a:pt x="9872830" y="1637194"/>
                  <a:pt x="9809057" y="1658380"/>
                </a:cubicBezTo>
                <a:cubicBezTo>
                  <a:pt x="9809057" y="1658380"/>
                  <a:pt x="9809057" y="1658380"/>
                  <a:pt x="9800554" y="1653083"/>
                </a:cubicBezTo>
                <a:cubicBezTo>
                  <a:pt x="9800554" y="1653083"/>
                  <a:pt x="9800554" y="1653083"/>
                  <a:pt x="9817560" y="1647787"/>
                </a:cubicBezTo>
                <a:cubicBezTo>
                  <a:pt x="9817560" y="1647787"/>
                  <a:pt x="9817560" y="1647787"/>
                  <a:pt x="9817560" y="1642490"/>
                </a:cubicBezTo>
                <a:cubicBezTo>
                  <a:pt x="9817560" y="1642490"/>
                  <a:pt x="9817560" y="1642490"/>
                  <a:pt x="9787799" y="1642490"/>
                </a:cubicBezTo>
                <a:cubicBezTo>
                  <a:pt x="9787799" y="1642490"/>
                  <a:pt x="9787799" y="1642490"/>
                  <a:pt x="9792050" y="1653083"/>
                </a:cubicBezTo>
                <a:cubicBezTo>
                  <a:pt x="9792050" y="1653083"/>
                  <a:pt x="9792050" y="1653083"/>
                  <a:pt x="9787799" y="1663677"/>
                </a:cubicBezTo>
                <a:cubicBezTo>
                  <a:pt x="9787799" y="1663677"/>
                  <a:pt x="9787799" y="1663677"/>
                  <a:pt x="9758038" y="1668973"/>
                </a:cubicBezTo>
                <a:cubicBezTo>
                  <a:pt x="9758038" y="1668973"/>
                  <a:pt x="9758038" y="1668973"/>
                  <a:pt x="9724025" y="1684863"/>
                </a:cubicBezTo>
                <a:cubicBezTo>
                  <a:pt x="9724025" y="1684863"/>
                  <a:pt x="9724025" y="1684863"/>
                  <a:pt x="9707019" y="1679566"/>
                </a:cubicBezTo>
                <a:cubicBezTo>
                  <a:pt x="9707019" y="1679566"/>
                  <a:pt x="9707019" y="1679566"/>
                  <a:pt x="9711270" y="1668973"/>
                </a:cubicBezTo>
                <a:cubicBezTo>
                  <a:pt x="9711270" y="1668973"/>
                  <a:pt x="9711270" y="1668973"/>
                  <a:pt x="9745283" y="1658380"/>
                </a:cubicBezTo>
                <a:cubicBezTo>
                  <a:pt x="9745283" y="1658380"/>
                  <a:pt x="9745283" y="1658380"/>
                  <a:pt x="9728276" y="1653083"/>
                </a:cubicBezTo>
                <a:cubicBezTo>
                  <a:pt x="9728276" y="1653083"/>
                  <a:pt x="9728276" y="1653083"/>
                  <a:pt x="9736780" y="1642490"/>
                </a:cubicBezTo>
                <a:cubicBezTo>
                  <a:pt x="9736780" y="1647787"/>
                  <a:pt x="9745283" y="1637194"/>
                  <a:pt x="9745283" y="1647787"/>
                </a:cubicBezTo>
                <a:cubicBezTo>
                  <a:pt x="9736780" y="1605414"/>
                  <a:pt x="9762290" y="1621304"/>
                  <a:pt x="9770792" y="1605414"/>
                </a:cubicBezTo>
                <a:cubicBezTo>
                  <a:pt x="9770792" y="1605414"/>
                  <a:pt x="9770792" y="1605414"/>
                  <a:pt x="9800554" y="1568338"/>
                </a:cubicBezTo>
                <a:cubicBezTo>
                  <a:pt x="9800554" y="1568338"/>
                  <a:pt x="9800554" y="1568338"/>
                  <a:pt x="9843070" y="1520669"/>
                </a:cubicBezTo>
                <a:cubicBezTo>
                  <a:pt x="9834566" y="1499483"/>
                  <a:pt x="9872830" y="1504779"/>
                  <a:pt x="9872830" y="1483593"/>
                </a:cubicBezTo>
                <a:cubicBezTo>
                  <a:pt x="9872830" y="1483593"/>
                  <a:pt x="9872830" y="1483593"/>
                  <a:pt x="9877082" y="1473000"/>
                </a:cubicBezTo>
                <a:cubicBezTo>
                  <a:pt x="9877082" y="1473000"/>
                  <a:pt x="9877082" y="1473000"/>
                  <a:pt x="9894088" y="1462407"/>
                </a:cubicBezTo>
                <a:cubicBezTo>
                  <a:pt x="9894088" y="1462407"/>
                  <a:pt x="9894088" y="1462407"/>
                  <a:pt x="9898340" y="1446517"/>
                </a:cubicBezTo>
                <a:cubicBezTo>
                  <a:pt x="9898340" y="1446517"/>
                  <a:pt x="9898340" y="1446517"/>
                  <a:pt x="9915346" y="1435924"/>
                </a:cubicBezTo>
                <a:cubicBezTo>
                  <a:pt x="9915346" y="1435924"/>
                  <a:pt x="9915346" y="1435924"/>
                  <a:pt x="9906844" y="1414738"/>
                </a:cubicBezTo>
                <a:cubicBezTo>
                  <a:pt x="9906844" y="1398848"/>
                  <a:pt x="9919598" y="1393552"/>
                  <a:pt x="9932353" y="1388255"/>
                </a:cubicBezTo>
                <a:cubicBezTo>
                  <a:pt x="9923850" y="1372365"/>
                  <a:pt x="9936604" y="1382958"/>
                  <a:pt x="9936604" y="1377662"/>
                </a:cubicBezTo>
                <a:cubicBezTo>
                  <a:pt x="9949359" y="1393552"/>
                  <a:pt x="9940856" y="1361772"/>
                  <a:pt x="9957862" y="1367069"/>
                </a:cubicBezTo>
                <a:cubicBezTo>
                  <a:pt x="9957862" y="1367069"/>
                  <a:pt x="9957862" y="1367069"/>
                  <a:pt x="9953611" y="1356476"/>
                </a:cubicBezTo>
                <a:cubicBezTo>
                  <a:pt x="9953611" y="1356476"/>
                  <a:pt x="9953611" y="1356476"/>
                  <a:pt x="9974869" y="1335289"/>
                </a:cubicBezTo>
                <a:cubicBezTo>
                  <a:pt x="9974869" y="1335289"/>
                  <a:pt x="9974869" y="1335289"/>
                  <a:pt x="9979120" y="1345882"/>
                </a:cubicBezTo>
                <a:cubicBezTo>
                  <a:pt x="9979120" y="1345882"/>
                  <a:pt x="9979120" y="1345882"/>
                  <a:pt x="9979120" y="1324696"/>
                </a:cubicBezTo>
                <a:cubicBezTo>
                  <a:pt x="9979120" y="1324696"/>
                  <a:pt x="9979120" y="1324696"/>
                  <a:pt x="9974869" y="1324696"/>
                </a:cubicBezTo>
                <a:cubicBezTo>
                  <a:pt x="9974869" y="1324696"/>
                  <a:pt x="9974869" y="1324696"/>
                  <a:pt x="10004630" y="1266434"/>
                </a:cubicBezTo>
                <a:cubicBezTo>
                  <a:pt x="10004630" y="1266434"/>
                  <a:pt x="10004630" y="1266434"/>
                  <a:pt x="10017384" y="1255841"/>
                </a:cubicBezTo>
                <a:cubicBezTo>
                  <a:pt x="9996126" y="1255841"/>
                  <a:pt x="10008882" y="1250544"/>
                  <a:pt x="10008882" y="1245248"/>
                </a:cubicBezTo>
                <a:cubicBezTo>
                  <a:pt x="10008882" y="1245248"/>
                  <a:pt x="10008882" y="1245248"/>
                  <a:pt x="10017384" y="1234654"/>
                </a:cubicBezTo>
                <a:cubicBezTo>
                  <a:pt x="10017384" y="1234654"/>
                  <a:pt x="10017384" y="1234654"/>
                  <a:pt x="10025888" y="1234654"/>
                </a:cubicBezTo>
                <a:cubicBezTo>
                  <a:pt x="10025888" y="1234654"/>
                  <a:pt x="10025888" y="1234654"/>
                  <a:pt x="10038642" y="1213468"/>
                </a:cubicBezTo>
                <a:cubicBezTo>
                  <a:pt x="10038642" y="1213468"/>
                  <a:pt x="10038642" y="1213468"/>
                  <a:pt x="10034391" y="1208172"/>
                </a:cubicBezTo>
                <a:cubicBezTo>
                  <a:pt x="10034391" y="1208172"/>
                  <a:pt x="10034391" y="1208172"/>
                  <a:pt x="10047146" y="1202875"/>
                </a:cubicBezTo>
                <a:cubicBezTo>
                  <a:pt x="10047146" y="1202875"/>
                  <a:pt x="10047146" y="1202875"/>
                  <a:pt x="10072656" y="1160502"/>
                </a:cubicBezTo>
                <a:cubicBezTo>
                  <a:pt x="10072656" y="1160502"/>
                  <a:pt x="10072656" y="1160502"/>
                  <a:pt x="10042894" y="1171096"/>
                </a:cubicBezTo>
                <a:lnTo>
                  <a:pt x="10047388" y="1160452"/>
                </a:lnTo>
                <a:lnTo>
                  <a:pt x="10050335" y="1159840"/>
                </a:lnTo>
                <a:cubicBezTo>
                  <a:pt x="10053524" y="1159178"/>
                  <a:pt x="10059901" y="1157854"/>
                  <a:pt x="10072656" y="1155206"/>
                </a:cubicBezTo>
                <a:cubicBezTo>
                  <a:pt x="10072656" y="1155206"/>
                  <a:pt x="10072656" y="1155206"/>
                  <a:pt x="10106668" y="1107537"/>
                </a:cubicBezTo>
                <a:cubicBezTo>
                  <a:pt x="10106668" y="1107537"/>
                  <a:pt x="10106668" y="1107537"/>
                  <a:pt x="10102416" y="1102240"/>
                </a:cubicBezTo>
                <a:cubicBezTo>
                  <a:pt x="10102416" y="1102240"/>
                  <a:pt x="10102416" y="1102240"/>
                  <a:pt x="10149184" y="1043978"/>
                </a:cubicBezTo>
                <a:cubicBezTo>
                  <a:pt x="10149184" y="1043978"/>
                  <a:pt x="10149184" y="1043978"/>
                  <a:pt x="10144932" y="1038681"/>
                </a:cubicBezTo>
                <a:cubicBezTo>
                  <a:pt x="10144932" y="1038681"/>
                  <a:pt x="10144932" y="1038681"/>
                  <a:pt x="10149184" y="1028088"/>
                </a:cubicBezTo>
                <a:cubicBezTo>
                  <a:pt x="10153436" y="1038681"/>
                  <a:pt x="10153436" y="1028088"/>
                  <a:pt x="10153436" y="1033385"/>
                </a:cubicBezTo>
                <a:cubicBezTo>
                  <a:pt x="10153436" y="1033385"/>
                  <a:pt x="10153436" y="1033385"/>
                  <a:pt x="10161938" y="1012198"/>
                </a:cubicBezTo>
                <a:cubicBezTo>
                  <a:pt x="10161938" y="1012198"/>
                  <a:pt x="10161938" y="1012198"/>
                  <a:pt x="10153436" y="1022792"/>
                </a:cubicBezTo>
                <a:cubicBezTo>
                  <a:pt x="10153436" y="1022792"/>
                  <a:pt x="10153436" y="1022792"/>
                  <a:pt x="10136429" y="1022792"/>
                </a:cubicBezTo>
                <a:cubicBezTo>
                  <a:pt x="10136429" y="1022792"/>
                  <a:pt x="10136429" y="1022792"/>
                  <a:pt x="10127926" y="1038681"/>
                </a:cubicBezTo>
                <a:cubicBezTo>
                  <a:pt x="10149184" y="1075757"/>
                  <a:pt x="10119422" y="1059868"/>
                  <a:pt x="10119422" y="1059868"/>
                </a:cubicBezTo>
                <a:cubicBezTo>
                  <a:pt x="10106668" y="1049274"/>
                  <a:pt x="10110920" y="1075757"/>
                  <a:pt x="10102416" y="1059868"/>
                </a:cubicBezTo>
                <a:cubicBezTo>
                  <a:pt x="10102416" y="1059868"/>
                  <a:pt x="10102416" y="1059868"/>
                  <a:pt x="10085410" y="1096944"/>
                </a:cubicBezTo>
                <a:cubicBezTo>
                  <a:pt x="10085410" y="1096944"/>
                  <a:pt x="10085410" y="1096944"/>
                  <a:pt x="10064152" y="1102240"/>
                </a:cubicBezTo>
                <a:cubicBezTo>
                  <a:pt x="10064152" y="1102240"/>
                  <a:pt x="10064152" y="1102240"/>
                  <a:pt x="10013133" y="1171096"/>
                </a:cubicBezTo>
                <a:cubicBezTo>
                  <a:pt x="10013133" y="1171096"/>
                  <a:pt x="10013133" y="1171096"/>
                  <a:pt x="10008882" y="1186985"/>
                </a:cubicBezTo>
                <a:cubicBezTo>
                  <a:pt x="10008882" y="1186985"/>
                  <a:pt x="10008882" y="1186985"/>
                  <a:pt x="10017384" y="1186985"/>
                </a:cubicBezTo>
                <a:cubicBezTo>
                  <a:pt x="10017384" y="1186985"/>
                  <a:pt x="10017384" y="1186985"/>
                  <a:pt x="10017384" y="1192282"/>
                </a:cubicBezTo>
                <a:cubicBezTo>
                  <a:pt x="10017384" y="1192282"/>
                  <a:pt x="10017384" y="1192282"/>
                  <a:pt x="10004630" y="1208172"/>
                </a:cubicBezTo>
                <a:cubicBezTo>
                  <a:pt x="10004630" y="1208172"/>
                  <a:pt x="10004630" y="1208172"/>
                  <a:pt x="9996126" y="1202875"/>
                </a:cubicBezTo>
                <a:cubicBezTo>
                  <a:pt x="9996126" y="1202875"/>
                  <a:pt x="9996126" y="1202875"/>
                  <a:pt x="9987624" y="1218765"/>
                </a:cubicBezTo>
                <a:cubicBezTo>
                  <a:pt x="9987624" y="1218765"/>
                  <a:pt x="9987624" y="1218765"/>
                  <a:pt x="9996126" y="1218765"/>
                </a:cubicBezTo>
                <a:cubicBezTo>
                  <a:pt x="9996126" y="1218765"/>
                  <a:pt x="9996126" y="1218765"/>
                  <a:pt x="9996126" y="1224061"/>
                </a:cubicBezTo>
                <a:cubicBezTo>
                  <a:pt x="9996126" y="1224061"/>
                  <a:pt x="9996126" y="1224061"/>
                  <a:pt x="10013133" y="1229358"/>
                </a:cubicBezTo>
                <a:cubicBezTo>
                  <a:pt x="10013133" y="1229358"/>
                  <a:pt x="10013133" y="1229358"/>
                  <a:pt x="10004630" y="1245248"/>
                </a:cubicBezTo>
                <a:cubicBezTo>
                  <a:pt x="10004630" y="1245248"/>
                  <a:pt x="10004630" y="1245248"/>
                  <a:pt x="9987624" y="1229358"/>
                </a:cubicBezTo>
                <a:cubicBezTo>
                  <a:pt x="9987624" y="1229358"/>
                  <a:pt x="9987624" y="1229358"/>
                  <a:pt x="9970617" y="1255841"/>
                </a:cubicBezTo>
                <a:cubicBezTo>
                  <a:pt x="9983372" y="1239951"/>
                  <a:pt x="9962114" y="1250544"/>
                  <a:pt x="9962114" y="1245248"/>
                </a:cubicBezTo>
                <a:cubicBezTo>
                  <a:pt x="9962114" y="1245248"/>
                  <a:pt x="9962114" y="1245248"/>
                  <a:pt x="9957862" y="1245248"/>
                </a:cubicBezTo>
                <a:cubicBezTo>
                  <a:pt x="9957862" y="1245248"/>
                  <a:pt x="9957862" y="1245248"/>
                  <a:pt x="9945108" y="1245248"/>
                </a:cubicBezTo>
                <a:cubicBezTo>
                  <a:pt x="9945108" y="1245248"/>
                  <a:pt x="9945108" y="1245248"/>
                  <a:pt x="9957862" y="1250544"/>
                </a:cubicBezTo>
                <a:cubicBezTo>
                  <a:pt x="9957862" y="1250544"/>
                  <a:pt x="9957862" y="1250544"/>
                  <a:pt x="9953611" y="1266434"/>
                </a:cubicBezTo>
                <a:cubicBezTo>
                  <a:pt x="9953611" y="1266434"/>
                  <a:pt x="9953611" y="1266434"/>
                  <a:pt x="9957862" y="1255841"/>
                </a:cubicBezTo>
                <a:cubicBezTo>
                  <a:pt x="9957862" y="1255841"/>
                  <a:pt x="9957862" y="1255841"/>
                  <a:pt x="9970617" y="1266434"/>
                </a:cubicBezTo>
                <a:cubicBezTo>
                  <a:pt x="9970617" y="1266434"/>
                  <a:pt x="9970617" y="1266434"/>
                  <a:pt x="9962114" y="1277027"/>
                </a:cubicBezTo>
                <a:cubicBezTo>
                  <a:pt x="9962114" y="1277027"/>
                  <a:pt x="9962114" y="1277027"/>
                  <a:pt x="9945108" y="1277027"/>
                </a:cubicBezTo>
                <a:cubicBezTo>
                  <a:pt x="9945108" y="1277027"/>
                  <a:pt x="9945108" y="1277027"/>
                  <a:pt x="9923850" y="1308806"/>
                </a:cubicBezTo>
                <a:cubicBezTo>
                  <a:pt x="9923850" y="1308806"/>
                  <a:pt x="9923850" y="1308806"/>
                  <a:pt x="9932353" y="1319400"/>
                </a:cubicBezTo>
                <a:cubicBezTo>
                  <a:pt x="9932353" y="1319400"/>
                  <a:pt x="9932353" y="1319400"/>
                  <a:pt x="9923850" y="1329993"/>
                </a:cubicBezTo>
                <a:cubicBezTo>
                  <a:pt x="9923850" y="1329993"/>
                  <a:pt x="9923850" y="1329993"/>
                  <a:pt x="9911095" y="1329993"/>
                </a:cubicBezTo>
                <a:cubicBezTo>
                  <a:pt x="9911095" y="1329993"/>
                  <a:pt x="9911095" y="1329993"/>
                  <a:pt x="9915346" y="1335289"/>
                </a:cubicBezTo>
                <a:cubicBezTo>
                  <a:pt x="9915346" y="1335289"/>
                  <a:pt x="9915346" y="1335289"/>
                  <a:pt x="9906844" y="1345882"/>
                </a:cubicBezTo>
                <a:cubicBezTo>
                  <a:pt x="9906844" y="1345882"/>
                  <a:pt x="9906844" y="1345882"/>
                  <a:pt x="9915346" y="1356476"/>
                </a:cubicBezTo>
                <a:cubicBezTo>
                  <a:pt x="9910032" y="1363096"/>
                  <a:pt x="9907374" y="1367069"/>
                  <a:pt x="9906311" y="1369303"/>
                </a:cubicBezTo>
                <a:lnTo>
                  <a:pt x="9906456" y="1369958"/>
                </a:lnTo>
                <a:lnTo>
                  <a:pt x="9902592" y="1372365"/>
                </a:lnTo>
                <a:cubicBezTo>
                  <a:pt x="9902592" y="1372365"/>
                  <a:pt x="9902592" y="1372365"/>
                  <a:pt x="9894088" y="1351179"/>
                </a:cubicBezTo>
                <a:cubicBezTo>
                  <a:pt x="9894088" y="1351179"/>
                  <a:pt x="9894088" y="1351179"/>
                  <a:pt x="9877082" y="1361772"/>
                </a:cubicBezTo>
                <a:cubicBezTo>
                  <a:pt x="9877082" y="1361772"/>
                  <a:pt x="9877082" y="1361772"/>
                  <a:pt x="9877082" y="1388255"/>
                </a:cubicBezTo>
                <a:cubicBezTo>
                  <a:pt x="9872830" y="1393552"/>
                  <a:pt x="9868579" y="1398848"/>
                  <a:pt x="9864328" y="1393552"/>
                </a:cubicBezTo>
                <a:cubicBezTo>
                  <a:pt x="9864328" y="1393552"/>
                  <a:pt x="9864328" y="1393552"/>
                  <a:pt x="9855824" y="1420034"/>
                </a:cubicBezTo>
                <a:cubicBezTo>
                  <a:pt x="9855824" y="1420034"/>
                  <a:pt x="9855824" y="1420034"/>
                  <a:pt x="9843070" y="1409441"/>
                </a:cubicBezTo>
                <a:cubicBezTo>
                  <a:pt x="9843070" y="1409441"/>
                  <a:pt x="9843070" y="1409441"/>
                  <a:pt x="9834566" y="1425331"/>
                </a:cubicBezTo>
                <a:cubicBezTo>
                  <a:pt x="9834566" y="1425331"/>
                  <a:pt x="9834566" y="1425331"/>
                  <a:pt x="9838818" y="1435924"/>
                </a:cubicBezTo>
                <a:cubicBezTo>
                  <a:pt x="9813308" y="1451814"/>
                  <a:pt x="9817560" y="1457110"/>
                  <a:pt x="9813308" y="1446517"/>
                </a:cubicBezTo>
                <a:cubicBezTo>
                  <a:pt x="9813308" y="1446517"/>
                  <a:pt x="9813308" y="1446517"/>
                  <a:pt x="9800554" y="1478297"/>
                </a:cubicBezTo>
                <a:cubicBezTo>
                  <a:pt x="9800554" y="1478297"/>
                  <a:pt x="9800554" y="1478297"/>
                  <a:pt x="9817560" y="1478297"/>
                </a:cubicBezTo>
                <a:cubicBezTo>
                  <a:pt x="9817560" y="1478297"/>
                  <a:pt x="9817560" y="1478297"/>
                  <a:pt x="9826063" y="1488890"/>
                </a:cubicBezTo>
                <a:cubicBezTo>
                  <a:pt x="9826063" y="1488890"/>
                  <a:pt x="9826063" y="1488890"/>
                  <a:pt x="9817560" y="1488890"/>
                </a:cubicBezTo>
                <a:cubicBezTo>
                  <a:pt x="9817560" y="1488890"/>
                  <a:pt x="9817560" y="1488890"/>
                  <a:pt x="9792050" y="1478297"/>
                </a:cubicBezTo>
                <a:cubicBezTo>
                  <a:pt x="9792050" y="1478297"/>
                  <a:pt x="9792050" y="1478297"/>
                  <a:pt x="9792050" y="1473000"/>
                </a:cubicBezTo>
                <a:cubicBezTo>
                  <a:pt x="9792050" y="1473000"/>
                  <a:pt x="9792050" y="1473000"/>
                  <a:pt x="9783548" y="1494186"/>
                </a:cubicBezTo>
                <a:cubicBezTo>
                  <a:pt x="9775044" y="1488890"/>
                  <a:pt x="9783548" y="1494186"/>
                  <a:pt x="9779296" y="1488890"/>
                </a:cubicBezTo>
                <a:cubicBezTo>
                  <a:pt x="9779296" y="1488890"/>
                  <a:pt x="9779296" y="1488890"/>
                  <a:pt x="9766541" y="1504779"/>
                </a:cubicBezTo>
                <a:cubicBezTo>
                  <a:pt x="9766541" y="1504779"/>
                  <a:pt x="9766541" y="1504779"/>
                  <a:pt x="9775044" y="1515373"/>
                </a:cubicBezTo>
                <a:cubicBezTo>
                  <a:pt x="9762290" y="1531262"/>
                  <a:pt x="9753786" y="1520669"/>
                  <a:pt x="9758038" y="1515373"/>
                </a:cubicBezTo>
                <a:cubicBezTo>
                  <a:pt x="9758038" y="1515373"/>
                  <a:pt x="9758038" y="1515373"/>
                  <a:pt x="9753786" y="1536559"/>
                </a:cubicBezTo>
                <a:cubicBezTo>
                  <a:pt x="9753786" y="1536559"/>
                  <a:pt x="9753786" y="1536559"/>
                  <a:pt x="9736780" y="1541855"/>
                </a:cubicBezTo>
                <a:cubicBezTo>
                  <a:pt x="9736780" y="1541855"/>
                  <a:pt x="9736780" y="1541855"/>
                  <a:pt x="9736780" y="1557745"/>
                </a:cubicBezTo>
                <a:cubicBezTo>
                  <a:pt x="9736780" y="1557745"/>
                  <a:pt x="9736780" y="1557745"/>
                  <a:pt x="9745283" y="1573635"/>
                </a:cubicBezTo>
                <a:cubicBezTo>
                  <a:pt x="9745283" y="1573635"/>
                  <a:pt x="9745283" y="1573635"/>
                  <a:pt x="9736780" y="1589525"/>
                </a:cubicBezTo>
                <a:cubicBezTo>
                  <a:pt x="9736780" y="1589525"/>
                  <a:pt x="9736780" y="1589525"/>
                  <a:pt x="9732528" y="1578931"/>
                </a:cubicBezTo>
                <a:cubicBezTo>
                  <a:pt x="9732528" y="1578931"/>
                  <a:pt x="9732528" y="1578931"/>
                  <a:pt x="9732528" y="1568338"/>
                </a:cubicBezTo>
                <a:cubicBezTo>
                  <a:pt x="9732528" y="1568338"/>
                  <a:pt x="9732528" y="1568338"/>
                  <a:pt x="9707019" y="1578931"/>
                </a:cubicBezTo>
                <a:cubicBezTo>
                  <a:pt x="9707019" y="1578931"/>
                  <a:pt x="9707019" y="1578931"/>
                  <a:pt x="9702767" y="1573635"/>
                </a:cubicBezTo>
                <a:cubicBezTo>
                  <a:pt x="9702767" y="1573635"/>
                  <a:pt x="9702767" y="1573635"/>
                  <a:pt x="9702767" y="1568338"/>
                </a:cubicBezTo>
                <a:cubicBezTo>
                  <a:pt x="9702767" y="1568338"/>
                  <a:pt x="9702767" y="1568338"/>
                  <a:pt x="9690012" y="1578931"/>
                </a:cubicBezTo>
                <a:cubicBezTo>
                  <a:pt x="9690012" y="1578931"/>
                  <a:pt x="9690012" y="1578931"/>
                  <a:pt x="9694264" y="1605414"/>
                </a:cubicBezTo>
                <a:cubicBezTo>
                  <a:pt x="9698516" y="1637194"/>
                  <a:pt x="9685761" y="1610711"/>
                  <a:pt x="9677258" y="1626601"/>
                </a:cubicBezTo>
                <a:cubicBezTo>
                  <a:pt x="9677258" y="1626601"/>
                  <a:pt x="9677258" y="1626601"/>
                  <a:pt x="9664503" y="1621304"/>
                </a:cubicBezTo>
                <a:cubicBezTo>
                  <a:pt x="9664503" y="1621304"/>
                  <a:pt x="9664503" y="1621304"/>
                  <a:pt x="9668754" y="1610711"/>
                </a:cubicBezTo>
                <a:cubicBezTo>
                  <a:pt x="9668754" y="1610711"/>
                  <a:pt x="9668754" y="1610711"/>
                  <a:pt x="9656000" y="1605414"/>
                </a:cubicBezTo>
                <a:cubicBezTo>
                  <a:pt x="9656000" y="1605414"/>
                  <a:pt x="9656000" y="1605414"/>
                  <a:pt x="9651748" y="1584228"/>
                </a:cubicBezTo>
                <a:cubicBezTo>
                  <a:pt x="9647496" y="1594821"/>
                  <a:pt x="9643245" y="1589525"/>
                  <a:pt x="9643245" y="1594821"/>
                </a:cubicBezTo>
                <a:cubicBezTo>
                  <a:pt x="9643245" y="1594821"/>
                  <a:pt x="9643245" y="1594821"/>
                  <a:pt x="9617736" y="1631897"/>
                </a:cubicBezTo>
                <a:cubicBezTo>
                  <a:pt x="9617736" y="1631897"/>
                  <a:pt x="9617736" y="1631897"/>
                  <a:pt x="9596478" y="1637194"/>
                </a:cubicBezTo>
                <a:cubicBezTo>
                  <a:pt x="9596478" y="1637194"/>
                  <a:pt x="9596478" y="1637194"/>
                  <a:pt x="9596478" y="1653083"/>
                </a:cubicBezTo>
                <a:cubicBezTo>
                  <a:pt x="9596478" y="1653083"/>
                  <a:pt x="9596478" y="1653083"/>
                  <a:pt x="9575220" y="1668973"/>
                </a:cubicBezTo>
                <a:cubicBezTo>
                  <a:pt x="9575220" y="1668973"/>
                  <a:pt x="9575220" y="1668973"/>
                  <a:pt x="9575220" y="1674270"/>
                </a:cubicBezTo>
                <a:cubicBezTo>
                  <a:pt x="9575220" y="1674270"/>
                  <a:pt x="9575220" y="1674270"/>
                  <a:pt x="9545458" y="1690160"/>
                </a:cubicBezTo>
                <a:cubicBezTo>
                  <a:pt x="9545458" y="1690160"/>
                  <a:pt x="9545458" y="1690160"/>
                  <a:pt x="9545458" y="1706049"/>
                </a:cubicBezTo>
                <a:cubicBezTo>
                  <a:pt x="9545458" y="1706049"/>
                  <a:pt x="9545458" y="1706049"/>
                  <a:pt x="9532704" y="1706049"/>
                </a:cubicBezTo>
                <a:cubicBezTo>
                  <a:pt x="9532704" y="1706049"/>
                  <a:pt x="9532704" y="1706049"/>
                  <a:pt x="9519949" y="1700753"/>
                </a:cubicBezTo>
                <a:cubicBezTo>
                  <a:pt x="9519949" y="1700753"/>
                  <a:pt x="9519949" y="1700753"/>
                  <a:pt x="9507194" y="1706049"/>
                </a:cubicBezTo>
                <a:cubicBezTo>
                  <a:pt x="9507194" y="1706049"/>
                  <a:pt x="9507194" y="1706049"/>
                  <a:pt x="9507194" y="1732532"/>
                </a:cubicBezTo>
                <a:cubicBezTo>
                  <a:pt x="9507194" y="1732532"/>
                  <a:pt x="9507194" y="1732532"/>
                  <a:pt x="9481684" y="1743125"/>
                </a:cubicBezTo>
                <a:cubicBezTo>
                  <a:pt x="9481684" y="1743125"/>
                  <a:pt x="9481684" y="1743125"/>
                  <a:pt x="9439169" y="1759015"/>
                </a:cubicBezTo>
                <a:cubicBezTo>
                  <a:pt x="9434918" y="1743125"/>
                  <a:pt x="9443420" y="1753718"/>
                  <a:pt x="9443420" y="1748422"/>
                </a:cubicBezTo>
                <a:cubicBezTo>
                  <a:pt x="9443420" y="1748422"/>
                  <a:pt x="9443420" y="1748422"/>
                  <a:pt x="9439169" y="1748422"/>
                </a:cubicBezTo>
                <a:cubicBezTo>
                  <a:pt x="9439169" y="1748422"/>
                  <a:pt x="9439169" y="1748422"/>
                  <a:pt x="9426414" y="1759015"/>
                </a:cubicBezTo>
                <a:cubicBezTo>
                  <a:pt x="9426414" y="1759015"/>
                  <a:pt x="9426414" y="1759015"/>
                  <a:pt x="9422162" y="1764311"/>
                </a:cubicBezTo>
                <a:cubicBezTo>
                  <a:pt x="9422162" y="1764311"/>
                  <a:pt x="9422162" y="1764311"/>
                  <a:pt x="9400904" y="1769608"/>
                </a:cubicBezTo>
                <a:cubicBezTo>
                  <a:pt x="9400904" y="1769608"/>
                  <a:pt x="9400904" y="1769608"/>
                  <a:pt x="9409408" y="1748422"/>
                </a:cubicBezTo>
                <a:cubicBezTo>
                  <a:pt x="9409408" y="1748422"/>
                  <a:pt x="9409408" y="1748422"/>
                  <a:pt x="9430666" y="1732532"/>
                </a:cubicBezTo>
                <a:cubicBezTo>
                  <a:pt x="9430666" y="1732532"/>
                  <a:pt x="9430666" y="1732532"/>
                  <a:pt x="9439169" y="1716642"/>
                </a:cubicBezTo>
                <a:cubicBezTo>
                  <a:pt x="9439169" y="1716642"/>
                  <a:pt x="9439169" y="1716642"/>
                  <a:pt x="9417911" y="1732532"/>
                </a:cubicBezTo>
                <a:cubicBezTo>
                  <a:pt x="9417911" y="1732532"/>
                  <a:pt x="9417911" y="1732532"/>
                  <a:pt x="9409408" y="1721939"/>
                </a:cubicBezTo>
                <a:cubicBezTo>
                  <a:pt x="9409408" y="1721939"/>
                  <a:pt x="9409408" y="1721939"/>
                  <a:pt x="9430666" y="1695456"/>
                </a:cubicBezTo>
                <a:lnTo>
                  <a:pt x="9426414" y="1695456"/>
                </a:lnTo>
                <a:cubicBezTo>
                  <a:pt x="9426414" y="1695456"/>
                  <a:pt x="9426414" y="1695456"/>
                  <a:pt x="9443420" y="1684863"/>
                </a:cubicBezTo>
                <a:cubicBezTo>
                  <a:pt x="9443420" y="1684863"/>
                  <a:pt x="9443420" y="1684863"/>
                  <a:pt x="9464678" y="1690160"/>
                </a:cubicBezTo>
                <a:cubicBezTo>
                  <a:pt x="9464678" y="1690160"/>
                  <a:pt x="9464678" y="1690160"/>
                  <a:pt x="9502942" y="1637194"/>
                </a:cubicBezTo>
                <a:cubicBezTo>
                  <a:pt x="9496565" y="1643815"/>
                  <a:pt x="9492845" y="1647125"/>
                  <a:pt x="9490852" y="1648449"/>
                </a:cubicBezTo>
                <a:lnTo>
                  <a:pt x="9489938" y="1648099"/>
                </a:lnTo>
                <a:lnTo>
                  <a:pt x="9492314" y="1645139"/>
                </a:lnTo>
                <a:cubicBezTo>
                  <a:pt x="9494440" y="1642490"/>
                  <a:pt x="9494440" y="1642490"/>
                  <a:pt x="9494440" y="1642490"/>
                </a:cubicBezTo>
                <a:cubicBezTo>
                  <a:pt x="9494440" y="1639842"/>
                  <a:pt x="9490188" y="1645139"/>
                  <a:pt x="9489125" y="1647787"/>
                </a:cubicBezTo>
                <a:lnTo>
                  <a:pt x="9489938" y="1648099"/>
                </a:lnTo>
                <a:lnTo>
                  <a:pt x="9487265" y="1651428"/>
                </a:lnTo>
                <a:cubicBezTo>
                  <a:pt x="9484873" y="1654408"/>
                  <a:pt x="9481685" y="1658380"/>
                  <a:pt x="9477433" y="1663677"/>
                </a:cubicBezTo>
                <a:cubicBezTo>
                  <a:pt x="9477433" y="1663677"/>
                  <a:pt x="9477433" y="1663677"/>
                  <a:pt x="9464678" y="1663677"/>
                </a:cubicBezTo>
                <a:cubicBezTo>
                  <a:pt x="9464678" y="1663677"/>
                  <a:pt x="9464678" y="1663677"/>
                  <a:pt x="9464678" y="1658380"/>
                </a:cubicBezTo>
                <a:cubicBezTo>
                  <a:pt x="9464678" y="1658380"/>
                  <a:pt x="9464678" y="1658380"/>
                  <a:pt x="9468930" y="1653083"/>
                </a:cubicBezTo>
                <a:cubicBezTo>
                  <a:pt x="9468930" y="1653083"/>
                  <a:pt x="9468930" y="1653083"/>
                  <a:pt x="9481684" y="1642490"/>
                </a:cubicBezTo>
                <a:cubicBezTo>
                  <a:pt x="9460427" y="1626601"/>
                  <a:pt x="9473182" y="1621304"/>
                  <a:pt x="9481684" y="1621304"/>
                </a:cubicBezTo>
                <a:cubicBezTo>
                  <a:pt x="9481684" y="1621304"/>
                  <a:pt x="9481684" y="1621304"/>
                  <a:pt x="9507194" y="1605414"/>
                </a:cubicBezTo>
                <a:cubicBezTo>
                  <a:pt x="9507194" y="1605414"/>
                  <a:pt x="9507194" y="1605414"/>
                  <a:pt x="9515698" y="1589525"/>
                </a:cubicBezTo>
                <a:cubicBezTo>
                  <a:pt x="9515698" y="1589525"/>
                  <a:pt x="9515698" y="1589525"/>
                  <a:pt x="9519949" y="1578931"/>
                </a:cubicBezTo>
                <a:cubicBezTo>
                  <a:pt x="9524200" y="1589525"/>
                  <a:pt x="9524200" y="1584228"/>
                  <a:pt x="9528452" y="1589525"/>
                </a:cubicBezTo>
                <a:cubicBezTo>
                  <a:pt x="9528452" y="1589525"/>
                  <a:pt x="9528452" y="1589525"/>
                  <a:pt x="9558214" y="1552449"/>
                </a:cubicBezTo>
                <a:cubicBezTo>
                  <a:pt x="9558214" y="1552449"/>
                  <a:pt x="9558214" y="1552449"/>
                  <a:pt x="9579471" y="1525966"/>
                </a:cubicBezTo>
                <a:cubicBezTo>
                  <a:pt x="9579471" y="1525966"/>
                  <a:pt x="9579471" y="1525966"/>
                  <a:pt x="9630490" y="1478297"/>
                </a:cubicBezTo>
                <a:cubicBezTo>
                  <a:pt x="9630490" y="1478297"/>
                  <a:pt x="9630490" y="1478297"/>
                  <a:pt x="9634742" y="1462407"/>
                </a:cubicBezTo>
                <a:cubicBezTo>
                  <a:pt x="9634742" y="1462407"/>
                  <a:pt x="9634742" y="1462407"/>
                  <a:pt x="9643245" y="1462407"/>
                </a:cubicBezTo>
                <a:cubicBezTo>
                  <a:pt x="9643245" y="1462407"/>
                  <a:pt x="9643245" y="1462407"/>
                  <a:pt x="9656000" y="1446517"/>
                </a:cubicBezTo>
                <a:cubicBezTo>
                  <a:pt x="9656000" y="1446517"/>
                  <a:pt x="9656000" y="1446517"/>
                  <a:pt x="9660252" y="1425331"/>
                </a:cubicBezTo>
                <a:cubicBezTo>
                  <a:pt x="9660252" y="1425331"/>
                  <a:pt x="9660252" y="1425331"/>
                  <a:pt x="9694264" y="1388255"/>
                </a:cubicBezTo>
                <a:cubicBezTo>
                  <a:pt x="9694264" y="1388255"/>
                  <a:pt x="9694264" y="1388255"/>
                  <a:pt x="9707019" y="1388255"/>
                </a:cubicBezTo>
                <a:cubicBezTo>
                  <a:pt x="9707019" y="1388255"/>
                  <a:pt x="9707019" y="1388255"/>
                  <a:pt x="9707019" y="1377662"/>
                </a:cubicBezTo>
                <a:cubicBezTo>
                  <a:pt x="9707019" y="1377662"/>
                  <a:pt x="9707019" y="1377662"/>
                  <a:pt x="9715522" y="1367069"/>
                </a:cubicBezTo>
                <a:cubicBezTo>
                  <a:pt x="9719774" y="1340586"/>
                  <a:pt x="9732528" y="1356476"/>
                  <a:pt x="9741032" y="1345882"/>
                </a:cubicBezTo>
                <a:cubicBezTo>
                  <a:pt x="9741032" y="1345882"/>
                  <a:pt x="9741032" y="1345882"/>
                  <a:pt x="9732528" y="1329993"/>
                </a:cubicBezTo>
                <a:cubicBezTo>
                  <a:pt x="9732528" y="1329993"/>
                  <a:pt x="9732528" y="1329993"/>
                  <a:pt x="9736780" y="1324696"/>
                </a:cubicBezTo>
                <a:cubicBezTo>
                  <a:pt x="9736780" y="1324696"/>
                  <a:pt x="9736780" y="1324696"/>
                  <a:pt x="9694264" y="1324696"/>
                </a:cubicBezTo>
                <a:lnTo>
                  <a:pt x="9687762" y="1308910"/>
                </a:lnTo>
                <a:lnTo>
                  <a:pt x="9690851" y="1306345"/>
                </a:lnTo>
                <a:lnTo>
                  <a:pt x="9698516" y="1314103"/>
                </a:lnTo>
                <a:lnTo>
                  <a:pt x="9691494" y="1305810"/>
                </a:lnTo>
                <a:lnTo>
                  <a:pt x="9692670" y="1304834"/>
                </a:lnTo>
                <a:cubicBezTo>
                  <a:pt x="9694264" y="1303510"/>
                  <a:pt x="9694264" y="1303510"/>
                  <a:pt x="9694264" y="1303510"/>
                </a:cubicBezTo>
                <a:cubicBezTo>
                  <a:pt x="9693201" y="1304834"/>
                  <a:pt x="9691607" y="1304503"/>
                  <a:pt x="9690145" y="1303675"/>
                </a:cubicBezTo>
                <a:lnTo>
                  <a:pt x="9688524" y="1302302"/>
                </a:lnTo>
                <a:lnTo>
                  <a:pt x="9688285" y="1302020"/>
                </a:lnTo>
                <a:cubicBezTo>
                  <a:pt x="9686558" y="1300199"/>
                  <a:pt x="9686292" y="1300199"/>
                  <a:pt x="9686824" y="1300862"/>
                </a:cubicBezTo>
                <a:lnTo>
                  <a:pt x="9688524" y="1302302"/>
                </a:lnTo>
                <a:lnTo>
                  <a:pt x="9691494" y="1305810"/>
                </a:lnTo>
                <a:lnTo>
                  <a:pt x="9690851" y="1306345"/>
                </a:lnTo>
                <a:lnTo>
                  <a:pt x="9690013" y="1305496"/>
                </a:lnTo>
                <a:cubicBezTo>
                  <a:pt x="9688418" y="1305165"/>
                  <a:pt x="9687355" y="1305993"/>
                  <a:pt x="9687754" y="1308889"/>
                </a:cubicBezTo>
                <a:lnTo>
                  <a:pt x="9687762" y="1308910"/>
                </a:lnTo>
                <a:lnTo>
                  <a:pt x="9681510" y="1314103"/>
                </a:lnTo>
                <a:cubicBezTo>
                  <a:pt x="9681510" y="1314103"/>
                  <a:pt x="9681510" y="1314103"/>
                  <a:pt x="9677258" y="1308806"/>
                </a:cubicBezTo>
                <a:cubicBezTo>
                  <a:pt x="9677258" y="1308806"/>
                  <a:pt x="9677258" y="1308806"/>
                  <a:pt x="9673006" y="1314103"/>
                </a:cubicBezTo>
                <a:cubicBezTo>
                  <a:pt x="9673006" y="1314103"/>
                  <a:pt x="9673006" y="1314103"/>
                  <a:pt x="9681510" y="1314103"/>
                </a:cubicBezTo>
                <a:cubicBezTo>
                  <a:pt x="9681510" y="1314103"/>
                  <a:pt x="9681510" y="1314103"/>
                  <a:pt x="9681510" y="1319400"/>
                </a:cubicBezTo>
                <a:lnTo>
                  <a:pt x="9675640" y="1335289"/>
                </a:lnTo>
                <a:lnTo>
                  <a:pt x="9675132" y="1335289"/>
                </a:lnTo>
                <a:cubicBezTo>
                  <a:pt x="9673006" y="1335289"/>
                  <a:pt x="9673006" y="1335289"/>
                  <a:pt x="9673006" y="1335289"/>
                </a:cubicBezTo>
                <a:lnTo>
                  <a:pt x="9669758" y="1337987"/>
                </a:lnTo>
                <a:lnTo>
                  <a:pt x="9667692" y="1337938"/>
                </a:lnTo>
                <a:cubicBezTo>
                  <a:pt x="9663440" y="1333965"/>
                  <a:pt x="9660252" y="1324696"/>
                  <a:pt x="9660252" y="1324696"/>
                </a:cubicBezTo>
                <a:cubicBezTo>
                  <a:pt x="9660252" y="1324696"/>
                  <a:pt x="9660252" y="1324696"/>
                  <a:pt x="9651748" y="1340586"/>
                </a:cubicBezTo>
                <a:cubicBezTo>
                  <a:pt x="9656000" y="1345882"/>
                  <a:pt x="9660252" y="1351179"/>
                  <a:pt x="9660252" y="1345882"/>
                </a:cubicBezTo>
                <a:cubicBezTo>
                  <a:pt x="9660252" y="1345882"/>
                  <a:pt x="9660252" y="1345882"/>
                  <a:pt x="9661846" y="1344558"/>
                </a:cubicBezTo>
                <a:lnTo>
                  <a:pt x="9669758" y="1337987"/>
                </a:lnTo>
                <a:lnTo>
                  <a:pt x="9674601" y="1338103"/>
                </a:lnTo>
                <a:lnTo>
                  <a:pt x="9675640" y="1335289"/>
                </a:lnTo>
                <a:lnTo>
                  <a:pt x="9690012" y="1335289"/>
                </a:lnTo>
                <a:cubicBezTo>
                  <a:pt x="9690012" y="1335289"/>
                  <a:pt x="9690012" y="1335289"/>
                  <a:pt x="9694264" y="1345882"/>
                </a:cubicBezTo>
                <a:cubicBezTo>
                  <a:pt x="9694264" y="1340586"/>
                  <a:pt x="9698516" y="1340586"/>
                  <a:pt x="9707019" y="1340586"/>
                </a:cubicBezTo>
                <a:cubicBezTo>
                  <a:pt x="9707019" y="1340586"/>
                  <a:pt x="9707019" y="1340586"/>
                  <a:pt x="9715522" y="1351179"/>
                </a:cubicBezTo>
                <a:cubicBezTo>
                  <a:pt x="9715522" y="1351179"/>
                  <a:pt x="9715522" y="1351179"/>
                  <a:pt x="9707019" y="1367069"/>
                </a:cubicBezTo>
                <a:cubicBezTo>
                  <a:pt x="9707019" y="1367069"/>
                  <a:pt x="9707019" y="1367069"/>
                  <a:pt x="9681510" y="1372365"/>
                </a:cubicBezTo>
                <a:cubicBezTo>
                  <a:pt x="9681510" y="1372365"/>
                  <a:pt x="9681510" y="1372365"/>
                  <a:pt x="9694264" y="1351179"/>
                </a:cubicBezTo>
                <a:cubicBezTo>
                  <a:pt x="9694264" y="1351179"/>
                  <a:pt x="9694264" y="1351179"/>
                  <a:pt x="9685761" y="1356476"/>
                </a:cubicBezTo>
                <a:cubicBezTo>
                  <a:pt x="9685761" y="1356476"/>
                  <a:pt x="9685761" y="1356476"/>
                  <a:pt x="9673006" y="1388255"/>
                </a:cubicBezTo>
                <a:cubicBezTo>
                  <a:pt x="9673006" y="1388255"/>
                  <a:pt x="9673006" y="1388255"/>
                  <a:pt x="9656000" y="1393552"/>
                </a:cubicBezTo>
                <a:cubicBezTo>
                  <a:pt x="9656000" y="1393552"/>
                  <a:pt x="9656000" y="1393552"/>
                  <a:pt x="9647496" y="1414738"/>
                </a:cubicBezTo>
                <a:cubicBezTo>
                  <a:pt x="9647496" y="1414738"/>
                  <a:pt x="9647496" y="1414738"/>
                  <a:pt x="9630490" y="1425331"/>
                </a:cubicBezTo>
                <a:cubicBezTo>
                  <a:pt x="9630490" y="1425331"/>
                  <a:pt x="9630490" y="1425331"/>
                  <a:pt x="9621987" y="1457110"/>
                </a:cubicBezTo>
                <a:cubicBezTo>
                  <a:pt x="9621987" y="1457110"/>
                  <a:pt x="9621987" y="1457110"/>
                  <a:pt x="9596478" y="1462407"/>
                </a:cubicBezTo>
                <a:cubicBezTo>
                  <a:pt x="9596478" y="1462407"/>
                  <a:pt x="9596478" y="1462407"/>
                  <a:pt x="9558214" y="1515373"/>
                </a:cubicBezTo>
                <a:cubicBezTo>
                  <a:pt x="9558214" y="1515373"/>
                  <a:pt x="9558214" y="1515373"/>
                  <a:pt x="9541207" y="1515373"/>
                </a:cubicBezTo>
                <a:cubicBezTo>
                  <a:pt x="9541207" y="1515373"/>
                  <a:pt x="9541207" y="1515373"/>
                  <a:pt x="9541207" y="1531262"/>
                </a:cubicBezTo>
                <a:lnTo>
                  <a:pt x="9533204" y="1530639"/>
                </a:lnTo>
                <a:lnTo>
                  <a:pt x="9536425" y="1526628"/>
                </a:lnTo>
                <a:cubicBezTo>
                  <a:pt x="9536956" y="1525966"/>
                  <a:pt x="9536956" y="1525966"/>
                  <a:pt x="9536956" y="1525966"/>
                </a:cubicBezTo>
                <a:cubicBezTo>
                  <a:pt x="9536956" y="1528614"/>
                  <a:pt x="9533767" y="1529938"/>
                  <a:pt x="9532704" y="1530600"/>
                </a:cubicBezTo>
                <a:lnTo>
                  <a:pt x="9533204" y="1530639"/>
                </a:lnTo>
                <a:lnTo>
                  <a:pt x="9532704" y="1531262"/>
                </a:lnTo>
                <a:cubicBezTo>
                  <a:pt x="9528453" y="1536559"/>
                  <a:pt x="9519949" y="1547152"/>
                  <a:pt x="9502942" y="1568338"/>
                </a:cubicBezTo>
                <a:cubicBezTo>
                  <a:pt x="9493376" y="1616007"/>
                  <a:pt x="9474245" y="1627925"/>
                  <a:pt x="9468864" y="1619732"/>
                </a:cubicBezTo>
                <a:lnTo>
                  <a:pt x="9468905" y="1610734"/>
                </a:lnTo>
                <a:lnTo>
                  <a:pt x="9468930" y="1610711"/>
                </a:lnTo>
                <a:cubicBezTo>
                  <a:pt x="9468930" y="1605414"/>
                  <a:pt x="9468930" y="1605414"/>
                  <a:pt x="9468930" y="1605414"/>
                </a:cubicBezTo>
                <a:lnTo>
                  <a:pt x="9468905" y="1610734"/>
                </a:lnTo>
                <a:lnTo>
                  <a:pt x="9466804" y="1612697"/>
                </a:lnTo>
                <a:cubicBezTo>
                  <a:pt x="9464679" y="1614683"/>
                  <a:pt x="9460427" y="1618656"/>
                  <a:pt x="9451924" y="1626601"/>
                </a:cubicBezTo>
                <a:cubicBezTo>
                  <a:pt x="9451924" y="1626601"/>
                  <a:pt x="9451924" y="1626601"/>
                  <a:pt x="9422162" y="1663677"/>
                </a:cubicBezTo>
                <a:cubicBezTo>
                  <a:pt x="9422162" y="1663677"/>
                  <a:pt x="9422162" y="1663677"/>
                  <a:pt x="9400904" y="1653083"/>
                </a:cubicBezTo>
                <a:cubicBezTo>
                  <a:pt x="9400904" y="1653083"/>
                  <a:pt x="9400904" y="1653083"/>
                  <a:pt x="9396653" y="1668973"/>
                </a:cubicBezTo>
                <a:cubicBezTo>
                  <a:pt x="9396653" y="1668973"/>
                  <a:pt x="9396653" y="1668973"/>
                  <a:pt x="9405156" y="1663677"/>
                </a:cubicBezTo>
                <a:cubicBezTo>
                  <a:pt x="9405156" y="1663677"/>
                  <a:pt x="9405156" y="1663677"/>
                  <a:pt x="9413660" y="1668973"/>
                </a:cubicBezTo>
                <a:cubicBezTo>
                  <a:pt x="9413660" y="1668973"/>
                  <a:pt x="9413660" y="1668973"/>
                  <a:pt x="9413660" y="1674270"/>
                </a:cubicBezTo>
                <a:cubicBezTo>
                  <a:pt x="9413660" y="1674270"/>
                  <a:pt x="9413660" y="1674270"/>
                  <a:pt x="9405156" y="1684863"/>
                </a:cubicBezTo>
                <a:cubicBezTo>
                  <a:pt x="9405156" y="1684863"/>
                  <a:pt x="9405156" y="1684863"/>
                  <a:pt x="9366892" y="1706049"/>
                </a:cubicBezTo>
                <a:cubicBezTo>
                  <a:pt x="9366892" y="1706049"/>
                  <a:pt x="9366892" y="1706049"/>
                  <a:pt x="9366892" y="1716642"/>
                </a:cubicBezTo>
                <a:cubicBezTo>
                  <a:pt x="9366892" y="1716642"/>
                  <a:pt x="9366892" y="1716642"/>
                  <a:pt x="9320124" y="1748422"/>
                </a:cubicBezTo>
                <a:cubicBezTo>
                  <a:pt x="9320124" y="1748422"/>
                  <a:pt x="9320124" y="1748422"/>
                  <a:pt x="9324376" y="1764311"/>
                </a:cubicBezTo>
                <a:cubicBezTo>
                  <a:pt x="9320124" y="1780201"/>
                  <a:pt x="9311621" y="1769608"/>
                  <a:pt x="9307370" y="1769608"/>
                </a:cubicBezTo>
                <a:cubicBezTo>
                  <a:pt x="9307370" y="1769608"/>
                  <a:pt x="9307370" y="1769608"/>
                  <a:pt x="9294615" y="1780201"/>
                </a:cubicBezTo>
                <a:cubicBezTo>
                  <a:pt x="9281860" y="1743125"/>
                  <a:pt x="9264854" y="1774905"/>
                  <a:pt x="9252099" y="1769608"/>
                </a:cubicBezTo>
                <a:cubicBezTo>
                  <a:pt x="9252099" y="1769608"/>
                  <a:pt x="9252099" y="1769608"/>
                  <a:pt x="9226590" y="1764311"/>
                </a:cubicBezTo>
                <a:cubicBezTo>
                  <a:pt x="9226590" y="1764311"/>
                  <a:pt x="9226590" y="1764311"/>
                  <a:pt x="9230841" y="1759015"/>
                </a:cubicBezTo>
                <a:cubicBezTo>
                  <a:pt x="9230841" y="1759015"/>
                  <a:pt x="9230841" y="1759015"/>
                  <a:pt x="9252099" y="1743125"/>
                </a:cubicBezTo>
                <a:cubicBezTo>
                  <a:pt x="9252099" y="1743125"/>
                  <a:pt x="9252099" y="1743125"/>
                  <a:pt x="9286112" y="1748422"/>
                </a:cubicBezTo>
                <a:cubicBezTo>
                  <a:pt x="9286112" y="1748422"/>
                  <a:pt x="9286112" y="1748422"/>
                  <a:pt x="9290364" y="1743125"/>
                </a:cubicBezTo>
                <a:cubicBezTo>
                  <a:pt x="9290364" y="1743125"/>
                  <a:pt x="9290364" y="1743125"/>
                  <a:pt x="9294615" y="1721939"/>
                </a:cubicBezTo>
                <a:cubicBezTo>
                  <a:pt x="9294615" y="1721939"/>
                  <a:pt x="9294615" y="1721939"/>
                  <a:pt x="9290364" y="1727235"/>
                </a:cubicBezTo>
                <a:cubicBezTo>
                  <a:pt x="9290364" y="1727235"/>
                  <a:pt x="9290364" y="1727235"/>
                  <a:pt x="9277608" y="1716642"/>
                </a:cubicBezTo>
                <a:cubicBezTo>
                  <a:pt x="9277608" y="1716642"/>
                  <a:pt x="9277608" y="1716642"/>
                  <a:pt x="9290364" y="1684863"/>
                </a:cubicBezTo>
                <a:cubicBezTo>
                  <a:pt x="9290364" y="1684863"/>
                  <a:pt x="9290364" y="1684863"/>
                  <a:pt x="9303118" y="1690160"/>
                </a:cubicBezTo>
                <a:cubicBezTo>
                  <a:pt x="9303118" y="1690160"/>
                  <a:pt x="9303118" y="1690160"/>
                  <a:pt x="9303118" y="1679566"/>
                </a:cubicBezTo>
                <a:cubicBezTo>
                  <a:pt x="9303118" y="1679566"/>
                  <a:pt x="9303118" y="1679566"/>
                  <a:pt x="9320124" y="1658380"/>
                </a:cubicBezTo>
                <a:cubicBezTo>
                  <a:pt x="9320124" y="1658380"/>
                  <a:pt x="9320124" y="1658380"/>
                  <a:pt x="9311621" y="1647787"/>
                </a:cubicBezTo>
                <a:cubicBezTo>
                  <a:pt x="9328627" y="1639842"/>
                  <a:pt x="9330753" y="1639842"/>
                  <a:pt x="9329159" y="1641166"/>
                </a:cubicBezTo>
                <a:lnTo>
                  <a:pt x="9326829" y="1642490"/>
                </a:lnTo>
                <a:lnTo>
                  <a:pt x="9325970" y="1642490"/>
                </a:lnTo>
                <a:cubicBezTo>
                  <a:pt x="9324376" y="1642490"/>
                  <a:pt x="9324376" y="1642490"/>
                  <a:pt x="9324376" y="1642490"/>
                </a:cubicBezTo>
                <a:cubicBezTo>
                  <a:pt x="9323313" y="1643814"/>
                  <a:pt x="9324110" y="1643814"/>
                  <a:pt x="9325372" y="1643318"/>
                </a:cubicBezTo>
                <a:lnTo>
                  <a:pt x="9326829" y="1642490"/>
                </a:lnTo>
                <a:lnTo>
                  <a:pt x="9337131" y="1642490"/>
                </a:lnTo>
                <a:cubicBezTo>
                  <a:pt x="9337131" y="1642490"/>
                  <a:pt x="9337131" y="1642490"/>
                  <a:pt x="9337131" y="1631897"/>
                </a:cubicBezTo>
                <a:cubicBezTo>
                  <a:pt x="9337131" y="1631897"/>
                  <a:pt x="9337131" y="1631897"/>
                  <a:pt x="9366892" y="1616008"/>
                </a:cubicBezTo>
                <a:cubicBezTo>
                  <a:pt x="9366892" y="1616008"/>
                  <a:pt x="9366892" y="1616008"/>
                  <a:pt x="9366892" y="1637194"/>
                </a:cubicBezTo>
                <a:cubicBezTo>
                  <a:pt x="9366892" y="1637194"/>
                  <a:pt x="9366892" y="1637194"/>
                  <a:pt x="9379646" y="1637194"/>
                </a:cubicBezTo>
                <a:cubicBezTo>
                  <a:pt x="9379646" y="1637194"/>
                  <a:pt x="9379646" y="1637194"/>
                  <a:pt x="9417911" y="1584228"/>
                </a:cubicBezTo>
                <a:cubicBezTo>
                  <a:pt x="9417911" y="1584228"/>
                  <a:pt x="9417911" y="1584228"/>
                  <a:pt x="9426414" y="1568338"/>
                </a:cubicBezTo>
                <a:cubicBezTo>
                  <a:pt x="9426414" y="1568338"/>
                  <a:pt x="9426414" y="1568338"/>
                  <a:pt x="9409408" y="1568338"/>
                </a:cubicBezTo>
                <a:cubicBezTo>
                  <a:pt x="9417911" y="1547152"/>
                  <a:pt x="9426414" y="1541855"/>
                  <a:pt x="9413660" y="1547152"/>
                </a:cubicBezTo>
                <a:cubicBezTo>
                  <a:pt x="9413660" y="1547152"/>
                  <a:pt x="9413660" y="1547152"/>
                  <a:pt x="9498691" y="1457110"/>
                </a:cubicBezTo>
                <a:cubicBezTo>
                  <a:pt x="9498691" y="1457110"/>
                  <a:pt x="9498691" y="1457110"/>
                  <a:pt x="9498691" y="1441221"/>
                </a:cubicBezTo>
                <a:cubicBezTo>
                  <a:pt x="9498691" y="1441221"/>
                  <a:pt x="9498691" y="1441221"/>
                  <a:pt x="9507194" y="1441221"/>
                </a:cubicBezTo>
                <a:cubicBezTo>
                  <a:pt x="9507194" y="1441221"/>
                  <a:pt x="9507194" y="1441221"/>
                  <a:pt x="9515698" y="1420034"/>
                </a:cubicBezTo>
                <a:cubicBezTo>
                  <a:pt x="9515698" y="1420034"/>
                  <a:pt x="9515698" y="1420034"/>
                  <a:pt x="9519949" y="1420034"/>
                </a:cubicBezTo>
                <a:cubicBezTo>
                  <a:pt x="9519949" y="1420034"/>
                  <a:pt x="9519949" y="1420034"/>
                  <a:pt x="9536956" y="1409441"/>
                </a:cubicBezTo>
                <a:cubicBezTo>
                  <a:pt x="9536956" y="1409441"/>
                  <a:pt x="9536956" y="1409441"/>
                  <a:pt x="9545458" y="1393552"/>
                </a:cubicBezTo>
                <a:cubicBezTo>
                  <a:pt x="9545458" y="1393552"/>
                  <a:pt x="9545458" y="1393552"/>
                  <a:pt x="9553962" y="1388255"/>
                </a:cubicBezTo>
                <a:cubicBezTo>
                  <a:pt x="9553962" y="1388255"/>
                  <a:pt x="9553962" y="1388255"/>
                  <a:pt x="9558214" y="1367069"/>
                </a:cubicBezTo>
                <a:cubicBezTo>
                  <a:pt x="9566716" y="1356476"/>
                  <a:pt x="9587974" y="1351179"/>
                  <a:pt x="9600729" y="1345882"/>
                </a:cubicBezTo>
                <a:cubicBezTo>
                  <a:pt x="9600729" y="1345882"/>
                  <a:pt x="9600729" y="1345882"/>
                  <a:pt x="9600729" y="1340586"/>
                </a:cubicBezTo>
                <a:cubicBezTo>
                  <a:pt x="9600729" y="1340586"/>
                  <a:pt x="9600729" y="1340586"/>
                  <a:pt x="9634742" y="1319400"/>
                </a:cubicBezTo>
                <a:cubicBezTo>
                  <a:pt x="9634742" y="1319400"/>
                  <a:pt x="9634742" y="1319400"/>
                  <a:pt x="9634742" y="1282324"/>
                </a:cubicBezTo>
                <a:cubicBezTo>
                  <a:pt x="9638994" y="1292917"/>
                  <a:pt x="9643245" y="1287620"/>
                  <a:pt x="9638994" y="1287620"/>
                </a:cubicBezTo>
                <a:cubicBezTo>
                  <a:pt x="9638994" y="1287620"/>
                  <a:pt x="9638994" y="1287620"/>
                  <a:pt x="9651748" y="1271730"/>
                </a:cubicBezTo>
                <a:cubicBezTo>
                  <a:pt x="9677258" y="1298213"/>
                  <a:pt x="9656000" y="1266434"/>
                  <a:pt x="9664503" y="1271730"/>
                </a:cubicBezTo>
                <a:cubicBezTo>
                  <a:pt x="9664503" y="1271730"/>
                  <a:pt x="9664503" y="1271730"/>
                  <a:pt x="9664503" y="1266434"/>
                </a:cubicBezTo>
                <a:cubicBezTo>
                  <a:pt x="9664503" y="1266434"/>
                  <a:pt x="9664503" y="1266434"/>
                  <a:pt x="9677258" y="1261137"/>
                </a:cubicBezTo>
                <a:cubicBezTo>
                  <a:pt x="9677258" y="1261137"/>
                  <a:pt x="9677258" y="1261137"/>
                  <a:pt x="9673006" y="1245248"/>
                </a:cubicBezTo>
                <a:cubicBezTo>
                  <a:pt x="9673006" y="1245248"/>
                  <a:pt x="9673006" y="1245248"/>
                  <a:pt x="9677258" y="1245248"/>
                </a:cubicBezTo>
                <a:cubicBezTo>
                  <a:pt x="9677258" y="1245248"/>
                  <a:pt x="9677258" y="1245248"/>
                  <a:pt x="9690012" y="1250544"/>
                </a:cubicBezTo>
                <a:cubicBezTo>
                  <a:pt x="9690012" y="1250544"/>
                  <a:pt x="9690012" y="1250544"/>
                  <a:pt x="9702767" y="1224061"/>
                </a:cubicBezTo>
                <a:cubicBezTo>
                  <a:pt x="9702767" y="1224061"/>
                  <a:pt x="9702767" y="1224061"/>
                  <a:pt x="9715522" y="1218765"/>
                </a:cubicBezTo>
                <a:cubicBezTo>
                  <a:pt x="9715522" y="1218765"/>
                  <a:pt x="9715522" y="1218765"/>
                  <a:pt x="9728276" y="1192282"/>
                </a:cubicBezTo>
                <a:cubicBezTo>
                  <a:pt x="9728276" y="1192282"/>
                  <a:pt x="9728276" y="1192282"/>
                  <a:pt x="9736780" y="1176392"/>
                </a:cubicBezTo>
                <a:cubicBezTo>
                  <a:pt x="9736780" y="1176392"/>
                  <a:pt x="9736780" y="1176392"/>
                  <a:pt x="9753786" y="1165799"/>
                </a:cubicBezTo>
                <a:cubicBezTo>
                  <a:pt x="9753786" y="1165799"/>
                  <a:pt x="9753786" y="1165799"/>
                  <a:pt x="9800554" y="1112833"/>
                </a:cubicBezTo>
                <a:cubicBezTo>
                  <a:pt x="9800554" y="1112833"/>
                  <a:pt x="9800554" y="1112833"/>
                  <a:pt x="9817560" y="1107537"/>
                </a:cubicBezTo>
                <a:cubicBezTo>
                  <a:pt x="9817560" y="1107537"/>
                  <a:pt x="9817560" y="1107537"/>
                  <a:pt x="9817560" y="1112833"/>
                </a:cubicBezTo>
                <a:cubicBezTo>
                  <a:pt x="9817560" y="1112833"/>
                  <a:pt x="9817560" y="1112833"/>
                  <a:pt x="9834566" y="1096944"/>
                </a:cubicBezTo>
                <a:cubicBezTo>
                  <a:pt x="9834566" y="1096944"/>
                  <a:pt x="9834566" y="1096944"/>
                  <a:pt x="9847321" y="1096944"/>
                </a:cubicBezTo>
                <a:cubicBezTo>
                  <a:pt x="9847321" y="1096944"/>
                  <a:pt x="9847321" y="1096944"/>
                  <a:pt x="9817560" y="1134020"/>
                </a:cubicBezTo>
                <a:cubicBezTo>
                  <a:pt x="9817560" y="1134020"/>
                  <a:pt x="9817560" y="1134020"/>
                  <a:pt x="9826063" y="1139316"/>
                </a:cubicBezTo>
                <a:cubicBezTo>
                  <a:pt x="9826063" y="1139316"/>
                  <a:pt x="9826063" y="1139316"/>
                  <a:pt x="9834566" y="1155206"/>
                </a:cubicBezTo>
                <a:cubicBezTo>
                  <a:pt x="9834566" y="1155206"/>
                  <a:pt x="9834566" y="1155206"/>
                  <a:pt x="9834566" y="1165799"/>
                </a:cubicBezTo>
                <a:cubicBezTo>
                  <a:pt x="9834566" y="1165799"/>
                  <a:pt x="9834566" y="1165799"/>
                  <a:pt x="9826063" y="1165799"/>
                </a:cubicBezTo>
                <a:cubicBezTo>
                  <a:pt x="9826063" y="1165799"/>
                  <a:pt x="9826063" y="1165799"/>
                  <a:pt x="9817560" y="1160502"/>
                </a:cubicBezTo>
                <a:cubicBezTo>
                  <a:pt x="9817560" y="1160502"/>
                  <a:pt x="9817560" y="1160502"/>
                  <a:pt x="9817560" y="1165799"/>
                </a:cubicBezTo>
                <a:cubicBezTo>
                  <a:pt x="9817560" y="1165799"/>
                  <a:pt x="9817560" y="1165799"/>
                  <a:pt x="9817560" y="1171096"/>
                </a:cubicBezTo>
                <a:cubicBezTo>
                  <a:pt x="9817560" y="1171096"/>
                  <a:pt x="9817560" y="1171096"/>
                  <a:pt x="9821812" y="1186985"/>
                </a:cubicBezTo>
                <a:cubicBezTo>
                  <a:pt x="9821812" y="1186985"/>
                  <a:pt x="9821812" y="1186985"/>
                  <a:pt x="9809057" y="1192282"/>
                </a:cubicBezTo>
                <a:cubicBezTo>
                  <a:pt x="9809057" y="1192282"/>
                  <a:pt x="9809057" y="1192282"/>
                  <a:pt x="9809057" y="1213468"/>
                </a:cubicBezTo>
                <a:cubicBezTo>
                  <a:pt x="9809057" y="1213468"/>
                  <a:pt x="9809057" y="1213468"/>
                  <a:pt x="9787799" y="1224061"/>
                </a:cubicBezTo>
                <a:cubicBezTo>
                  <a:pt x="9787799" y="1224061"/>
                  <a:pt x="9787799" y="1224061"/>
                  <a:pt x="9758038" y="1218765"/>
                </a:cubicBezTo>
                <a:cubicBezTo>
                  <a:pt x="9758038" y="1218765"/>
                  <a:pt x="9758038" y="1218765"/>
                  <a:pt x="9728276" y="1245248"/>
                </a:cubicBezTo>
                <a:cubicBezTo>
                  <a:pt x="9720836" y="1260475"/>
                  <a:pt x="9715388" y="1271896"/>
                  <a:pt x="9711469" y="1280296"/>
                </a:cubicBezTo>
                <a:lnTo>
                  <a:pt x="9706112" y="1292163"/>
                </a:lnTo>
                <a:lnTo>
                  <a:pt x="9705783" y="1291890"/>
                </a:lnTo>
                <a:lnTo>
                  <a:pt x="9709144" y="1278020"/>
                </a:lnTo>
                <a:cubicBezTo>
                  <a:pt x="9708613" y="1273717"/>
                  <a:pt x="9704893" y="1273055"/>
                  <a:pt x="9694264" y="1282324"/>
                </a:cubicBezTo>
                <a:cubicBezTo>
                  <a:pt x="9694264" y="1282324"/>
                  <a:pt x="9694264" y="1282324"/>
                  <a:pt x="9695858" y="1283648"/>
                </a:cubicBezTo>
                <a:lnTo>
                  <a:pt x="9705783" y="1291890"/>
                </a:lnTo>
                <a:lnTo>
                  <a:pt x="9705259" y="1294053"/>
                </a:lnTo>
                <a:lnTo>
                  <a:pt x="9703830" y="1297220"/>
                </a:lnTo>
                <a:cubicBezTo>
                  <a:pt x="9701172" y="1303510"/>
                  <a:pt x="9702767" y="1300862"/>
                  <a:pt x="9704893" y="1295565"/>
                </a:cubicBezTo>
                <a:lnTo>
                  <a:pt x="9705259" y="1294053"/>
                </a:lnTo>
                <a:lnTo>
                  <a:pt x="9706112" y="1292163"/>
                </a:lnTo>
                <a:lnTo>
                  <a:pt x="9707019" y="1292917"/>
                </a:lnTo>
                <a:cubicBezTo>
                  <a:pt x="9707019" y="1292917"/>
                  <a:pt x="9707019" y="1292917"/>
                  <a:pt x="9724025" y="1277027"/>
                </a:cubicBezTo>
                <a:cubicBezTo>
                  <a:pt x="9724025" y="1277027"/>
                  <a:pt x="9724025" y="1277027"/>
                  <a:pt x="9741032" y="1308806"/>
                </a:cubicBezTo>
                <a:cubicBezTo>
                  <a:pt x="9741032" y="1308806"/>
                  <a:pt x="9741032" y="1308806"/>
                  <a:pt x="9745283" y="1303510"/>
                </a:cubicBezTo>
                <a:cubicBezTo>
                  <a:pt x="9745283" y="1303510"/>
                  <a:pt x="9745283" y="1303510"/>
                  <a:pt x="9770792" y="1298213"/>
                </a:cubicBezTo>
                <a:cubicBezTo>
                  <a:pt x="9770792" y="1298213"/>
                  <a:pt x="9770792" y="1298213"/>
                  <a:pt x="9792050" y="1277027"/>
                </a:cubicBezTo>
                <a:cubicBezTo>
                  <a:pt x="9792050" y="1277027"/>
                  <a:pt x="9792050" y="1277027"/>
                  <a:pt x="9809057" y="1255841"/>
                </a:cubicBezTo>
                <a:cubicBezTo>
                  <a:pt x="9809057" y="1255841"/>
                  <a:pt x="9809057" y="1255841"/>
                  <a:pt x="9821812" y="1255841"/>
                </a:cubicBezTo>
                <a:cubicBezTo>
                  <a:pt x="9821812" y="1255841"/>
                  <a:pt x="9821812" y="1255841"/>
                  <a:pt x="9821812" y="1245248"/>
                </a:cubicBezTo>
                <a:cubicBezTo>
                  <a:pt x="9826063" y="1255841"/>
                  <a:pt x="9821812" y="1245248"/>
                  <a:pt x="9826063" y="1245248"/>
                </a:cubicBezTo>
                <a:cubicBezTo>
                  <a:pt x="9826063" y="1245248"/>
                  <a:pt x="9826063" y="1245248"/>
                  <a:pt x="9855824" y="1202875"/>
                </a:cubicBezTo>
                <a:cubicBezTo>
                  <a:pt x="9855824" y="1202875"/>
                  <a:pt x="9855824" y="1202875"/>
                  <a:pt x="9860076" y="1208172"/>
                </a:cubicBezTo>
                <a:lnTo>
                  <a:pt x="9860363" y="1202769"/>
                </a:lnTo>
                <a:lnTo>
                  <a:pt x="9861870" y="1202213"/>
                </a:lnTo>
                <a:lnTo>
                  <a:pt x="9861806" y="1200720"/>
                </a:lnTo>
                <a:lnTo>
                  <a:pt x="9868579" y="1192282"/>
                </a:lnTo>
                <a:cubicBezTo>
                  <a:pt x="9868579" y="1197578"/>
                  <a:pt x="9885586" y="1192282"/>
                  <a:pt x="9894088" y="1181689"/>
                </a:cubicBezTo>
                <a:cubicBezTo>
                  <a:pt x="9894088" y="1181689"/>
                  <a:pt x="9894088" y="1181689"/>
                  <a:pt x="9885586" y="1165799"/>
                </a:cubicBezTo>
                <a:cubicBezTo>
                  <a:pt x="9885586" y="1165799"/>
                  <a:pt x="9885586" y="1165799"/>
                  <a:pt x="9902592" y="1160502"/>
                </a:cubicBezTo>
                <a:cubicBezTo>
                  <a:pt x="9902592" y="1160502"/>
                  <a:pt x="9902592" y="1160502"/>
                  <a:pt x="9906844" y="1165799"/>
                </a:cubicBezTo>
                <a:cubicBezTo>
                  <a:pt x="9906844" y="1165799"/>
                  <a:pt x="9906844" y="1165799"/>
                  <a:pt x="9919598" y="1186985"/>
                </a:cubicBezTo>
                <a:cubicBezTo>
                  <a:pt x="9877082" y="1216116"/>
                  <a:pt x="9873893" y="1220089"/>
                  <a:pt x="9880271" y="1218103"/>
                </a:cubicBezTo>
                <a:lnTo>
                  <a:pt x="9883760" y="1216750"/>
                </a:lnTo>
                <a:lnTo>
                  <a:pt x="9881334" y="1218765"/>
                </a:lnTo>
                <a:cubicBezTo>
                  <a:pt x="9881334" y="1218765"/>
                  <a:pt x="9881334" y="1218765"/>
                  <a:pt x="9860076" y="1245248"/>
                </a:cubicBezTo>
                <a:cubicBezTo>
                  <a:pt x="9860076" y="1245248"/>
                  <a:pt x="9860076" y="1245248"/>
                  <a:pt x="9834566" y="1255841"/>
                </a:cubicBezTo>
                <a:cubicBezTo>
                  <a:pt x="9834566" y="1255841"/>
                  <a:pt x="9834566" y="1255841"/>
                  <a:pt x="9843070" y="1271730"/>
                </a:cubicBezTo>
                <a:cubicBezTo>
                  <a:pt x="9843070" y="1271730"/>
                  <a:pt x="9843070" y="1271730"/>
                  <a:pt x="9864328" y="1266434"/>
                </a:cubicBezTo>
                <a:cubicBezTo>
                  <a:pt x="9864328" y="1266434"/>
                  <a:pt x="9864328" y="1266434"/>
                  <a:pt x="9877082" y="1239951"/>
                </a:cubicBezTo>
                <a:cubicBezTo>
                  <a:pt x="9877082" y="1239951"/>
                  <a:pt x="9877082" y="1239951"/>
                  <a:pt x="9898340" y="1234654"/>
                </a:cubicBezTo>
                <a:cubicBezTo>
                  <a:pt x="9898340" y="1234654"/>
                  <a:pt x="9898340" y="1234654"/>
                  <a:pt x="9868579" y="1271730"/>
                </a:cubicBezTo>
                <a:cubicBezTo>
                  <a:pt x="9868579" y="1271730"/>
                  <a:pt x="9868579" y="1271730"/>
                  <a:pt x="9902592" y="1245248"/>
                </a:cubicBezTo>
                <a:cubicBezTo>
                  <a:pt x="9902592" y="1245248"/>
                  <a:pt x="9902592" y="1245248"/>
                  <a:pt x="9915346" y="1218765"/>
                </a:cubicBezTo>
                <a:cubicBezTo>
                  <a:pt x="9898340" y="1229358"/>
                  <a:pt x="9911095" y="1213468"/>
                  <a:pt x="9906844" y="1213468"/>
                </a:cubicBezTo>
                <a:cubicBezTo>
                  <a:pt x="9906844" y="1213468"/>
                  <a:pt x="9906844" y="1213468"/>
                  <a:pt x="9906844" y="1208172"/>
                </a:cubicBezTo>
                <a:cubicBezTo>
                  <a:pt x="9923850" y="1218765"/>
                  <a:pt x="9906844" y="1197578"/>
                  <a:pt x="9919598" y="1192282"/>
                </a:cubicBezTo>
                <a:cubicBezTo>
                  <a:pt x="9919598" y="1192282"/>
                  <a:pt x="9919598" y="1192282"/>
                  <a:pt x="9932353" y="1202875"/>
                </a:cubicBezTo>
                <a:cubicBezTo>
                  <a:pt x="9938199" y="1196254"/>
                  <a:pt x="9942716" y="1191040"/>
                  <a:pt x="9946154" y="1186975"/>
                </a:cubicBezTo>
                <a:lnTo>
                  <a:pt x="9947763" y="1184996"/>
                </a:lnTo>
                <a:lnTo>
                  <a:pt x="9949359" y="1186985"/>
                </a:lnTo>
                <a:cubicBezTo>
                  <a:pt x="9949359" y="1186985"/>
                  <a:pt x="9949359" y="1186985"/>
                  <a:pt x="9949359" y="1186323"/>
                </a:cubicBezTo>
                <a:lnTo>
                  <a:pt x="9949359" y="1183032"/>
                </a:lnTo>
                <a:lnTo>
                  <a:pt x="9950451" y="1181689"/>
                </a:lnTo>
                <a:lnTo>
                  <a:pt x="9957862" y="1181689"/>
                </a:lnTo>
                <a:cubicBezTo>
                  <a:pt x="9957862" y="1181689"/>
                  <a:pt x="9957862" y="1181689"/>
                  <a:pt x="9974869" y="1160502"/>
                </a:cubicBezTo>
                <a:cubicBezTo>
                  <a:pt x="9974869" y="1160502"/>
                  <a:pt x="9974869" y="1160502"/>
                  <a:pt x="9966366" y="1160502"/>
                </a:cubicBezTo>
                <a:cubicBezTo>
                  <a:pt x="9966366" y="1160502"/>
                  <a:pt x="9966366" y="1160502"/>
                  <a:pt x="9957862" y="1139316"/>
                </a:cubicBezTo>
                <a:cubicBezTo>
                  <a:pt x="9957862" y="1139316"/>
                  <a:pt x="9957862" y="1139316"/>
                  <a:pt x="9953611" y="1144613"/>
                </a:cubicBezTo>
                <a:cubicBezTo>
                  <a:pt x="9936604" y="1128723"/>
                  <a:pt x="9928102" y="1139316"/>
                  <a:pt x="9932353" y="1144613"/>
                </a:cubicBezTo>
                <a:cubicBezTo>
                  <a:pt x="9932353" y="1144613"/>
                  <a:pt x="9932353" y="1144613"/>
                  <a:pt x="9928102" y="1128723"/>
                </a:cubicBezTo>
                <a:cubicBezTo>
                  <a:pt x="9928102" y="1128723"/>
                  <a:pt x="9928102" y="1128723"/>
                  <a:pt x="9936604" y="1102240"/>
                </a:cubicBezTo>
                <a:cubicBezTo>
                  <a:pt x="9928102" y="1102240"/>
                  <a:pt x="9923850" y="1091647"/>
                  <a:pt x="9915346" y="1096944"/>
                </a:cubicBezTo>
                <a:cubicBezTo>
                  <a:pt x="9915346" y="1096944"/>
                  <a:pt x="9915346" y="1096944"/>
                  <a:pt x="9898340" y="1081054"/>
                </a:cubicBezTo>
                <a:cubicBezTo>
                  <a:pt x="9898340" y="1081054"/>
                  <a:pt x="9898340" y="1081054"/>
                  <a:pt x="9915346" y="1065164"/>
                </a:cubicBezTo>
                <a:cubicBezTo>
                  <a:pt x="9915346" y="1065164"/>
                  <a:pt x="9915346" y="1065164"/>
                  <a:pt x="9911095" y="1065164"/>
                </a:cubicBezTo>
                <a:cubicBezTo>
                  <a:pt x="9911095" y="1065164"/>
                  <a:pt x="9911095" y="1065164"/>
                  <a:pt x="9919598" y="1059868"/>
                </a:cubicBezTo>
                <a:cubicBezTo>
                  <a:pt x="9919598" y="1054571"/>
                  <a:pt x="9915346" y="1059868"/>
                  <a:pt x="9911095" y="1054571"/>
                </a:cubicBezTo>
                <a:cubicBezTo>
                  <a:pt x="9911095" y="1054571"/>
                  <a:pt x="9911095" y="1054571"/>
                  <a:pt x="9911095" y="1049274"/>
                </a:cubicBezTo>
                <a:cubicBezTo>
                  <a:pt x="9911095" y="1049274"/>
                  <a:pt x="9911095" y="1049274"/>
                  <a:pt x="9928102" y="1049274"/>
                </a:cubicBezTo>
                <a:cubicBezTo>
                  <a:pt x="9928102" y="1049274"/>
                  <a:pt x="9928102" y="1049274"/>
                  <a:pt x="9928102" y="1043978"/>
                </a:cubicBezTo>
                <a:cubicBezTo>
                  <a:pt x="9928102" y="1043978"/>
                  <a:pt x="9928102" y="1043978"/>
                  <a:pt x="10025888" y="922157"/>
                </a:cubicBezTo>
                <a:cubicBezTo>
                  <a:pt x="10025888" y="922157"/>
                  <a:pt x="10025888" y="922157"/>
                  <a:pt x="10025888" y="916860"/>
                </a:cubicBezTo>
                <a:cubicBezTo>
                  <a:pt x="10025888" y="916860"/>
                  <a:pt x="10025888" y="916860"/>
                  <a:pt x="10034391" y="911564"/>
                </a:cubicBezTo>
                <a:cubicBezTo>
                  <a:pt x="10034391" y="911564"/>
                  <a:pt x="10034391" y="911564"/>
                  <a:pt x="10008882" y="916860"/>
                </a:cubicBezTo>
                <a:cubicBezTo>
                  <a:pt x="10008882" y="916860"/>
                  <a:pt x="10008882" y="916860"/>
                  <a:pt x="9991875" y="906267"/>
                </a:cubicBezTo>
                <a:cubicBezTo>
                  <a:pt x="9991875" y="906267"/>
                  <a:pt x="9991875" y="906267"/>
                  <a:pt x="9996126" y="879784"/>
                </a:cubicBezTo>
                <a:cubicBezTo>
                  <a:pt x="9996126" y="879784"/>
                  <a:pt x="9996126" y="879784"/>
                  <a:pt x="9991875" y="879784"/>
                </a:cubicBezTo>
                <a:cubicBezTo>
                  <a:pt x="9991875" y="879784"/>
                  <a:pt x="9991875" y="879784"/>
                  <a:pt x="9974869" y="895674"/>
                </a:cubicBezTo>
                <a:cubicBezTo>
                  <a:pt x="9974869" y="895674"/>
                  <a:pt x="9974869" y="895674"/>
                  <a:pt x="9962114" y="895674"/>
                </a:cubicBezTo>
                <a:cubicBezTo>
                  <a:pt x="9962114" y="895674"/>
                  <a:pt x="9962114" y="895674"/>
                  <a:pt x="9970617" y="906267"/>
                </a:cubicBezTo>
                <a:cubicBezTo>
                  <a:pt x="9970617" y="906267"/>
                  <a:pt x="9970617" y="906267"/>
                  <a:pt x="9962114" y="922157"/>
                </a:cubicBezTo>
                <a:cubicBezTo>
                  <a:pt x="10034391" y="900970"/>
                  <a:pt x="9979120" y="916860"/>
                  <a:pt x="9983372" y="916860"/>
                </a:cubicBezTo>
                <a:cubicBezTo>
                  <a:pt x="9983372" y="916860"/>
                  <a:pt x="9983372" y="916860"/>
                  <a:pt x="9996126" y="927453"/>
                </a:cubicBezTo>
                <a:cubicBezTo>
                  <a:pt x="9996126" y="927453"/>
                  <a:pt x="9996126" y="927453"/>
                  <a:pt x="9987624" y="943343"/>
                </a:cubicBezTo>
                <a:cubicBezTo>
                  <a:pt x="9987624" y="943343"/>
                  <a:pt x="9987624" y="943343"/>
                  <a:pt x="9945108" y="953936"/>
                </a:cubicBezTo>
                <a:cubicBezTo>
                  <a:pt x="9945108" y="953936"/>
                  <a:pt x="9945108" y="953936"/>
                  <a:pt x="9932353" y="938046"/>
                </a:cubicBezTo>
                <a:cubicBezTo>
                  <a:pt x="9932353" y="938046"/>
                  <a:pt x="9932353" y="938046"/>
                  <a:pt x="9936604" y="948639"/>
                </a:cubicBezTo>
                <a:cubicBezTo>
                  <a:pt x="9936604" y="948639"/>
                  <a:pt x="9936604" y="948639"/>
                  <a:pt x="9928102" y="959233"/>
                </a:cubicBezTo>
                <a:cubicBezTo>
                  <a:pt x="9928102" y="959233"/>
                  <a:pt x="9928102" y="959233"/>
                  <a:pt x="9906844" y="969826"/>
                </a:cubicBezTo>
                <a:cubicBezTo>
                  <a:pt x="9906844" y="969826"/>
                  <a:pt x="9906844" y="969826"/>
                  <a:pt x="9894088" y="948639"/>
                </a:cubicBezTo>
                <a:cubicBezTo>
                  <a:pt x="9915346" y="938046"/>
                  <a:pt x="9919598" y="938046"/>
                  <a:pt x="9911095" y="932750"/>
                </a:cubicBezTo>
                <a:cubicBezTo>
                  <a:pt x="9911095" y="932750"/>
                  <a:pt x="9911095" y="932750"/>
                  <a:pt x="9919598" y="911564"/>
                </a:cubicBezTo>
                <a:lnTo>
                  <a:pt x="9932781" y="916901"/>
                </a:lnTo>
                <a:lnTo>
                  <a:pt x="9928102" y="922157"/>
                </a:lnTo>
                <a:cubicBezTo>
                  <a:pt x="9924913" y="918184"/>
                  <a:pt x="9938465" y="920180"/>
                  <a:pt x="9932884" y="916943"/>
                </a:cubicBezTo>
                <a:lnTo>
                  <a:pt x="9932781" y="916901"/>
                </a:lnTo>
                <a:lnTo>
                  <a:pt x="9944311" y="903950"/>
                </a:lnTo>
                <a:cubicBezTo>
                  <a:pt x="9949891" y="894019"/>
                  <a:pt x="9929165" y="904943"/>
                  <a:pt x="9932353" y="900970"/>
                </a:cubicBezTo>
                <a:cubicBezTo>
                  <a:pt x="9932353" y="900970"/>
                  <a:pt x="9932353" y="900970"/>
                  <a:pt x="9953611" y="879784"/>
                </a:cubicBezTo>
                <a:cubicBezTo>
                  <a:pt x="9953611" y="879784"/>
                  <a:pt x="9953611" y="879784"/>
                  <a:pt x="9970617" y="863894"/>
                </a:cubicBezTo>
                <a:cubicBezTo>
                  <a:pt x="9957862" y="842708"/>
                  <a:pt x="9953611" y="869191"/>
                  <a:pt x="9949359" y="853301"/>
                </a:cubicBezTo>
                <a:cubicBezTo>
                  <a:pt x="9949359" y="853301"/>
                  <a:pt x="9949359" y="853301"/>
                  <a:pt x="9953611" y="842708"/>
                </a:cubicBezTo>
                <a:cubicBezTo>
                  <a:pt x="9953611" y="842708"/>
                  <a:pt x="9953611" y="842708"/>
                  <a:pt x="9940856" y="837411"/>
                </a:cubicBezTo>
                <a:cubicBezTo>
                  <a:pt x="9946170" y="817549"/>
                  <a:pt x="9951751" y="804639"/>
                  <a:pt x="9957264" y="796280"/>
                </a:cubicBezTo>
                <a:lnTo>
                  <a:pt x="9963696" y="790728"/>
                </a:lnTo>
                <a:lnTo>
                  <a:pt x="9969554" y="794377"/>
                </a:lnTo>
                <a:cubicBezTo>
                  <a:pt x="9970617" y="795039"/>
                  <a:pt x="9970617" y="795039"/>
                  <a:pt x="9970617" y="795039"/>
                </a:cubicBezTo>
                <a:cubicBezTo>
                  <a:pt x="9996126" y="779149"/>
                  <a:pt x="9996126" y="779149"/>
                  <a:pt x="9996126" y="779149"/>
                </a:cubicBezTo>
                <a:cubicBezTo>
                  <a:pt x="9991875" y="784446"/>
                  <a:pt x="9983372" y="779149"/>
                  <a:pt x="9973274" y="782460"/>
                </a:cubicBezTo>
                <a:lnTo>
                  <a:pt x="9963696" y="790728"/>
                </a:lnTo>
                <a:lnTo>
                  <a:pt x="9962114" y="789742"/>
                </a:lnTo>
                <a:cubicBezTo>
                  <a:pt x="9962114" y="789742"/>
                  <a:pt x="9962114" y="789742"/>
                  <a:pt x="9932353" y="821522"/>
                </a:cubicBezTo>
                <a:cubicBezTo>
                  <a:pt x="9932353" y="821522"/>
                  <a:pt x="9932353" y="821522"/>
                  <a:pt x="9945108" y="821522"/>
                </a:cubicBezTo>
                <a:cubicBezTo>
                  <a:pt x="9945108" y="821522"/>
                  <a:pt x="9945108" y="821522"/>
                  <a:pt x="9902592" y="885081"/>
                </a:cubicBezTo>
                <a:cubicBezTo>
                  <a:pt x="9902592" y="885081"/>
                  <a:pt x="9902592" y="885081"/>
                  <a:pt x="9872830" y="895674"/>
                </a:cubicBezTo>
                <a:cubicBezTo>
                  <a:pt x="9872830" y="895674"/>
                  <a:pt x="9872830" y="895674"/>
                  <a:pt x="9864328" y="922157"/>
                </a:cubicBezTo>
                <a:cubicBezTo>
                  <a:pt x="9864328" y="922157"/>
                  <a:pt x="9864328" y="922157"/>
                  <a:pt x="9838818" y="927453"/>
                </a:cubicBezTo>
                <a:cubicBezTo>
                  <a:pt x="9838818" y="927453"/>
                  <a:pt x="9838818" y="927453"/>
                  <a:pt x="9838818" y="911564"/>
                </a:cubicBezTo>
                <a:cubicBezTo>
                  <a:pt x="9838818" y="911564"/>
                  <a:pt x="9838818" y="911564"/>
                  <a:pt x="9885586" y="858598"/>
                </a:cubicBezTo>
                <a:cubicBezTo>
                  <a:pt x="9889837" y="869191"/>
                  <a:pt x="9902592" y="842708"/>
                  <a:pt x="9915346" y="842708"/>
                </a:cubicBezTo>
                <a:cubicBezTo>
                  <a:pt x="9915346" y="842708"/>
                  <a:pt x="9915346" y="842708"/>
                  <a:pt x="9915346" y="837411"/>
                </a:cubicBezTo>
                <a:cubicBezTo>
                  <a:pt x="9915346" y="837411"/>
                  <a:pt x="9915346" y="837411"/>
                  <a:pt x="9898340" y="832115"/>
                </a:cubicBezTo>
                <a:cubicBezTo>
                  <a:pt x="9898340" y="832115"/>
                  <a:pt x="9898340" y="832115"/>
                  <a:pt x="9923850" y="800336"/>
                </a:cubicBezTo>
                <a:cubicBezTo>
                  <a:pt x="9923850" y="800336"/>
                  <a:pt x="9923850" y="800336"/>
                  <a:pt x="9915346" y="795039"/>
                </a:cubicBezTo>
                <a:cubicBezTo>
                  <a:pt x="9881334" y="832115"/>
                  <a:pt x="9915346" y="789742"/>
                  <a:pt x="9906844" y="816225"/>
                </a:cubicBezTo>
                <a:cubicBezTo>
                  <a:pt x="9906844" y="816225"/>
                  <a:pt x="9906844" y="816225"/>
                  <a:pt x="9889837" y="826818"/>
                </a:cubicBezTo>
                <a:cubicBezTo>
                  <a:pt x="9889837" y="826818"/>
                  <a:pt x="9889837" y="826818"/>
                  <a:pt x="9834566" y="895674"/>
                </a:cubicBezTo>
                <a:cubicBezTo>
                  <a:pt x="9834566" y="895674"/>
                  <a:pt x="9834566" y="895674"/>
                  <a:pt x="9817560" y="900970"/>
                </a:cubicBezTo>
                <a:cubicBezTo>
                  <a:pt x="9817560" y="900970"/>
                  <a:pt x="9817560" y="900970"/>
                  <a:pt x="9817560" y="911564"/>
                </a:cubicBezTo>
                <a:cubicBezTo>
                  <a:pt x="9817560" y="911564"/>
                  <a:pt x="9817560" y="911564"/>
                  <a:pt x="9826063" y="922157"/>
                </a:cubicBezTo>
                <a:cubicBezTo>
                  <a:pt x="9821812" y="932750"/>
                  <a:pt x="9817560" y="927453"/>
                  <a:pt x="9817560" y="927453"/>
                </a:cubicBezTo>
                <a:cubicBezTo>
                  <a:pt x="9809057" y="927453"/>
                  <a:pt x="9813308" y="922157"/>
                  <a:pt x="9813308" y="922157"/>
                </a:cubicBezTo>
                <a:cubicBezTo>
                  <a:pt x="9813308" y="922157"/>
                  <a:pt x="9813308" y="922157"/>
                  <a:pt x="9770792" y="969826"/>
                </a:cubicBezTo>
                <a:cubicBezTo>
                  <a:pt x="9770792" y="969826"/>
                  <a:pt x="9770792" y="969826"/>
                  <a:pt x="9766541" y="985715"/>
                </a:cubicBezTo>
                <a:cubicBezTo>
                  <a:pt x="9766541" y="985715"/>
                  <a:pt x="9766541" y="985715"/>
                  <a:pt x="9753786" y="991012"/>
                </a:cubicBezTo>
                <a:cubicBezTo>
                  <a:pt x="9753786" y="991012"/>
                  <a:pt x="9753786" y="991012"/>
                  <a:pt x="9745283" y="985715"/>
                </a:cubicBezTo>
                <a:cubicBezTo>
                  <a:pt x="9745283" y="985715"/>
                  <a:pt x="9745283" y="985715"/>
                  <a:pt x="9753786" y="991012"/>
                </a:cubicBezTo>
                <a:cubicBezTo>
                  <a:pt x="9753786" y="991012"/>
                  <a:pt x="9753786" y="991012"/>
                  <a:pt x="9741032" y="1012198"/>
                </a:cubicBezTo>
                <a:cubicBezTo>
                  <a:pt x="9741032" y="1012198"/>
                  <a:pt x="9741032" y="1012198"/>
                  <a:pt x="9732528" y="1012198"/>
                </a:cubicBezTo>
                <a:cubicBezTo>
                  <a:pt x="9732528" y="1012198"/>
                  <a:pt x="9732528" y="1012198"/>
                  <a:pt x="9724025" y="1033385"/>
                </a:cubicBezTo>
                <a:cubicBezTo>
                  <a:pt x="9724025" y="1033385"/>
                  <a:pt x="9724025" y="1033385"/>
                  <a:pt x="9715522" y="1028088"/>
                </a:cubicBezTo>
                <a:cubicBezTo>
                  <a:pt x="9715522" y="1028088"/>
                  <a:pt x="9715522" y="1028088"/>
                  <a:pt x="9711270" y="1049274"/>
                </a:cubicBezTo>
                <a:cubicBezTo>
                  <a:pt x="9711270" y="1049274"/>
                  <a:pt x="9711270" y="1049274"/>
                  <a:pt x="9694264" y="1059868"/>
                </a:cubicBezTo>
                <a:cubicBezTo>
                  <a:pt x="9694264" y="1059868"/>
                  <a:pt x="9694264" y="1059868"/>
                  <a:pt x="9685761" y="1081054"/>
                </a:cubicBezTo>
                <a:cubicBezTo>
                  <a:pt x="9685761" y="1081054"/>
                  <a:pt x="9685761" y="1081054"/>
                  <a:pt x="9677258" y="1081054"/>
                </a:cubicBezTo>
                <a:cubicBezTo>
                  <a:pt x="9690012" y="1102240"/>
                  <a:pt x="9694264" y="1075757"/>
                  <a:pt x="9698516" y="1075757"/>
                </a:cubicBezTo>
                <a:cubicBezTo>
                  <a:pt x="9698516" y="1075757"/>
                  <a:pt x="9698516" y="1075757"/>
                  <a:pt x="9715522" y="1086350"/>
                </a:cubicBezTo>
                <a:cubicBezTo>
                  <a:pt x="9715522" y="1086350"/>
                  <a:pt x="9715522" y="1086350"/>
                  <a:pt x="9711270" y="1091647"/>
                </a:cubicBezTo>
                <a:cubicBezTo>
                  <a:pt x="9711270" y="1091647"/>
                  <a:pt x="9711270" y="1091647"/>
                  <a:pt x="9698516" y="1091647"/>
                </a:cubicBezTo>
                <a:cubicBezTo>
                  <a:pt x="9698516" y="1091647"/>
                  <a:pt x="9698516" y="1091647"/>
                  <a:pt x="9634742" y="1165799"/>
                </a:cubicBezTo>
                <a:cubicBezTo>
                  <a:pt x="9634742" y="1165799"/>
                  <a:pt x="9634742" y="1165799"/>
                  <a:pt x="9638994" y="1176392"/>
                </a:cubicBezTo>
                <a:cubicBezTo>
                  <a:pt x="9638994" y="1176392"/>
                  <a:pt x="9638994" y="1176392"/>
                  <a:pt x="9592226" y="1208172"/>
                </a:cubicBezTo>
                <a:cubicBezTo>
                  <a:pt x="9592226" y="1208172"/>
                  <a:pt x="9592226" y="1208172"/>
                  <a:pt x="9575220" y="1181689"/>
                </a:cubicBezTo>
                <a:cubicBezTo>
                  <a:pt x="9575220" y="1181689"/>
                  <a:pt x="9575220" y="1181689"/>
                  <a:pt x="9566716" y="1197578"/>
                </a:cubicBezTo>
                <a:cubicBezTo>
                  <a:pt x="9566716" y="1197578"/>
                  <a:pt x="9566716" y="1197578"/>
                  <a:pt x="9592226" y="1213468"/>
                </a:cubicBezTo>
                <a:cubicBezTo>
                  <a:pt x="9587974" y="1224061"/>
                  <a:pt x="9583723" y="1218765"/>
                  <a:pt x="9579471" y="1218765"/>
                </a:cubicBezTo>
                <a:cubicBezTo>
                  <a:pt x="9579471" y="1218765"/>
                  <a:pt x="9579471" y="1218765"/>
                  <a:pt x="9570968" y="1213468"/>
                </a:cubicBezTo>
                <a:cubicBezTo>
                  <a:pt x="9570968" y="1213468"/>
                  <a:pt x="9570968" y="1213468"/>
                  <a:pt x="9570968" y="1208172"/>
                </a:cubicBezTo>
                <a:lnTo>
                  <a:pt x="9568967" y="1216272"/>
                </a:lnTo>
                <a:lnTo>
                  <a:pt x="9568310" y="1215454"/>
                </a:lnTo>
                <a:cubicBezTo>
                  <a:pt x="9566716" y="1213468"/>
                  <a:pt x="9566716" y="1213468"/>
                  <a:pt x="9566716" y="1213468"/>
                </a:cubicBezTo>
                <a:cubicBezTo>
                  <a:pt x="9566716" y="1216116"/>
                  <a:pt x="9567779" y="1217441"/>
                  <a:pt x="9568842" y="1216778"/>
                </a:cubicBezTo>
                <a:lnTo>
                  <a:pt x="9568967" y="1216272"/>
                </a:lnTo>
                <a:lnTo>
                  <a:pt x="9579471" y="1229358"/>
                </a:lnTo>
                <a:cubicBezTo>
                  <a:pt x="9579471" y="1229358"/>
                  <a:pt x="9579471" y="1229358"/>
                  <a:pt x="9575220" y="1239951"/>
                </a:cubicBezTo>
                <a:cubicBezTo>
                  <a:pt x="9575220" y="1239951"/>
                  <a:pt x="9575220" y="1239951"/>
                  <a:pt x="9579471" y="1255841"/>
                </a:cubicBezTo>
                <a:cubicBezTo>
                  <a:pt x="9579471" y="1255841"/>
                  <a:pt x="9579471" y="1255841"/>
                  <a:pt x="9562465" y="1271730"/>
                </a:cubicBezTo>
                <a:cubicBezTo>
                  <a:pt x="9562465" y="1271730"/>
                  <a:pt x="9562465" y="1271730"/>
                  <a:pt x="9536956" y="1261137"/>
                </a:cubicBezTo>
                <a:cubicBezTo>
                  <a:pt x="9536956" y="1261137"/>
                  <a:pt x="9536956" y="1261137"/>
                  <a:pt x="9528452" y="1292917"/>
                </a:cubicBezTo>
                <a:cubicBezTo>
                  <a:pt x="9528452" y="1292917"/>
                  <a:pt x="9528452" y="1292917"/>
                  <a:pt x="9515698" y="1298213"/>
                </a:cubicBezTo>
                <a:cubicBezTo>
                  <a:pt x="9515698" y="1298213"/>
                  <a:pt x="9515698" y="1298213"/>
                  <a:pt x="9490188" y="1335289"/>
                </a:cubicBezTo>
                <a:cubicBezTo>
                  <a:pt x="9490188" y="1335289"/>
                  <a:pt x="9490188" y="1335289"/>
                  <a:pt x="9481684" y="1335289"/>
                </a:cubicBezTo>
                <a:cubicBezTo>
                  <a:pt x="9481684" y="1335289"/>
                  <a:pt x="9481684" y="1335289"/>
                  <a:pt x="9477433" y="1345882"/>
                </a:cubicBezTo>
                <a:cubicBezTo>
                  <a:pt x="9477433" y="1345882"/>
                  <a:pt x="9477433" y="1345882"/>
                  <a:pt x="9477433" y="1356476"/>
                </a:cubicBezTo>
                <a:cubicBezTo>
                  <a:pt x="9477433" y="1356476"/>
                  <a:pt x="9477433" y="1356476"/>
                  <a:pt x="9460427" y="1361772"/>
                </a:cubicBezTo>
                <a:lnTo>
                  <a:pt x="9456279" y="1372365"/>
                </a:lnTo>
                <a:lnTo>
                  <a:pt x="9439169" y="1372365"/>
                </a:lnTo>
                <a:cubicBezTo>
                  <a:pt x="9440232" y="1377662"/>
                  <a:pt x="9441029" y="1380641"/>
                  <a:pt x="9441693" y="1382131"/>
                </a:cubicBezTo>
                <a:lnTo>
                  <a:pt x="9443420" y="1382958"/>
                </a:lnTo>
                <a:lnTo>
                  <a:pt x="9443420" y="1382958"/>
                </a:lnTo>
                <a:cubicBezTo>
                  <a:pt x="9423225" y="1401496"/>
                  <a:pt x="9412596" y="1413083"/>
                  <a:pt x="9407880" y="1420034"/>
                </a:cubicBezTo>
                <a:lnTo>
                  <a:pt x="9407823" y="1427930"/>
                </a:lnTo>
                <a:lnTo>
                  <a:pt x="9407614" y="1428972"/>
                </a:lnTo>
                <a:cubicBezTo>
                  <a:pt x="9407016" y="1431952"/>
                  <a:pt x="9406219" y="1435924"/>
                  <a:pt x="9405156" y="1441221"/>
                </a:cubicBezTo>
                <a:cubicBezTo>
                  <a:pt x="9405156" y="1441221"/>
                  <a:pt x="9405156" y="1441221"/>
                  <a:pt x="9366892" y="1478297"/>
                </a:cubicBezTo>
                <a:cubicBezTo>
                  <a:pt x="9366892" y="1478297"/>
                  <a:pt x="9366892" y="1478297"/>
                  <a:pt x="9349886" y="1488890"/>
                </a:cubicBezTo>
                <a:cubicBezTo>
                  <a:pt x="9349886" y="1488890"/>
                  <a:pt x="9349886" y="1488890"/>
                  <a:pt x="9349886" y="1499483"/>
                </a:cubicBezTo>
                <a:cubicBezTo>
                  <a:pt x="9349886" y="1499483"/>
                  <a:pt x="9349886" y="1499483"/>
                  <a:pt x="9337131" y="1504779"/>
                </a:cubicBezTo>
                <a:cubicBezTo>
                  <a:pt x="9337131" y="1504779"/>
                  <a:pt x="9337131" y="1504779"/>
                  <a:pt x="9334474" y="1506104"/>
                </a:cubicBezTo>
                <a:lnTo>
                  <a:pt x="9324984" y="1510833"/>
                </a:lnTo>
                <a:lnTo>
                  <a:pt x="9323845" y="1509414"/>
                </a:lnTo>
                <a:cubicBezTo>
                  <a:pt x="9322250" y="1507428"/>
                  <a:pt x="9320125" y="1507428"/>
                  <a:pt x="9315873" y="1515373"/>
                </a:cubicBezTo>
                <a:lnTo>
                  <a:pt x="9324984" y="1510833"/>
                </a:lnTo>
                <a:lnTo>
                  <a:pt x="9328628" y="1515373"/>
                </a:lnTo>
                <a:cubicBezTo>
                  <a:pt x="9328628" y="1515373"/>
                  <a:pt x="9328628" y="1515373"/>
                  <a:pt x="9324376" y="1536559"/>
                </a:cubicBezTo>
                <a:cubicBezTo>
                  <a:pt x="9324376" y="1536559"/>
                  <a:pt x="9324376" y="1536559"/>
                  <a:pt x="9320124" y="1536559"/>
                </a:cubicBezTo>
                <a:cubicBezTo>
                  <a:pt x="9320124" y="1536559"/>
                  <a:pt x="9320124" y="1536559"/>
                  <a:pt x="9298866" y="1563042"/>
                </a:cubicBezTo>
                <a:cubicBezTo>
                  <a:pt x="9298866" y="1563042"/>
                  <a:pt x="9298866" y="1563042"/>
                  <a:pt x="9303118" y="1568338"/>
                </a:cubicBezTo>
                <a:cubicBezTo>
                  <a:pt x="9303118" y="1568338"/>
                  <a:pt x="9303118" y="1568338"/>
                  <a:pt x="9290364" y="1578931"/>
                </a:cubicBezTo>
                <a:cubicBezTo>
                  <a:pt x="9290364" y="1578931"/>
                  <a:pt x="9290364" y="1578931"/>
                  <a:pt x="9286112" y="1573635"/>
                </a:cubicBezTo>
                <a:cubicBezTo>
                  <a:pt x="9239344" y="1605414"/>
                  <a:pt x="9277608" y="1589525"/>
                  <a:pt x="9277608" y="1594821"/>
                </a:cubicBezTo>
                <a:cubicBezTo>
                  <a:pt x="9277608" y="1594821"/>
                  <a:pt x="9277608" y="1594821"/>
                  <a:pt x="9260602" y="1600118"/>
                </a:cubicBezTo>
                <a:cubicBezTo>
                  <a:pt x="9260602" y="1600118"/>
                  <a:pt x="9260602" y="1600118"/>
                  <a:pt x="9243596" y="1637194"/>
                </a:cubicBezTo>
                <a:cubicBezTo>
                  <a:pt x="9243596" y="1637194"/>
                  <a:pt x="9243596" y="1637194"/>
                  <a:pt x="9209583" y="1642490"/>
                </a:cubicBezTo>
                <a:cubicBezTo>
                  <a:pt x="9209583" y="1642490"/>
                  <a:pt x="9209583" y="1642490"/>
                  <a:pt x="9201080" y="1631897"/>
                </a:cubicBezTo>
                <a:cubicBezTo>
                  <a:pt x="9201080" y="1631897"/>
                  <a:pt x="9201080" y="1631897"/>
                  <a:pt x="9188325" y="1642490"/>
                </a:cubicBezTo>
                <a:cubicBezTo>
                  <a:pt x="9188325" y="1642490"/>
                  <a:pt x="9188325" y="1642490"/>
                  <a:pt x="9196828" y="1653083"/>
                </a:cubicBezTo>
                <a:cubicBezTo>
                  <a:pt x="9196828" y="1653083"/>
                  <a:pt x="9196828" y="1653083"/>
                  <a:pt x="9205332" y="1653083"/>
                </a:cubicBezTo>
                <a:cubicBezTo>
                  <a:pt x="9205332" y="1653083"/>
                  <a:pt x="9205332" y="1653083"/>
                  <a:pt x="9205332" y="1658380"/>
                </a:cubicBezTo>
                <a:cubicBezTo>
                  <a:pt x="9205332" y="1658380"/>
                  <a:pt x="9205332" y="1658380"/>
                  <a:pt x="9192577" y="1684863"/>
                </a:cubicBezTo>
                <a:cubicBezTo>
                  <a:pt x="9192577" y="1684863"/>
                  <a:pt x="9192577" y="1684863"/>
                  <a:pt x="9179822" y="1684863"/>
                </a:cubicBezTo>
                <a:cubicBezTo>
                  <a:pt x="9179822" y="1684863"/>
                  <a:pt x="9179822" y="1684863"/>
                  <a:pt x="9167068" y="1695456"/>
                </a:cubicBezTo>
                <a:cubicBezTo>
                  <a:pt x="9167068" y="1695456"/>
                  <a:pt x="9167068" y="1695456"/>
                  <a:pt x="9162816" y="1711346"/>
                </a:cubicBezTo>
                <a:cubicBezTo>
                  <a:pt x="9162816" y="1711346"/>
                  <a:pt x="9162816" y="1711346"/>
                  <a:pt x="9141558" y="1711346"/>
                </a:cubicBezTo>
                <a:cubicBezTo>
                  <a:pt x="9141558" y="1711346"/>
                  <a:pt x="9141558" y="1711346"/>
                  <a:pt x="9141558" y="1716642"/>
                </a:cubicBezTo>
                <a:cubicBezTo>
                  <a:pt x="9141558" y="1716642"/>
                  <a:pt x="9141558" y="1716642"/>
                  <a:pt x="9141558" y="1721939"/>
                </a:cubicBezTo>
                <a:cubicBezTo>
                  <a:pt x="9141558" y="1721939"/>
                  <a:pt x="9141558" y="1721939"/>
                  <a:pt x="9128803" y="1743125"/>
                </a:cubicBezTo>
                <a:cubicBezTo>
                  <a:pt x="9128803" y="1743125"/>
                  <a:pt x="9128803" y="1743125"/>
                  <a:pt x="9128803" y="1759015"/>
                </a:cubicBezTo>
                <a:cubicBezTo>
                  <a:pt x="9128803" y="1759015"/>
                  <a:pt x="9128803" y="1759015"/>
                  <a:pt x="9111796" y="1759015"/>
                </a:cubicBezTo>
                <a:cubicBezTo>
                  <a:pt x="9111796" y="1759015"/>
                  <a:pt x="9111796" y="1759015"/>
                  <a:pt x="9094790" y="1785498"/>
                </a:cubicBezTo>
                <a:cubicBezTo>
                  <a:pt x="9094790" y="1785498"/>
                  <a:pt x="9094790" y="1785498"/>
                  <a:pt x="9086287" y="1780201"/>
                </a:cubicBezTo>
                <a:cubicBezTo>
                  <a:pt x="9077784" y="1838463"/>
                  <a:pt x="9082036" y="1774905"/>
                  <a:pt x="9069281" y="1801387"/>
                </a:cubicBezTo>
                <a:cubicBezTo>
                  <a:pt x="9069281" y="1801387"/>
                  <a:pt x="9069281" y="1801387"/>
                  <a:pt x="9065029" y="1817277"/>
                </a:cubicBezTo>
                <a:cubicBezTo>
                  <a:pt x="9065029" y="1817277"/>
                  <a:pt x="9065029" y="1817277"/>
                  <a:pt x="9048023" y="1827870"/>
                </a:cubicBezTo>
                <a:cubicBezTo>
                  <a:pt x="9048023" y="1827870"/>
                  <a:pt x="9048023" y="1827870"/>
                  <a:pt x="9039520" y="1822574"/>
                </a:cubicBezTo>
                <a:cubicBezTo>
                  <a:pt x="9039520" y="1838463"/>
                  <a:pt x="9022514" y="1833167"/>
                  <a:pt x="9014010" y="1838463"/>
                </a:cubicBezTo>
                <a:cubicBezTo>
                  <a:pt x="9014010" y="1838463"/>
                  <a:pt x="9014010" y="1838463"/>
                  <a:pt x="9001256" y="1859650"/>
                </a:cubicBezTo>
                <a:cubicBezTo>
                  <a:pt x="9001256" y="1859650"/>
                  <a:pt x="9001256" y="1859650"/>
                  <a:pt x="8967242" y="1880836"/>
                </a:cubicBezTo>
                <a:cubicBezTo>
                  <a:pt x="8967242" y="1880836"/>
                  <a:pt x="8967242" y="1880836"/>
                  <a:pt x="8937482" y="1891429"/>
                </a:cubicBezTo>
                <a:cubicBezTo>
                  <a:pt x="8940670" y="1907319"/>
                  <a:pt x="8931901" y="1902353"/>
                  <a:pt x="8923731" y="1901112"/>
                </a:cubicBezTo>
                <a:lnTo>
                  <a:pt x="8916224" y="1902022"/>
                </a:lnTo>
                <a:lnTo>
                  <a:pt x="8916224" y="1902022"/>
                </a:lnTo>
                <a:lnTo>
                  <a:pt x="8923133" y="1899374"/>
                </a:lnTo>
                <a:cubicBezTo>
                  <a:pt x="8922602" y="1899374"/>
                  <a:pt x="8920476" y="1899374"/>
                  <a:pt x="8920476" y="1896726"/>
                </a:cubicBezTo>
                <a:cubicBezTo>
                  <a:pt x="8920476" y="1896726"/>
                  <a:pt x="8920476" y="1896726"/>
                  <a:pt x="8918881" y="1898712"/>
                </a:cubicBezTo>
                <a:lnTo>
                  <a:pt x="8916224" y="1902022"/>
                </a:lnTo>
                <a:lnTo>
                  <a:pt x="8916224" y="1902022"/>
                </a:lnTo>
                <a:lnTo>
                  <a:pt x="8916224" y="1902022"/>
                </a:lnTo>
                <a:lnTo>
                  <a:pt x="8907720" y="1912615"/>
                </a:lnTo>
                <a:cubicBezTo>
                  <a:pt x="8907720" y="1896726"/>
                  <a:pt x="8903469" y="1902022"/>
                  <a:pt x="8899218" y="1902022"/>
                </a:cubicBezTo>
                <a:cubicBezTo>
                  <a:pt x="8899218" y="1902022"/>
                  <a:pt x="8899218" y="1902022"/>
                  <a:pt x="8890714" y="1912615"/>
                </a:cubicBezTo>
                <a:cubicBezTo>
                  <a:pt x="8890714" y="1912615"/>
                  <a:pt x="8890714" y="1912615"/>
                  <a:pt x="8865204" y="1902022"/>
                </a:cubicBezTo>
                <a:cubicBezTo>
                  <a:pt x="8865204" y="1902022"/>
                  <a:pt x="8865204" y="1902022"/>
                  <a:pt x="8873708" y="1896726"/>
                </a:cubicBezTo>
                <a:cubicBezTo>
                  <a:pt x="8873708" y="1896726"/>
                  <a:pt x="8873708" y="1896726"/>
                  <a:pt x="8894966" y="1880836"/>
                </a:cubicBezTo>
                <a:cubicBezTo>
                  <a:pt x="8894966" y="1880836"/>
                  <a:pt x="8894966" y="1880836"/>
                  <a:pt x="8899218" y="1864946"/>
                </a:cubicBezTo>
                <a:cubicBezTo>
                  <a:pt x="8899218" y="1864946"/>
                  <a:pt x="8899218" y="1864946"/>
                  <a:pt x="8903469" y="1864946"/>
                </a:cubicBezTo>
                <a:cubicBezTo>
                  <a:pt x="8903469" y="1864946"/>
                  <a:pt x="8903469" y="1864946"/>
                  <a:pt x="8916224" y="1838463"/>
                </a:cubicBezTo>
                <a:cubicBezTo>
                  <a:pt x="8916224" y="1838463"/>
                  <a:pt x="8916224" y="1838463"/>
                  <a:pt x="8950236" y="1811981"/>
                </a:cubicBezTo>
                <a:cubicBezTo>
                  <a:pt x="8950236" y="1811981"/>
                  <a:pt x="8950236" y="1811981"/>
                  <a:pt x="9022514" y="1727235"/>
                </a:cubicBezTo>
                <a:cubicBezTo>
                  <a:pt x="9022514" y="1727235"/>
                  <a:pt x="9022514" y="1727235"/>
                  <a:pt x="9018262" y="1716642"/>
                </a:cubicBezTo>
                <a:cubicBezTo>
                  <a:pt x="9018262" y="1716642"/>
                  <a:pt x="9018262" y="1716642"/>
                  <a:pt x="9039520" y="1711346"/>
                </a:cubicBezTo>
                <a:cubicBezTo>
                  <a:pt x="9039520" y="1711346"/>
                  <a:pt x="9039520" y="1711346"/>
                  <a:pt x="9069281" y="1674270"/>
                </a:cubicBezTo>
                <a:cubicBezTo>
                  <a:pt x="9069281" y="1674270"/>
                  <a:pt x="9069281" y="1674270"/>
                  <a:pt x="9201080" y="1525966"/>
                </a:cubicBezTo>
                <a:cubicBezTo>
                  <a:pt x="9201080" y="1525966"/>
                  <a:pt x="9201080" y="1525966"/>
                  <a:pt x="9218086" y="1494186"/>
                </a:cubicBezTo>
                <a:cubicBezTo>
                  <a:pt x="9218086" y="1494186"/>
                  <a:pt x="9218086" y="1494186"/>
                  <a:pt x="9252099" y="1462407"/>
                </a:cubicBezTo>
                <a:cubicBezTo>
                  <a:pt x="9252099" y="1462407"/>
                  <a:pt x="9252099" y="1462407"/>
                  <a:pt x="9277608" y="1420034"/>
                </a:cubicBezTo>
                <a:cubicBezTo>
                  <a:pt x="9277608" y="1420034"/>
                  <a:pt x="9277608" y="1420034"/>
                  <a:pt x="9298866" y="1404145"/>
                </a:cubicBezTo>
                <a:cubicBezTo>
                  <a:pt x="9298866" y="1404145"/>
                  <a:pt x="9298866" y="1404145"/>
                  <a:pt x="9290364" y="1398848"/>
                </a:cubicBezTo>
                <a:cubicBezTo>
                  <a:pt x="9290364" y="1398848"/>
                  <a:pt x="9290364" y="1398848"/>
                  <a:pt x="9320124" y="1388255"/>
                </a:cubicBezTo>
                <a:cubicBezTo>
                  <a:pt x="9320124" y="1388255"/>
                  <a:pt x="9320124" y="1388255"/>
                  <a:pt x="9328628" y="1361772"/>
                </a:cubicBezTo>
                <a:cubicBezTo>
                  <a:pt x="9328628" y="1361772"/>
                  <a:pt x="9328628" y="1361772"/>
                  <a:pt x="9349886" y="1351179"/>
                </a:cubicBezTo>
                <a:cubicBezTo>
                  <a:pt x="9349886" y="1351179"/>
                  <a:pt x="9349886" y="1351179"/>
                  <a:pt x="9358388" y="1324696"/>
                </a:cubicBezTo>
                <a:cubicBezTo>
                  <a:pt x="9409408" y="1303510"/>
                  <a:pt x="9366892" y="1319400"/>
                  <a:pt x="9371144" y="1308806"/>
                </a:cubicBezTo>
                <a:cubicBezTo>
                  <a:pt x="9371144" y="1308806"/>
                  <a:pt x="9371144" y="1308806"/>
                  <a:pt x="9388150" y="1303510"/>
                </a:cubicBezTo>
                <a:cubicBezTo>
                  <a:pt x="9388150" y="1277027"/>
                  <a:pt x="9392402" y="1292917"/>
                  <a:pt x="9400904" y="1287620"/>
                </a:cubicBezTo>
                <a:cubicBezTo>
                  <a:pt x="9396653" y="1266434"/>
                  <a:pt x="9413660" y="1287620"/>
                  <a:pt x="9413660" y="1271730"/>
                </a:cubicBezTo>
                <a:cubicBezTo>
                  <a:pt x="9413660" y="1271730"/>
                  <a:pt x="9413660" y="1271730"/>
                  <a:pt x="9409408" y="1266434"/>
                </a:cubicBezTo>
                <a:cubicBezTo>
                  <a:pt x="9409408" y="1266434"/>
                  <a:pt x="9409408" y="1266434"/>
                  <a:pt x="9417911" y="1255841"/>
                </a:cubicBezTo>
                <a:cubicBezTo>
                  <a:pt x="9417911" y="1255841"/>
                  <a:pt x="9417911" y="1255841"/>
                  <a:pt x="9443420" y="1255841"/>
                </a:cubicBezTo>
                <a:cubicBezTo>
                  <a:pt x="9443420" y="1255841"/>
                  <a:pt x="9443420" y="1255841"/>
                  <a:pt x="9451924" y="1245248"/>
                </a:cubicBezTo>
                <a:cubicBezTo>
                  <a:pt x="9446609" y="1237303"/>
                  <a:pt x="9443155" y="1231675"/>
                  <a:pt x="9440896" y="1227868"/>
                </a:cubicBezTo>
                <a:lnTo>
                  <a:pt x="9439667" y="1225808"/>
                </a:lnTo>
                <a:lnTo>
                  <a:pt x="9456175" y="1213468"/>
                </a:lnTo>
                <a:cubicBezTo>
                  <a:pt x="9456175" y="1213468"/>
                  <a:pt x="9456175" y="1213468"/>
                  <a:pt x="9473182" y="1218765"/>
                </a:cubicBezTo>
                <a:cubicBezTo>
                  <a:pt x="9473182" y="1218765"/>
                  <a:pt x="9473182" y="1218765"/>
                  <a:pt x="9481684" y="1208172"/>
                </a:cubicBezTo>
                <a:cubicBezTo>
                  <a:pt x="9481684" y="1208172"/>
                  <a:pt x="9481684" y="1208172"/>
                  <a:pt x="9473182" y="1208172"/>
                </a:cubicBezTo>
                <a:cubicBezTo>
                  <a:pt x="9473182" y="1208172"/>
                  <a:pt x="9473182" y="1208172"/>
                  <a:pt x="9468930" y="1197578"/>
                </a:cubicBezTo>
                <a:cubicBezTo>
                  <a:pt x="9468930" y="1197578"/>
                  <a:pt x="9468930" y="1197578"/>
                  <a:pt x="9485936" y="1176392"/>
                </a:cubicBezTo>
                <a:cubicBezTo>
                  <a:pt x="9485936" y="1176392"/>
                  <a:pt x="9485936" y="1176392"/>
                  <a:pt x="9498691" y="1192282"/>
                </a:cubicBezTo>
                <a:cubicBezTo>
                  <a:pt x="9498691" y="1192282"/>
                  <a:pt x="9498691" y="1192282"/>
                  <a:pt x="9498691" y="1181689"/>
                </a:cubicBezTo>
                <a:cubicBezTo>
                  <a:pt x="9506131" y="1175068"/>
                  <a:pt x="9512044" y="1170020"/>
                  <a:pt x="9516694" y="1166233"/>
                </a:cubicBezTo>
                <a:lnTo>
                  <a:pt x="9524083" y="1160648"/>
                </a:lnTo>
                <a:lnTo>
                  <a:pt x="9521543" y="1163813"/>
                </a:lnTo>
                <a:cubicBezTo>
                  <a:pt x="9519949" y="1165799"/>
                  <a:pt x="9519949" y="1165799"/>
                  <a:pt x="9519949" y="1165799"/>
                </a:cubicBezTo>
                <a:cubicBezTo>
                  <a:pt x="9519949" y="1173744"/>
                  <a:pt x="9541473" y="1148916"/>
                  <a:pt x="9527124" y="1158351"/>
                </a:cubicBezTo>
                <a:lnTo>
                  <a:pt x="9524083" y="1160648"/>
                </a:lnTo>
                <a:lnTo>
                  <a:pt x="9532704" y="1149909"/>
                </a:lnTo>
                <a:cubicBezTo>
                  <a:pt x="9532704" y="1149909"/>
                  <a:pt x="9532704" y="1149909"/>
                  <a:pt x="9515698" y="1128723"/>
                </a:cubicBezTo>
                <a:cubicBezTo>
                  <a:pt x="9515698" y="1128723"/>
                  <a:pt x="9515698" y="1128723"/>
                  <a:pt x="9528452" y="1118130"/>
                </a:cubicBezTo>
                <a:cubicBezTo>
                  <a:pt x="9528452" y="1118130"/>
                  <a:pt x="9528452" y="1118130"/>
                  <a:pt x="9545458" y="1128723"/>
                </a:cubicBezTo>
                <a:cubicBezTo>
                  <a:pt x="9545458" y="1128723"/>
                  <a:pt x="9545458" y="1128723"/>
                  <a:pt x="9541207" y="1134020"/>
                </a:cubicBezTo>
                <a:cubicBezTo>
                  <a:pt x="9541207" y="1134020"/>
                  <a:pt x="9541207" y="1134020"/>
                  <a:pt x="9566716" y="1118130"/>
                </a:cubicBezTo>
                <a:cubicBezTo>
                  <a:pt x="9566716" y="1118130"/>
                  <a:pt x="9566716" y="1118130"/>
                  <a:pt x="9579471" y="1096944"/>
                </a:cubicBezTo>
                <a:cubicBezTo>
                  <a:pt x="9579471" y="1096944"/>
                  <a:pt x="9579471" y="1096944"/>
                  <a:pt x="9566716" y="1081054"/>
                </a:cubicBezTo>
                <a:cubicBezTo>
                  <a:pt x="9566716" y="1081054"/>
                  <a:pt x="9566716" y="1081054"/>
                  <a:pt x="9587974" y="1081054"/>
                </a:cubicBezTo>
                <a:cubicBezTo>
                  <a:pt x="9587974" y="1081054"/>
                  <a:pt x="9587974" y="1081054"/>
                  <a:pt x="9596478" y="1065164"/>
                </a:cubicBezTo>
                <a:cubicBezTo>
                  <a:pt x="9596478" y="1065164"/>
                  <a:pt x="9596478" y="1065164"/>
                  <a:pt x="9617736" y="1043978"/>
                </a:cubicBezTo>
                <a:cubicBezTo>
                  <a:pt x="9617736" y="1043978"/>
                  <a:pt x="9617736" y="1043978"/>
                  <a:pt x="9630490" y="1017495"/>
                </a:cubicBezTo>
                <a:cubicBezTo>
                  <a:pt x="9681510" y="1012198"/>
                  <a:pt x="9617736" y="1012198"/>
                  <a:pt x="9647496" y="1001605"/>
                </a:cubicBezTo>
                <a:cubicBezTo>
                  <a:pt x="9647496" y="1001605"/>
                  <a:pt x="9647496" y="1001605"/>
                  <a:pt x="9621987" y="1001605"/>
                </a:cubicBezTo>
                <a:cubicBezTo>
                  <a:pt x="9621987" y="1001605"/>
                  <a:pt x="9621987" y="1001605"/>
                  <a:pt x="9609232" y="1012198"/>
                </a:cubicBezTo>
                <a:cubicBezTo>
                  <a:pt x="9609232" y="1012198"/>
                  <a:pt x="9609232" y="1012198"/>
                  <a:pt x="9613484" y="1028088"/>
                </a:cubicBezTo>
                <a:cubicBezTo>
                  <a:pt x="9609232" y="1049274"/>
                  <a:pt x="9600729" y="1028088"/>
                  <a:pt x="9587974" y="1033385"/>
                </a:cubicBezTo>
                <a:cubicBezTo>
                  <a:pt x="9587974" y="1033385"/>
                  <a:pt x="9587974" y="1033385"/>
                  <a:pt x="9575220" y="1049274"/>
                </a:cubicBezTo>
                <a:cubicBezTo>
                  <a:pt x="9575220" y="1049274"/>
                  <a:pt x="9575220" y="1049274"/>
                  <a:pt x="9566716" y="1059868"/>
                </a:cubicBezTo>
                <a:cubicBezTo>
                  <a:pt x="9566716" y="1059868"/>
                  <a:pt x="9566716" y="1059868"/>
                  <a:pt x="9562465" y="1054571"/>
                </a:cubicBezTo>
                <a:cubicBezTo>
                  <a:pt x="9562465" y="1054571"/>
                  <a:pt x="9562465" y="1054571"/>
                  <a:pt x="9562465" y="1043978"/>
                </a:cubicBezTo>
                <a:cubicBezTo>
                  <a:pt x="9562465" y="1043978"/>
                  <a:pt x="9562465" y="1043978"/>
                  <a:pt x="9566716" y="1033385"/>
                </a:cubicBezTo>
                <a:cubicBezTo>
                  <a:pt x="9566716" y="1033385"/>
                  <a:pt x="9566716" y="1033385"/>
                  <a:pt x="9575220" y="1022792"/>
                </a:cubicBezTo>
                <a:cubicBezTo>
                  <a:pt x="9575220" y="1022792"/>
                  <a:pt x="9575220" y="1022792"/>
                  <a:pt x="9566716" y="1017495"/>
                </a:cubicBezTo>
                <a:cubicBezTo>
                  <a:pt x="9566716" y="1017495"/>
                  <a:pt x="9566716" y="1017495"/>
                  <a:pt x="9596478" y="1001605"/>
                </a:cubicBezTo>
                <a:cubicBezTo>
                  <a:pt x="9596478" y="1001605"/>
                  <a:pt x="9596478" y="1001605"/>
                  <a:pt x="9587974" y="996309"/>
                </a:cubicBezTo>
                <a:cubicBezTo>
                  <a:pt x="9587974" y="1001605"/>
                  <a:pt x="9575220" y="1001605"/>
                  <a:pt x="9566716" y="1006902"/>
                </a:cubicBezTo>
                <a:cubicBezTo>
                  <a:pt x="9566716" y="1006902"/>
                  <a:pt x="9566716" y="1006902"/>
                  <a:pt x="9549710" y="1022792"/>
                </a:cubicBezTo>
                <a:cubicBezTo>
                  <a:pt x="9549710" y="1022792"/>
                  <a:pt x="9549710" y="1022792"/>
                  <a:pt x="9553962" y="1033385"/>
                </a:cubicBezTo>
                <a:cubicBezTo>
                  <a:pt x="9553962" y="1033385"/>
                  <a:pt x="9553962" y="1033385"/>
                  <a:pt x="9524200" y="1049274"/>
                </a:cubicBezTo>
                <a:cubicBezTo>
                  <a:pt x="9524200" y="1049274"/>
                  <a:pt x="9524200" y="1049274"/>
                  <a:pt x="9494440" y="1096944"/>
                </a:cubicBezTo>
                <a:cubicBezTo>
                  <a:pt x="9494440" y="1096944"/>
                  <a:pt x="9494440" y="1096944"/>
                  <a:pt x="9477433" y="1102240"/>
                </a:cubicBezTo>
                <a:cubicBezTo>
                  <a:pt x="9477433" y="1102240"/>
                  <a:pt x="9477433" y="1102240"/>
                  <a:pt x="9447672" y="1134020"/>
                </a:cubicBezTo>
                <a:cubicBezTo>
                  <a:pt x="9447672" y="1134020"/>
                  <a:pt x="9447672" y="1134020"/>
                  <a:pt x="9439169" y="1112833"/>
                </a:cubicBezTo>
                <a:lnTo>
                  <a:pt x="9417276" y="1131569"/>
                </a:lnTo>
                <a:lnTo>
                  <a:pt x="9409408" y="1134020"/>
                </a:lnTo>
                <a:cubicBezTo>
                  <a:pt x="9417911" y="1155206"/>
                  <a:pt x="9426414" y="1134020"/>
                  <a:pt x="9430666" y="1134020"/>
                </a:cubicBezTo>
                <a:cubicBezTo>
                  <a:pt x="9430666" y="1134020"/>
                  <a:pt x="9430666" y="1134020"/>
                  <a:pt x="9443420" y="1139316"/>
                </a:cubicBezTo>
                <a:cubicBezTo>
                  <a:pt x="9443420" y="1139316"/>
                  <a:pt x="9443420" y="1139316"/>
                  <a:pt x="9439169" y="1149909"/>
                </a:cubicBezTo>
                <a:cubicBezTo>
                  <a:pt x="9426946" y="1164475"/>
                  <a:pt x="9417446" y="1175730"/>
                  <a:pt x="9410163" y="1184306"/>
                </a:cubicBezTo>
                <a:lnTo>
                  <a:pt x="9408594" y="1186137"/>
                </a:lnTo>
                <a:lnTo>
                  <a:pt x="9407753" y="1186985"/>
                </a:lnTo>
                <a:lnTo>
                  <a:pt x="9400904" y="1186985"/>
                </a:lnTo>
                <a:cubicBezTo>
                  <a:pt x="9400904" y="1186985"/>
                  <a:pt x="9400904" y="1186985"/>
                  <a:pt x="9400904" y="1188309"/>
                </a:cubicBezTo>
                <a:lnTo>
                  <a:pt x="9400904" y="1194373"/>
                </a:lnTo>
                <a:lnTo>
                  <a:pt x="9398164" y="1197578"/>
                </a:lnTo>
                <a:lnTo>
                  <a:pt x="9388150" y="1197578"/>
                </a:lnTo>
                <a:cubicBezTo>
                  <a:pt x="9388150" y="1197578"/>
                  <a:pt x="9388150" y="1197578"/>
                  <a:pt x="9383898" y="1208172"/>
                </a:cubicBezTo>
                <a:cubicBezTo>
                  <a:pt x="9383898" y="1208172"/>
                  <a:pt x="9383898" y="1208172"/>
                  <a:pt x="9380178" y="1209496"/>
                </a:cubicBezTo>
                <a:lnTo>
                  <a:pt x="9358584" y="1217182"/>
                </a:lnTo>
                <a:lnTo>
                  <a:pt x="9354137" y="1214088"/>
                </a:lnTo>
                <a:lnTo>
                  <a:pt x="9354137" y="1208172"/>
                </a:lnTo>
                <a:cubicBezTo>
                  <a:pt x="9354137" y="1208172"/>
                  <a:pt x="9354137" y="1208172"/>
                  <a:pt x="9375395" y="1197578"/>
                </a:cubicBezTo>
                <a:cubicBezTo>
                  <a:pt x="9349886" y="1181689"/>
                  <a:pt x="9366892" y="1213468"/>
                  <a:pt x="9345634" y="1208172"/>
                </a:cubicBezTo>
                <a:lnTo>
                  <a:pt x="9354137" y="1214088"/>
                </a:lnTo>
                <a:lnTo>
                  <a:pt x="9354137" y="1217441"/>
                </a:lnTo>
                <a:cubicBezTo>
                  <a:pt x="9354137" y="1218765"/>
                  <a:pt x="9354137" y="1218765"/>
                  <a:pt x="9354137" y="1218765"/>
                </a:cubicBezTo>
                <a:lnTo>
                  <a:pt x="9358584" y="1217182"/>
                </a:lnTo>
                <a:lnTo>
                  <a:pt x="9365497" y="1221992"/>
                </a:lnTo>
                <a:cubicBezTo>
                  <a:pt x="9372472" y="1230682"/>
                  <a:pt x="9347760" y="1226709"/>
                  <a:pt x="9354137" y="1234654"/>
                </a:cubicBezTo>
                <a:cubicBezTo>
                  <a:pt x="9354137" y="1234654"/>
                  <a:pt x="9354137" y="1234654"/>
                  <a:pt x="9362640" y="1234654"/>
                </a:cubicBezTo>
                <a:cubicBezTo>
                  <a:pt x="9362640" y="1234654"/>
                  <a:pt x="9362640" y="1234654"/>
                  <a:pt x="9362640" y="1245248"/>
                </a:cubicBezTo>
                <a:cubicBezTo>
                  <a:pt x="9362640" y="1245248"/>
                  <a:pt x="9362640" y="1245248"/>
                  <a:pt x="9383898" y="1250544"/>
                </a:cubicBezTo>
                <a:cubicBezTo>
                  <a:pt x="9381772" y="1253192"/>
                  <a:pt x="9380709" y="1255841"/>
                  <a:pt x="9380177" y="1257165"/>
                </a:cubicBezTo>
                <a:cubicBezTo>
                  <a:pt x="9380709" y="1258489"/>
                  <a:pt x="9381772" y="1261137"/>
                  <a:pt x="9383898" y="1266434"/>
                </a:cubicBezTo>
                <a:cubicBezTo>
                  <a:pt x="9375395" y="1298213"/>
                  <a:pt x="9383898" y="1271730"/>
                  <a:pt x="9379646" y="1271730"/>
                </a:cubicBezTo>
                <a:cubicBezTo>
                  <a:pt x="9379646" y="1271730"/>
                  <a:pt x="9379646" y="1271730"/>
                  <a:pt x="9371144" y="1277027"/>
                </a:cubicBezTo>
                <a:cubicBezTo>
                  <a:pt x="9371144" y="1277027"/>
                  <a:pt x="9371144" y="1277027"/>
                  <a:pt x="9349886" y="1271730"/>
                </a:cubicBezTo>
                <a:cubicBezTo>
                  <a:pt x="9349886" y="1271730"/>
                  <a:pt x="9349886" y="1271730"/>
                  <a:pt x="9328628" y="1271730"/>
                </a:cubicBezTo>
                <a:cubicBezTo>
                  <a:pt x="9337131" y="1245248"/>
                  <a:pt x="9324376" y="1266434"/>
                  <a:pt x="9328628" y="1266434"/>
                </a:cubicBezTo>
                <a:cubicBezTo>
                  <a:pt x="9328628" y="1266434"/>
                  <a:pt x="9328628" y="1266434"/>
                  <a:pt x="9311621" y="1250544"/>
                </a:cubicBezTo>
                <a:cubicBezTo>
                  <a:pt x="9277608" y="1277027"/>
                  <a:pt x="9315873" y="1245248"/>
                  <a:pt x="9290364" y="1255841"/>
                </a:cubicBezTo>
                <a:cubicBezTo>
                  <a:pt x="9290364" y="1255841"/>
                  <a:pt x="9290364" y="1255841"/>
                  <a:pt x="9277608" y="1271730"/>
                </a:cubicBezTo>
                <a:cubicBezTo>
                  <a:pt x="9277608" y="1271730"/>
                  <a:pt x="9277608" y="1271730"/>
                  <a:pt x="9290364" y="1277027"/>
                </a:cubicBezTo>
                <a:cubicBezTo>
                  <a:pt x="9273357" y="1271730"/>
                  <a:pt x="9260602" y="1277027"/>
                  <a:pt x="9264854" y="1292917"/>
                </a:cubicBezTo>
                <a:cubicBezTo>
                  <a:pt x="9264854" y="1292917"/>
                  <a:pt x="9264854" y="1292917"/>
                  <a:pt x="9277608" y="1292917"/>
                </a:cubicBezTo>
                <a:cubicBezTo>
                  <a:pt x="9277608" y="1292917"/>
                  <a:pt x="9277608" y="1292917"/>
                  <a:pt x="9277608" y="1298213"/>
                </a:cubicBezTo>
                <a:cubicBezTo>
                  <a:pt x="9277608" y="1298213"/>
                  <a:pt x="9277608" y="1298213"/>
                  <a:pt x="9281860" y="1292917"/>
                </a:cubicBezTo>
                <a:cubicBezTo>
                  <a:pt x="9281860" y="1292917"/>
                  <a:pt x="9281860" y="1292917"/>
                  <a:pt x="9307370" y="1308806"/>
                </a:cubicBezTo>
                <a:cubicBezTo>
                  <a:pt x="9298866" y="1351179"/>
                  <a:pt x="9269106" y="1329993"/>
                  <a:pt x="9273357" y="1335289"/>
                </a:cubicBezTo>
                <a:cubicBezTo>
                  <a:pt x="9273357" y="1335289"/>
                  <a:pt x="9273357" y="1335289"/>
                  <a:pt x="9273357" y="1333965"/>
                </a:cubicBezTo>
                <a:lnTo>
                  <a:pt x="9273357" y="1329000"/>
                </a:lnTo>
                <a:lnTo>
                  <a:pt x="9277608" y="1333303"/>
                </a:lnTo>
                <a:cubicBezTo>
                  <a:pt x="9278671" y="1333634"/>
                  <a:pt x="9279734" y="1332806"/>
                  <a:pt x="9281063" y="1329910"/>
                </a:cubicBezTo>
                <a:lnTo>
                  <a:pt x="9284161" y="1320210"/>
                </a:lnTo>
                <a:lnTo>
                  <a:pt x="9286112" y="1319400"/>
                </a:lnTo>
                <a:cubicBezTo>
                  <a:pt x="9286112" y="1319400"/>
                  <a:pt x="9286112" y="1319400"/>
                  <a:pt x="9286112" y="1314103"/>
                </a:cubicBezTo>
                <a:lnTo>
                  <a:pt x="9284161" y="1320210"/>
                </a:lnTo>
                <a:lnTo>
                  <a:pt x="9274951" y="1324034"/>
                </a:lnTo>
                <a:cubicBezTo>
                  <a:pt x="9273357" y="1324696"/>
                  <a:pt x="9273357" y="1324696"/>
                  <a:pt x="9273357" y="1324696"/>
                </a:cubicBezTo>
                <a:lnTo>
                  <a:pt x="9273357" y="1329000"/>
                </a:lnTo>
                <a:lnTo>
                  <a:pt x="9269106" y="1324696"/>
                </a:lnTo>
                <a:cubicBezTo>
                  <a:pt x="9269106" y="1324696"/>
                  <a:pt x="9269106" y="1324696"/>
                  <a:pt x="9264854" y="1319400"/>
                </a:cubicBezTo>
                <a:cubicBezTo>
                  <a:pt x="9264854" y="1319400"/>
                  <a:pt x="9264854" y="1319400"/>
                  <a:pt x="9252099" y="1319400"/>
                </a:cubicBezTo>
                <a:cubicBezTo>
                  <a:pt x="9252099" y="1319400"/>
                  <a:pt x="9252099" y="1319400"/>
                  <a:pt x="9256350" y="1329993"/>
                </a:cubicBezTo>
                <a:cubicBezTo>
                  <a:pt x="9256350" y="1329993"/>
                  <a:pt x="9256350" y="1329993"/>
                  <a:pt x="9252099" y="1329993"/>
                </a:cubicBezTo>
                <a:cubicBezTo>
                  <a:pt x="9252099" y="1329993"/>
                  <a:pt x="9252099" y="1329993"/>
                  <a:pt x="9252099" y="1345882"/>
                </a:cubicBezTo>
                <a:lnTo>
                  <a:pt x="9232185" y="1346428"/>
                </a:lnTo>
                <a:lnTo>
                  <a:pt x="9235358" y="1345882"/>
                </a:lnTo>
                <a:cubicBezTo>
                  <a:pt x="9237484" y="1344889"/>
                  <a:pt x="9238281" y="1343234"/>
                  <a:pt x="9235092" y="1340586"/>
                </a:cubicBezTo>
                <a:cubicBezTo>
                  <a:pt x="9235092" y="1340586"/>
                  <a:pt x="9235092" y="1340586"/>
                  <a:pt x="9234228" y="1341331"/>
                </a:cubicBezTo>
                <a:lnTo>
                  <a:pt x="9228192" y="1346537"/>
                </a:lnTo>
                <a:lnTo>
                  <a:pt x="9227918" y="1346545"/>
                </a:lnTo>
                <a:lnTo>
                  <a:pt x="9227778" y="1346894"/>
                </a:lnTo>
                <a:lnTo>
                  <a:pt x="9211775" y="1360696"/>
                </a:lnTo>
                <a:cubicBezTo>
                  <a:pt x="9204003" y="1367400"/>
                  <a:pt x="9193639" y="1376338"/>
                  <a:pt x="9179822" y="1388255"/>
                </a:cubicBezTo>
                <a:cubicBezTo>
                  <a:pt x="9179822" y="1388255"/>
                  <a:pt x="9179822" y="1388255"/>
                  <a:pt x="9188325" y="1398848"/>
                </a:cubicBezTo>
                <a:cubicBezTo>
                  <a:pt x="9188325" y="1398848"/>
                  <a:pt x="9188325" y="1398848"/>
                  <a:pt x="9184074" y="1404145"/>
                </a:cubicBezTo>
                <a:cubicBezTo>
                  <a:pt x="9184074" y="1404145"/>
                  <a:pt x="9184074" y="1404145"/>
                  <a:pt x="9167068" y="1404145"/>
                </a:cubicBezTo>
                <a:cubicBezTo>
                  <a:pt x="9167068" y="1404145"/>
                  <a:pt x="9167068" y="1404145"/>
                  <a:pt x="9158564" y="1425331"/>
                </a:cubicBezTo>
                <a:cubicBezTo>
                  <a:pt x="9158564" y="1425331"/>
                  <a:pt x="9158564" y="1425331"/>
                  <a:pt x="9133054" y="1446517"/>
                </a:cubicBezTo>
                <a:cubicBezTo>
                  <a:pt x="9133054" y="1446517"/>
                  <a:pt x="9133054" y="1446517"/>
                  <a:pt x="9137306" y="1462407"/>
                </a:cubicBezTo>
                <a:cubicBezTo>
                  <a:pt x="9137306" y="1462407"/>
                  <a:pt x="9137306" y="1462407"/>
                  <a:pt x="9133054" y="1462407"/>
                </a:cubicBezTo>
                <a:cubicBezTo>
                  <a:pt x="9133054" y="1462407"/>
                  <a:pt x="9133054" y="1462407"/>
                  <a:pt x="9111796" y="1483593"/>
                </a:cubicBezTo>
                <a:cubicBezTo>
                  <a:pt x="9111796" y="1483593"/>
                  <a:pt x="9111796" y="1483593"/>
                  <a:pt x="9086287" y="1483593"/>
                </a:cubicBezTo>
                <a:cubicBezTo>
                  <a:pt x="9082036" y="1488890"/>
                  <a:pt x="9090538" y="1488890"/>
                  <a:pt x="9090538" y="1494186"/>
                </a:cubicBezTo>
                <a:cubicBezTo>
                  <a:pt x="9090538" y="1494186"/>
                  <a:pt x="9090538" y="1494186"/>
                  <a:pt x="9086287" y="1520669"/>
                </a:cubicBezTo>
                <a:cubicBezTo>
                  <a:pt x="9082036" y="1515373"/>
                  <a:pt x="9082036" y="1515373"/>
                  <a:pt x="9082036" y="1515373"/>
                </a:cubicBezTo>
                <a:cubicBezTo>
                  <a:pt x="9082036" y="1515373"/>
                  <a:pt x="9082036" y="1515373"/>
                  <a:pt x="9082036" y="1520669"/>
                </a:cubicBezTo>
                <a:cubicBezTo>
                  <a:pt x="9082036" y="1520669"/>
                  <a:pt x="9082036" y="1520669"/>
                  <a:pt x="9084693" y="1520669"/>
                </a:cubicBezTo>
                <a:lnTo>
                  <a:pt x="9086287" y="1520669"/>
                </a:lnTo>
                <a:lnTo>
                  <a:pt x="9099042" y="1520669"/>
                </a:lnTo>
                <a:cubicBezTo>
                  <a:pt x="9099042" y="1520669"/>
                  <a:pt x="9099042" y="1520669"/>
                  <a:pt x="9111796" y="1499483"/>
                </a:cubicBezTo>
                <a:cubicBezTo>
                  <a:pt x="9111796" y="1499483"/>
                  <a:pt x="9111796" y="1499483"/>
                  <a:pt x="9133054" y="1510076"/>
                </a:cubicBezTo>
                <a:cubicBezTo>
                  <a:pt x="9133054" y="1510076"/>
                  <a:pt x="9133054" y="1510076"/>
                  <a:pt x="9133054" y="1525966"/>
                </a:cubicBezTo>
                <a:cubicBezTo>
                  <a:pt x="9133054" y="1525966"/>
                  <a:pt x="9133054" y="1525966"/>
                  <a:pt x="9120300" y="1520669"/>
                </a:cubicBezTo>
                <a:cubicBezTo>
                  <a:pt x="9120300" y="1520669"/>
                  <a:pt x="9120300" y="1520669"/>
                  <a:pt x="9120300" y="1525966"/>
                </a:cubicBezTo>
                <a:cubicBezTo>
                  <a:pt x="9120300" y="1525966"/>
                  <a:pt x="9120300" y="1525966"/>
                  <a:pt x="9128803" y="1541855"/>
                </a:cubicBezTo>
                <a:cubicBezTo>
                  <a:pt x="9107545" y="1568338"/>
                  <a:pt x="9086287" y="1563042"/>
                  <a:pt x="9086287" y="1568338"/>
                </a:cubicBezTo>
                <a:cubicBezTo>
                  <a:pt x="9086287" y="1568338"/>
                  <a:pt x="9086287" y="1568338"/>
                  <a:pt x="9082036" y="1578931"/>
                </a:cubicBezTo>
                <a:cubicBezTo>
                  <a:pt x="9082036" y="1578931"/>
                  <a:pt x="9082036" y="1578931"/>
                  <a:pt x="9086287" y="1584228"/>
                </a:cubicBezTo>
                <a:cubicBezTo>
                  <a:pt x="9073532" y="1584228"/>
                  <a:pt x="9077784" y="1594821"/>
                  <a:pt x="9069281" y="1594821"/>
                </a:cubicBezTo>
                <a:cubicBezTo>
                  <a:pt x="9069281" y="1594821"/>
                  <a:pt x="9069281" y="1594821"/>
                  <a:pt x="9056526" y="1573635"/>
                </a:cubicBezTo>
                <a:cubicBezTo>
                  <a:pt x="9056526" y="1573635"/>
                  <a:pt x="9056526" y="1573635"/>
                  <a:pt x="9053869" y="1574959"/>
                </a:cubicBezTo>
                <a:lnTo>
                  <a:pt x="9039732" y="1582004"/>
                </a:lnTo>
                <a:lnTo>
                  <a:pt x="9043772" y="1568338"/>
                </a:lnTo>
                <a:cubicBezTo>
                  <a:pt x="9035268" y="1584228"/>
                  <a:pt x="9035268" y="1584228"/>
                  <a:pt x="9035268" y="1584228"/>
                </a:cubicBezTo>
                <a:lnTo>
                  <a:pt x="9039732" y="1582004"/>
                </a:lnTo>
                <a:lnTo>
                  <a:pt x="9039719" y="1582045"/>
                </a:lnTo>
                <a:cubicBezTo>
                  <a:pt x="9031813" y="1605001"/>
                  <a:pt x="9033674" y="1569663"/>
                  <a:pt x="9022514" y="1578931"/>
                </a:cubicBezTo>
                <a:cubicBezTo>
                  <a:pt x="9018262" y="1573635"/>
                  <a:pt x="9018262" y="1573635"/>
                  <a:pt x="9014010" y="1568338"/>
                </a:cubicBezTo>
                <a:cubicBezTo>
                  <a:pt x="9031016" y="1605414"/>
                  <a:pt x="9005507" y="1578931"/>
                  <a:pt x="9005507" y="1594821"/>
                </a:cubicBezTo>
                <a:cubicBezTo>
                  <a:pt x="9005507" y="1594821"/>
                  <a:pt x="9005507" y="1594821"/>
                  <a:pt x="8992752" y="1600118"/>
                </a:cubicBezTo>
                <a:cubicBezTo>
                  <a:pt x="9003381" y="1602766"/>
                  <a:pt x="9009227" y="1604421"/>
                  <a:pt x="9012084" y="1605580"/>
                </a:cubicBezTo>
                <a:lnTo>
                  <a:pt x="9012822" y="1606894"/>
                </a:lnTo>
                <a:lnTo>
                  <a:pt x="9011045" y="1609108"/>
                </a:lnTo>
                <a:lnTo>
                  <a:pt x="9007699" y="1610545"/>
                </a:lnTo>
                <a:cubicBezTo>
                  <a:pt x="9005773" y="1611704"/>
                  <a:pt x="9004444" y="1613359"/>
                  <a:pt x="9005507" y="1616008"/>
                </a:cubicBezTo>
                <a:cubicBezTo>
                  <a:pt x="9005507" y="1616008"/>
                  <a:pt x="9005507" y="1616008"/>
                  <a:pt x="9006570" y="1614683"/>
                </a:cubicBezTo>
                <a:lnTo>
                  <a:pt x="9011045" y="1609108"/>
                </a:lnTo>
                <a:lnTo>
                  <a:pt x="9013479" y="1608063"/>
                </a:lnTo>
                <a:lnTo>
                  <a:pt x="9012822" y="1606894"/>
                </a:lnTo>
                <a:lnTo>
                  <a:pt x="9014010" y="1605414"/>
                </a:lnTo>
                <a:lnTo>
                  <a:pt x="9032790" y="1597347"/>
                </a:lnTo>
                <a:lnTo>
                  <a:pt x="9034737" y="1600118"/>
                </a:lnTo>
                <a:lnTo>
                  <a:pt x="9034941" y="1602155"/>
                </a:lnTo>
                <a:lnTo>
                  <a:pt x="9032611" y="1604090"/>
                </a:lnTo>
                <a:lnTo>
                  <a:pt x="9031949" y="1604639"/>
                </a:lnTo>
                <a:lnTo>
                  <a:pt x="9026765" y="1603428"/>
                </a:lnTo>
                <a:cubicBezTo>
                  <a:pt x="9027827" y="1604090"/>
                  <a:pt x="9031016" y="1605414"/>
                  <a:pt x="9031016" y="1605414"/>
                </a:cubicBezTo>
                <a:lnTo>
                  <a:pt x="9031949" y="1604639"/>
                </a:lnTo>
                <a:lnTo>
                  <a:pt x="9035268" y="1605414"/>
                </a:lnTo>
                <a:lnTo>
                  <a:pt x="9034941" y="1602155"/>
                </a:lnTo>
                <a:lnTo>
                  <a:pt x="9043772" y="1594821"/>
                </a:lnTo>
                <a:cubicBezTo>
                  <a:pt x="9043772" y="1594821"/>
                  <a:pt x="9043772" y="1594821"/>
                  <a:pt x="9056526" y="1600118"/>
                </a:cubicBezTo>
                <a:cubicBezTo>
                  <a:pt x="9056526" y="1600118"/>
                  <a:pt x="9056526" y="1600118"/>
                  <a:pt x="9043772" y="1610711"/>
                </a:cubicBezTo>
                <a:cubicBezTo>
                  <a:pt x="9048023" y="1653083"/>
                  <a:pt x="9018262" y="1616008"/>
                  <a:pt x="9026765" y="1642490"/>
                </a:cubicBezTo>
                <a:cubicBezTo>
                  <a:pt x="9026765" y="1642490"/>
                  <a:pt x="9026765" y="1642490"/>
                  <a:pt x="8958740" y="1631897"/>
                </a:cubicBezTo>
                <a:cubicBezTo>
                  <a:pt x="8958740" y="1631897"/>
                  <a:pt x="8958740" y="1631897"/>
                  <a:pt x="8958740" y="1637194"/>
                </a:cubicBezTo>
                <a:lnTo>
                  <a:pt x="8976819" y="1640683"/>
                </a:lnTo>
                <a:lnTo>
                  <a:pt x="8971494" y="1642490"/>
                </a:lnTo>
                <a:cubicBezTo>
                  <a:pt x="8975746" y="1642490"/>
                  <a:pt x="8975746" y="1642490"/>
                  <a:pt x="8975746" y="1642490"/>
                </a:cubicBezTo>
                <a:lnTo>
                  <a:pt x="8978360" y="1640981"/>
                </a:lnTo>
                <a:lnTo>
                  <a:pt x="8982323" y="1641746"/>
                </a:lnTo>
                <a:cubicBezTo>
                  <a:pt x="8989630" y="1642904"/>
                  <a:pt x="8982854" y="1641083"/>
                  <a:pt x="8978469" y="1640918"/>
                </a:cubicBezTo>
                <a:lnTo>
                  <a:pt x="8978360" y="1640981"/>
                </a:lnTo>
                <a:lnTo>
                  <a:pt x="8976819" y="1640683"/>
                </a:lnTo>
                <a:lnTo>
                  <a:pt x="8988567" y="1636697"/>
                </a:lnTo>
                <a:cubicBezTo>
                  <a:pt x="8998332" y="1636201"/>
                  <a:pt x="8989563" y="1649111"/>
                  <a:pt x="8992752" y="1653083"/>
                </a:cubicBezTo>
                <a:cubicBezTo>
                  <a:pt x="8992752" y="1653083"/>
                  <a:pt x="8992752" y="1653083"/>
                  <a:pt x="9005507" y="1647787"/>
                </a:cubicBezTo>
                <a:cubicBezTo>
                  <a:pt x="9005507" y="1647787"/>
                  <a:pt x="9005507" y="1647787"/>
                  <a:pt x="9009758" y="1653083"/>
                </a:cubicBezTo>
                <a:cubicBezTo>
                  <a:pt x="9009758" y="1653083"/>
                  <a:pt x="9009758" y="1653083"/>
                  <a:pt x="9001256" y="1684863"/>
                </a:cubicBezTo>
                <a:cubicBezTo>
                  <a:pt x="9001256" y="1684863"/>
                  <a:pt x="9001256" y="1684863"/>
                  <a:pt x="8979998" y="1674270"/>
                </a:cubicBezTo>
                <a:cubicBezTo>
                  <a:pt x="8979998" y="1674270"/>
                  <a:pt x="8979998" y="1674270"/>
                  <a:pt x="8975746" y="1679566"/>
                </a:cubicBezTo>
                <a:cubicBezTo>
                  <a:pt x="9001256" y="1679566"/>
                  <a:pt x="8979998" y="1684863"/>
                  <a:pt x="8979998" y="1684863"/>
                </a:cubicBezTo>
                <a:cubicBezTo>
                  <a:pt x="8979998" y="1684863"/>
                  <a:pt x="8979998" y="1684863"/>
                  <a:pt x="8975746" y="1690160"/>
                </a:cubicBezTo>
                <a:cubicBezTo>
                  <a:pt x="8975746" y="1690160"/>
                  <a:pt x="8975746" y="1690160"/>
                  <a:pt x="8975746" y="1706049"/>
                </a:cubicBezTo>
                <a:cubicBezTo>
                  <a:pt x="8975746" y="1706049"/>
                  <a:pt x="8975746" y="1706049"/>
                  <a:pt x="8962991" y="1711346"/>
                </a:cubicBezTo>
                <a:cubicBezTo>
                  <a:pt x="8962991" y="1711346"/>
                  <a:pt x="8962991" y="1711346"/>
                  <a:pt x="8967242" y="1716642"/>
                </a:cubicBezTo>
                <a:cubicBezTo>
                  <a:pt x="8967242" y="1716642"/>
                  <a:pt x="8967242" y="1716642"/>
                  <a:pt x="8950236" y="1721939"/>
                </a:cubicBezTo>
                <a:lnTo>
                  <a:pt x="8954198" y="1732893"/>
                </a:lnTo>
                <a:lnTo>
                  <a:pt x="8953956" y="1733194"/>
                </a:lnTo>
                <a:cubicBezTo>
                  <a:pt x="8953425" y="1733856"/>
                  <a:pt x="8952362" y="1735180"/>
                  <a:pt x="8950236" y="1737829"/>
                </a:cubicBezTo>
                <a:cubicBezTo>
                  <a:pt x="8950236" y="1737829"/>
                  <a:pt x="8950236" y="1737829"/>
                  <a:pt x="8924727" y="1727235"/>
                </a:cubicBezTo>
                <a:cubicBezTo>
                  <a:pt x="8924727" y="1727235"/>
                  <a:pt x="8924727" y="1727235"/>
                  <a:pt x="8928978" y="1716642"/>
                </a:cubicBezTo>
                <a:cubicBezTo>
                  <a:pt x="8928978" y="1716642"/>
                  <a:pt x="8928978" y="1716642"/>
                  <a:pt x="8916224" y="1716642"/>
                </a:cubicBezTo>
                <a:lnTo>
                  <a:pt x="8922998" y="1711346"/>
                </a:lnTo>
                <a:lnTo>
                  <a:pt x="8937482" y="1711346"/>
                </a:lnTo>
                <a:cubicBezTo>
                  <a:pt x="8937482" y="1711346"/>
                  <a:pt x="8937482" y="1711346"/>
                  <a:pt x="8937482" y="1706049"/>
                </a:cubicBezTo>
                <a:cubicBezTo>
                  <a:pt x="8937482" y="1700753"/>
                  <a:pt x="8928978" y="1695456"/>
                  <a:pt x="8928978" y="1700753"/>
                </a:cubicBezTo>
                <a:cubicBezTo>
                  <a:pt x="8928978" y="1700753"/>
                  <a:pt x="8928978" y="1700753"/>
                  <a:pt x="8933230" y="1690160"/>
                </a:cubicBezTo>
                <a:cubicBezTo>
                  <a:pt x="8933230" y="1690160"/>
                  <a:pt x="8933230" y="1690160"/>
                  <a:pt x="8924727" y="1690160"/>
                </a:cubicBezTo>
                <a:cubicBezTo>
                  <a:pt x="8924727" y="1690160"/>
                  <a:pt x="8924727" y="1690160"/>
                  <a:pt x="8916224" y="1690160"/>
                </a:cubicBezTo>
                <a:cubicBezTo>
                  <a:pt x="8916224" y="1690160"/>
                  <a:pt x="8916224" y="1690160"/>
                  <a:pt x="8911972" y="1679566"/>
                </a:cubicBezTo>
                <a:lnTo>
                  <a:pt x="8913533" y="1680052"/>
                </a:lnTo>
                <a:lnTo>
                  <a:pt x="8914297" y="1682380"/>
                </a:lnTo>
                <a:lnTo>
                  <a:pt x="8916795" y="1681068"/>
                </a:lnTo>
                <a:lnTo>
                  <a:pt x="8919413" y="1681884"/>
                </a:lnTo>
                <a:lnTo>
                  <a:pt x="8918350" y="1682877"/>
                </a:lnTo>
                <a:cubicBezTo>
                  <a:pt x="8916224" y="1684863"/>
                  <a:pt x="8916224" y="1684863"/>
                  <a:pt x="8916224" y="1684863"/>
                </a:cubicBezTo>
                <a:cubicBezTo>
                  <a:pt x="8916224" y="1684863"/>
                  <a:pt x="8919412" y="1683539"/>
                  <a:pt x="8920475" y="1682215"/>
                </a:cubicBezTo>
                <a:lnTo>
                  <a:pt x="8919413" y="1681884"/>
                </a:lnTo>
                <a:lnTo>
                  <a:pt x="8933230" y="1668973"/>
                </a:lnTo>
                <a:cubicBezTo>
                  <a:pt x="8927915" y="1673608"/>
                  <a:pt x="8923863" y="1676835"/>
                  <a:pt x="8920799" y="1678966"/>
                </a:cubicBezTo>
                <a:lnTo>
                  <a:pt x="8916795" y="1681068"/>
                </a:lnTo>
                <a:lnTo>
                  <a:pt x="8913533" y="1680052"/>
                </a:lnTo>
                <a:lnTo>
                  <a:pt x="8912503" y="1676918"/>
                </a:lnTo>
                <a:cubicBezTo>
                  <a:pt x="8914098" y="1670297"/>
                  <a:pt x="8918349" y="1661028"/>
                  <a:pt x="8907720" y="1668973"/>
                </a:cubicBezTo>
                <a:cubicBezTo>
                  <a:pt x="8924727" y="1706049"/>
                  <a:pt x="8886462" y="1684863"/>
                  <a:pt x="8899218" y="1700753"/>
                </a:cubicBezTo>
                <a:cubicBezTo>
                  <a:pt x="8899218" y="1700753"/>
                  <a:pt x="8899218" y="1700753"/>
                  <a:pt x="8873708" y="1727235"/>
                </a:cubicBezTo>
                <a:cubicBezTo>
                  <a:pt x="8873708" y="1727235"/>
                  <a:pt x="8873708" y="1727235"/>
                  <a:pt x="8865204" y="1748422"/>
                </a:cubicBezTo>
                <a:cubicBezTo>
                  <a:pt x="8865204" y="1748422"/>
                  <a:pt x="8865204" y="1748422"/>
                  <a:pt x="8873708" y="1764311"/>
                </a:cubicBezTo>
                <a:cubicBezTo>
                  <a:pt x="8873708" y="1764311"/>
                  <a:pt x="8873708" y="1764311"/>
                  <a:pt x="8877960" y="1737829"/>
                </a:cubicBezTo>
                <a:cubicBezTo>
                  <a:pt x="8877960" y="1737829"/>
                  <a:pt x="8877960" y="1737829"/>
                  <a:pt x="8890714" y="1732532"/>
                </a:cubicBezTo>
                <a:cubicBezTo>
                  <a:pt x="8890714" y="1732532"/>
                  <a:pt x="8890714" y="1732532"/>
                  <a:pt x="8894966" y="1721939"/>
                </a:cubicBezTo>
                <a:cubicBezTo>
                  <a:pt x="8894966" y="1721939"/>
                  <a:pt x="8894966" y="1721939"/>
                  <a:pt x="8916224" y="1721939"/>
                </a:cubicBezTo>
                <a:cubicBezTo>
                  <a:pt x="8916224" y="1721939"/>
                  <a:pt x="8916224" y="1721939"/>
                  <a:pt x="8937482" y="1743125"/>
                </a:cubicBezTo>
                <a:cubicBezTo>
                  <a:pt x="8937482" y="1743125"/>
                  <a:pt x="8937482" y="1743125"/>
                  <a:pt x="8933230" y="1743125"/>
                </a:cubicBezTo>
                <a:cubicBezTo>
                  <a:pt x="8933230" y="1743125"/>
                  <a:pt x="8933230" y="1743125"/>
                  <a:pt x="8920476" y="1759015"/>
                </a:cubicBezTo>
                <a:cubicBezTo>
                  <a:pt x="8920476" y="1759015"/>
                  <a:pt x="8920476" y="1759015"/>
                  <a:pt x="8920476" y="1743125"/>
                </a:cubicBezTo>
                <a:cubicBezTo>
                  <a:pt x="8920476" y="1743125"/>
                  <a:pt x="8920476" y="1743125"/>
                  <a:pt x="8911972" y="1737829"/>
                </a:cubicBezTo>
                <a:cubicBezTo>
                  <a:pt x="8920476" y="1743125"/>
                  <a:pt x="8911972" y="1748422"/>
                  <a:pt x="8911972" y="1748422"/>
                </a:cubicBezTo>
                <a:cubicBezTo>
                  <a:pt x="8911972" y="1748422"/>
                  <a:pt x="8911972" y="1748422"/>
                  <a:pt x="8907720" y="1780201"/>
                </a:cubicBezTo>
                <a:lnTo>
                  <a:pt x="8893248" y="1766593"/>
                </a:lnTo>
                <a:lnTo>
                  <a:pt x="8894966" y="1764311"/>
                </a:lnTo>
                <a:cubicBezTo>
                  <a:pt x="8888588" y="1756367"/>
                  <a:pt x="8885400" y="1752394"/>
                  <a:pt x="8883805" y="1750408"/>
                </a:cubicBezTo>
                <a:lnTo>
                  <a:pt x="8883789" y="1750388"/>
                </a:lnTo>
                <a:lnTo>
                  <a:pt x="8883805" y="1749746"/>
                </a:lnTo>
                <a:cubicBezTo>
                  <a:pt x="8888589" y="1748422"/>
                  <a:pt x="8899218" y="1753718"/>
                  <a:pt x="8894966" y="1759015"/>
                </a:cubicBezTo>
                <a:cubicBezTo>
                  <a:pt x="8894966" y="1759015"/>
                  <a:pt x="8894966" y="1759015"/>
                  <a:pt x="8903469" y="1748422"/>
                </a:cubicBezTo>
                <a:cubicBezTo>
                  <a:pt x="8903469" y="1748422"/>
                  <a:pt x="8903469" y="1748422"/>
                  <a:pt x="8882211" y="1748422"/>
                </a:cubicBezTo>
                <a:lnTo>
                  <a:pt x="8883789" y="1750388"/>
                </a:lnTo>
                <a:lnTo>
                  <a:pt x="8883606" y="1757525"/>
                </a:lnTo>
                <a:lnTo>
                  <a:pt x="8893248" y="1766593"/>
                </a:lnTo>
                <a:lnTo>
                  <a:pt x="8880882" y="1783015"/>
                </a:lnTo>
                <a:lnTo>
                  <a:pt x="8878105" y="1782940"/>
                </a:lnTo>
                <a:lnTo>
                  <a:pt x="8875834" y="1781525"/>
                </a:lnTo>
                <a:lnTo>
                  <a:pt x="8874408" y="1780637"/>
                </a:lnTo>
                <a:lnTo>
                  <a:pt x="8873708" y="1776362"/>
                </a:lnTo>
                <a:lnTo>
                  <a:pt x="8873708" y="1770932"/>
                </a:lnTo>
                <a:cubicBezTo>
                  <a:pt x="8873708" y="1769608"/>
                  <a:pt x="8873708" y="1769608"/>
                  <a:pt x="8873708" y="1769608"/>
                </a:cubicBezTo>
                <a:cubicBezTo>
                  <a:pt x="8873708" y="1769608"/>
                  <a:pt x="8873442" y="1771925"/>
                  <a:pt x="8873442" y="1774739"/>
                </a:cubicBezTo>
                <a:lnTo>
                  <a:pt x="8873708" y="1776362"/>
                </a:lnTo>
                <a:lnTo>
                  <a:pt x="8873708" y="1780201"/>
                </a:lnTo>
                <a:lnTo>
                  <a:pt x="8874408" y="1780637"/>
                </a:lnTo>
                <a:lnTo>
                  <a:pt x="8874771" y="1782849"/>
                </a:lnTo>
                <a:lnTo>
                  <a:pt x="8878105" y="1782940"/>
                </a:lnTo>
                <a:lnTo>
                  <a:pt x="8890714" y="1790794"/>
                </a:lnTo>
                <a:cubicBezTo>
                  <a:pt x="8877960" y="1801387"/>
                  <a:pt x="8899218" y="1801387"/>
                  <a:pt x="8886462" y="1806684"/>
                </a:cubicBezTo>
                <a:cubicBezTo>
                  <a:pt x="8877960" y="1811981"/>
                  <a:pt x="8865204" y="1827870"/>
                  <a:pt x="8856702" y="1827870"/>
                </a:cubicBezTo>
                <a:cubicBezTo>
                  <a:pt x="8856702" y="1827870"/>
                  <a:pt x="8856702" y="1827870"/>
                  <a:pt x="8860953" y="1838463"/>
                </a:cubicBezTo>
                <a:cubicBezTo>
                  <a:pt x="8852450" y="1843760"/>
                  <a:pt x="8856702" y="1854353"/>
                  <a:pt x="8848198" y="1849057"/>
                </a:cubicBezTo>
                <a:cubicBezTo>
                  <a:pt x="8848198" y="1849057"/>
                  <a:pt x="8848198" y="1849057"/>
                  <a:pt x="8835444" y="1864946"/>
                </a:cubicBezTo>
                <a:cubicBezTo>
                  <a:pt x="8835444" y="1864946"/>
                  <a:pt x="8835444" y="1864946"/>
                  <a:pt x="8818437" y="1843760"/>
                </a:cubicBezTo>
                <a:cubicBezTo>
                  <a:pt x="8818437" y="1843760"/>
                  <a:pt x="8818437" y="1843760"/>
                  <a:pt x="8801431" y="1849057"/>
                </a:cubicBezTo>
                <a:cubicBezTo>
                  <a:pt x="8795054" y="1860312"/>
                  <a:pt x="8790204" y="1869002"/>
                  <a:pt x="8786600" y="1875612"/>
                </a:cubicBezTo>
                <a:lnTo>
                  <a:pt x="8785325" y="1878053"/>
                </a:lnTo>
                <a:lnTo>
                  <a:pt x="8775922" y="1870243"/>
                </a:lnTo>
                <a:cubicBezTo>
                  <a:pt x="8775922" y="1870243"/>
                  <a:pt x="8775922" y="1870243"/>
                  <a:pt x="8784424" y="1864946"/>
                </a:cubicBezTo>
                <a:cubicBezTo>
                  <a:pt x="8784424" y="1864946"/>
                  <a:pt x="8784424" y="1864946"/>
                  <a:pt x="8788676" y="1843760"/>
                </a:cubicBezTo>
                <a:cubicBezTo>
                  <a:pt x="8792928" y="1854353"/>
                  <a:pt x="8792928" y="1843760"/>
                  <a:pt x="8797180" y="1843760"/>
                </a:cubicBezTo>
                <a:cubicBezTo>
                  <a:pt x="8801431" y="1811981"/>
                  <a:pt x="8805682" y="1822574"/>
                  <a:pt x="8814186" y="1827870"/>
                </a:cubicBezTo>
                <a:cubicBezTo>
                  <a:pt x="8818437" y="1769608"/>
                  <a:pt x="8826940" y="1806684"/>
                  <a:pt x="8831192" y="1806684"/>
                </a:cubicBezTo>
                <a:cubicBezTo>
                  <a:pt x="8831192" y="1806684"/>
                  <a:pt x="8831192" y="1806684"/>
                  <a:pt x="8839695" y="1785498"/>
                </a:cubicBezTo>
                <a:cubicBezTo>
                  <a:pt x="8839695" y="1785498"/>
                  <a:pt x="8839695" y="1785498"/>
                  <a:pt x="8835444" y="1774905"/>
                </a:cubicBezTo>
                <a:cubicBezTo>
                  <a:pt x="8835444" y="1774905"/>
                  <a:pt x="8835444" y="1774905"/>
                  <a:pt x="8831192" y="1769608"/>
                </a:cubicBezTo>
                <a:cubicBezTo>
                  <a:pt x="8831192" y="1769608"/>
                  <a:pt x="8831192" y="1769608"/>
                  <a:pt x="8831192" y="1785498"/>
                </a:cubicBezTo>
                <a:cubicBezTo>
                  <a:pt x="8831192" y="1785498"/>
                  <a:pt x="8831192" y="1785498"/>
                  <a:pt x="8809934" y="1806684"/>
                </a:cubicBezTo>
                <a:cubicBezTo>
                  <a:pt x="8809934" y="1806684"/>
                  <a:pt x="8809934" y="1806684"/>
                  <a:pt x="8797180" y="1801387"/>
                </a:cubicBezTo>
                <a:cubicBezTo>
                  <a:pt x="8797180" y="1801387"/>
                  <a:pt x="8797180" y="1801387"/>
                  <a:pt x="8797180" y="1817277"/>
                </a:cubicBezTo>
                <a:cubicBezTo>
                  <a:pt x="8797180" y="1817277"/>
                  <a:pt x="8797180" y="1817277"/>
                  <a:pt x="8775922" y="1838463"/>
                </a:cubicBezTo>
                <a:cubicBezTo>
                  <a:pt x="8775922" y="1838463"/>
                  <a:pt x="8775922" y="1838463"/>
                  <a:pt x="8758915" y="1838463"/>
                </a:cubicBezTo>
                <a:cubicBezTo>
                  <a:pt x="8758915" y="1838463"/>
                  <a:pt x="8758915" y="1838463"/>
                  <a:pt x="8758915" y="1817277"/>
                </a:cubicBezTo>
                <a:cubicBezTo>
                  <a:pt x="8758915" y="1817277"/>
                  <a:pt x="8758915" y="1817277"/>
                  <a:pt x="8771670" y="1811981"/>
                </a:cubicBezTo>
                <a:cubicBezTo>
                  <a:pt x="8767418" y="1785498"/>
                  <a:pt x="8792928" y="1785498"/>
                  <a:pt x="8809934" y="1769608"/>
                </a:cubicBezTo>
                <a:cubicBezTo>
                  <a:pt x="8809934" y="1769608"/>
                  <a:pt x="8809934" y="1769608"/>
                  <a:pt x="8822689" y="1743125"/>
                </a:cubicBezTo>
                <a:cubicBezTo>
                  <a:pt x="8822689" y="1743125"/>
                  <a:pt x="8822689" y="1743125"/>
                  <a:pt x="8839695" y="1732532"/>
                </a:cubicBezTo>
                <a:cubicBezTo>
                  <a:pt x="8839695" y="1732532"/>
                  <a:pt x="8839695" y="1732532"/>
                  <a:pt x="8852450" y="1743125"/>
                </a:cubicBezTo>
                <a:cubicBezTo>
                  <a:pt x="8852450" y="1743125"/>
                  <a:pt x="8852450" y="1743125"/>
                  <a:pt x="8860953" y="1727235"/>
                </a:cubicBezTo>
                <a:cubicBezTo>
                  <a:pt x="8860953" y="1727235"/>
                  <a:pt x="8860953" y="1727235"/>
                  <a:pt x="8856702" y="1711346"/>
                </a:cubicBezTo>
                <a:cubicBezTo>
                  <a:pt x="8856702" y="1711346"/>
                  <a:pt x="8856702" y="1711346"/>
                  <a:pt x="8877960" y="1684863"/>
                </a:cubicBezTo>
                <a:cubicBezTo>
                  <a:pt x="8882211" y="1668973"/>
                  <a:pt x="8899218" y="1658380"/>
                  <a:pt x="8916224" y="1647787"/>
                </a:cubicBezTo>
                <a:cubicBezTo>
                  <a:pt x="8916224" y="1647787"/>
                  <a:pt x="8916224" y="1647787"/>
                  <a:pt x="8928978" y="1637194"/>
                </a:cubicBezTo>
                <a:cubicBezTo>
                  <a:pt x="8928978" y="1637194"/>
                  <a:pt x="8928978" y="1637194"/>
                  <a:pt x="8941733" y="1631897"/>
                </a:cubicBezTo>
                <a:cubicBezTo>
                  <a:pt x="8933230" y="1605414"/>
                  <a:pt x="8958740" y="1626601"/>
                  <a:pt x="8958740" y="1610711"/>
                </a:cubicBezTo>
                <a:cubicBezTo>
                  <a:pt x="8958740" y="1610711"/>
                  <a:pt x="8958740" y="1610711"/>
                  <a:pt x="8962991" y="1589525"/>
                </a:cubicBezTo>
                <a:cubicBezTo>
                  <a:pt x="8962991" y="1589525"/>
                  <a:pt x="8962991" y="1589525"/>
                  <a:pt x="8975746" y="1589525"/>
                </a:cubicBezTo>
                <a:cubicBezTo>
                  <a:pt x="8975746" y="1589525"/>
                  <a:pt x="8975746" y="1589525"/>
                  <a:pt x="8971494" y="1573635"/>
                </a:cubicBezTo>
                <a:cubicBezTo>
                  <a:pt x="8971494" y="1573635"/>
                  <a:pt x="8971494" y="1573635"/>
                  <a:pt x="8979998" y="1568338"/>
                </a:cubicBezTo>
                <a:cubicBezTo>
                  <a:pt x="8975746" y="1547152"/>
                  <a:pt x="9001256" y="1541855"/>
                  <a:pt x="9014010" y="1536559"/>
                </a:cubicBezTo>
                <a:cubicBezTo>
                  <a:pt x="9043772" y="1478297"/>
                  <a:pt x="9035268" y="1531262"/>
                  <a:pt x="9048023" y="1499483"/>
                </a:cubicBezTo>
                <a:lnTo>
                  <a:pt x="9039520" y="1499483"/>
                </a:lnTo>
                <a:cubicBezTo>
                  <a:pt x="9039520" y="1499483"/>
                  <a:pt x="9039520" y="1499483"/>
                  <a:pt x="9056526" y="1494186"/>
                </a:cubicBezTo>
                <a:cubicBezTo>
                  <a:pt x="9056526" y="1494186"/>
                  <a:pt x="9056526" y="1494186"/>
                  <a:pt x="9065029" y="1473000"/>
                </a:cubicBezTo>
                <a:cubicBezTo>
                  <a:pt x="9065029" y="1473000"/>
                  <a:pt x="9065029" y="1473000"/>
                  <a:pt x="9069281" y="1478297"/>
                </a:cubicBezTo>
                <a:cubicBezTo>
                  <a:pt x="9065029" y="1467703"/>
                  <a:pt x="9077784" y="1457110"/>
                  <a:pt x="9086287" y="1462407"/>
                </a:cubicBezTo>
                <a:cubicBezTo>
                  <a:pt x="9086287" y="1462407"/>
                  <a:pt x="9086287" y="1462407"/>
                  <a:pt x="9082036" y="1457110"/>
                </a:cubicBezTo>
                <a:cubicBezTo>
                  <a:pt x="9082036" y="1457110"/>
                  <a:pt x="9082036" y="1457110"/>
                  <a:pt x="9086287" y="1446517"/>
                </a:cubicBezTo>
                <a:cubicBezTo>
                  <a:pt x="9086287" y="1446517"/>
                  <a:pt x="9086287" y="1446517"/>
                  <a:pt x="9073532" y="1435924"/>
                </a:cubicBezTo>
                <a:cubicBezTo>
                  <a:pt x="9073532" y="1435924"/>
                  <a:pt x="9073532" y="1435924"/>
                  <a:pt x="9073532" y="1425331"/>
                </a:cubicBezTo>
                <a:cubicBezTo>
                  <a:pt x="9073532" y="1425331"/>
                  <a:pt x="9073532" y="1425331"/>
                  <a:pt x="9082036" y="1430627"/>
                </a:cubicBezTo>
                <a:cubicBezTo>
                  <a:pt x="9082036" y="1430627"/>
                  <a:pt x="9082036" y="1430627"/>
                  <a:pt x="9077784" y="1425331"/>
                </a:cubicBezTo>
                <a:cubicBezTo>
                  <a:pt x="9077784" y="1425331"/>
                  <a:pt x="9077784" y="1425331"/>
                  <a:pt x="9086287" y="1420034"/>
                </a:cubicBezTo>
                <a:cubicBezTo>
                  <a:pt x="9086287" y="1425331"/>
                  <a:pt x="9090538" y="1414738"/>
                  <a:pt x="9094790" y="1420034"/>
                </a:cubicBezTo>
                <a:cubicBezTo>
                  <a:pt x="9077784" y="1483593"/>
                  <a:pt x="9094790" y="1425331"/>
                  <a:pt x="9099042" y="1441221"/>
                </a:cubicBezTo>
                <a:cubicBezTo>
                  <a:pt x="9099042" y="1441221"/>
                  <a:pt x="9099042" y="1441221"/>
                  <a:pt x="9107545" y="1425331"/>
                </a:cubicBezTo>
                <a:cubicBezTo>
                  <a:pt x="9107545" y="1425331"/>
                  <a:pt x="9107545" y="1425331"/>
                  <a:pt x="9116048" y="1420034"/>
                </a:cubicBezTo>
                <a:cubicBezTo>
                  <a:pt x="9116048" y="1420034"/>
                  <a:pt x="9116048" y="1420034"/>
                  <a:pt x="9133054" y="1398848"/>
                </a:cubicBezTo>
                <a:cubicBezTo>
                  <a:pt x="9133054" y="1398848"/>
                  <a:pt x="9133054" y="1398848"/>
                  <a:pt x="9150061" y="1388255"/>
                </a:cubicBezTo>
                <a:cubicBezTo>
                  <a:pt x="9150061" y="1388255"/>
                  <a:pt x="9150061" y="1388255"/>
                  <a:pt x="9150061" y="1372365"/>
                </a:cubicBezTo>
                <a:cubicBezTo>
                  <a:pt x="9150061" y="1372365"/>
                  <a:pt x="9150061" y="1372365"/>
                  <a:pt x="9184074" y="1351179"/>
                </a:cubicBezTo>
                <a:cubicBezTo>
                  <a:pt x="9184074" y="1351179"/>
                  <a:pt x="9184074" y="1351179"/>
                  <a:pt x="9184074" y="1335289"/>
                </a:cubicBezTo>
                <a:cubicBezTo>
                  <a:pt x="9184074" y="1335289"/>
                  <a:pt x="9184074" y="1335289"/>
                  <a:pt x="9192577" y="1324696"/>
                </a:cubicBezTo>
                <a:cubicBezTo>
                  <a:pt x="9192577" y="1324696"/>
                  <a:pt x="9192577" y="1324696"/>
                  <a:pt x="9218086" y="1329993"/>
                </a:cubicBezTo>
                <a:cubicBezTo>
                  <a:pt x="9218086" y="1329993"/>
                  <a:pt x="9218086" y="1329993"/>
                  <a:pt x="9252099" y="1292917"/>
                </a:cubicBezTo>
                <a:cubicBezTo>
                  <a:pt x="9252099" y="1292917"/>
                  <a:pt x="9252099" y="1292917"/>
                  <a:pt x="9264854" y="1261137"/>
                </a:cubicBezTo>
                <a:cubicBezTo>
                  <a:pt x="9273357" y="1261137"/>
                  <a:pt x="9286112" y="1245248"/>
                  <a:pt x="9294615" y="1245248"/>
                </a:cubicBezTo>
                <a:cubicBezTo>
                  <a:pt x="9294615" y="1245248"/>
                  <a:pt x="9294615" y="1245248"/>
                  <a:pt x="9311621" y="1218765"/>
                </a:cubicBezTo>
                <a:cubicBezTo>
                  <a:pt x="9311621" y="1218765"/>
                  <a:pt x="9311621" y="1218765"/>
                  <a:pt x="9320124" y="1202875"/>
                </a:cubicBezTo>
                <a:cubicBezTo>
                  <a:pt x="9320124" y="1202875"/>
                  <a:pt x="9320124" y="1202875"/>
                  <a:pt x="9303118" y="1197578"/>
                </a:cubicBezTo>
                <a:cubicBezTo>
                  <a:pt x="9303118" y="1197578"/>
                  <a:pt x="9303118" y="1197578"/>
                  <a:pt x="9311621" y="1186985"/>
                </a:cubicBezTo>
                <a:cubicBezTo>
                  <a:pt x="9311621" y="1186985"/>
                  <a:pt x="9311621" y="1186985"/>
                  <a:pt x="9315873" y="1192282"/>
                </a:cubicBezTo>
                <a:cubicBezTo>
                  <a:pt x="9315873" y="1192282"/>
                  <a:pt x="9315873" y="1192282"/>
                  <a:pt x="9337131" y="1186985"/>
                </a:cubicBezTo>
                <a:cubicBezTo>
                  <a:pt x="9337131" y="1186985"/>
                  <a:pt x="9337131" y="1186985"/>
                  <a:pt x="9328628" y="1181689"/>
                </a:cubicBezTo>
                <a:cubicBezTo>
                  <a:pt x="9328628" y="1181689"/>
                  <a:pt x="9328628" y="1181689"/>
                  <a:pt x="9337131" y="1171096"/>
                </a:cubicBezTo>
                <a:lnTo>
                  <a:pt x="9346392" y="1171672"/>
                </a:lnTo>
                <a:lnTo>
                  <a:pt x="9345634" y="1176392"/>
                </a:lnTo>
                <a:cubicBezTo>
                  <a:pt x="9342445" y="1176392"/>
                  <a:pt x="9355997" y="1173413"/>
                  <a:pt x="9350417" y="1171923"/>
                </a:cubicBezTo>
                <a:lnTo>
                  <a:pt x="9346392" y="1171672"/>
                </a:lnTo>
                <a:lnTo>
                  <a:pt x="9348291" y="1159840"/>
                </a:lnTo>
                <a:cubicBezTo>
                  <a:pt x="9353074" y="1155206"/>
                  <a:pt x="9360514" y="1152558"/>
                  <a:pt x="9366892" y="1155206"/>
                </a:cubicBezTo>
                <a:cubicBezTo>
                  <a:pt x="9366892" y="1155206"/>
                  <a:pt x="9366892" y="1155206"/>
                  <a:pt x="9379646" y="1123426"/>
                </a:cubicBezTo>
                <a:cubicBezTo>
                  <a:pt x="9383898" y="1102240"/>
                  <a:pt x="9392402" y="1134020"/>
                  <a:pt x="9396653" y="1118130"/>
                </a:cubicBezTo>
                <a:cubicBezTo>
                  <a:pt x="9396653" y="1118130"/>
                  <a:pt x="9396653" y="1118130"/>
                  <a:pt x="9400904" y="1102240"/>
                </a:cubicBezTo>
                <a:cubicBezTo>
                  <a:pt x="9400904" y="1102240"/>
                  <a:pt x="9400904" y="1102240"/>
                  <a:pt x="9405156" y="1102240"/>
                </a:cubicBezTo>
                <a:cubicBezTo>
                  <a:pt x="9405156" y="1102240"/>
                  <a:pt x="9405156" y="1102240"/>
                  <a:pt x="9417911" y="1075757"/>
                </a:cubicBezTo>
                <a:cubicBezTo>
                  <a:pt x="9417911" y="1075757"/>
                  <a:pt x="9417911" y="1075757"/>
                  <a:pt x="9430666" y="1070461"/>
                </a:cubicBezTo>
                <a:cubicBezTo>
                  <a:pt x="9430666" y="1070461"/>
                  <a:pt x="9430666" y="1070461"/>
                  <a:pt x="9439169" y="1059868"/>
                </a:cubicBezTo>
                <a:cubicBezTo>
                  <a:pt x="9439169" y="1059868"/>
                  <a:pt x="9439169" y="1059868"/>
                  <a:pt x="9426414" y="1059868"/>
                </a:cubicBezTo>
                <a:cubicBezTo>
                  <a:pt x="9426414" y="1059868"/>
                  <a:pt x="9426414" y="1059868"/>
                  <a:pt x="9434918" y="1033385"/>
                </a:cubicBezTo>
                <a:cubicBezTo>
                  <a:pt x="9434918" y="1033385"/>
                  <a:pt x="9434918" y="1033385"/>
                  <a:pt x="9451924" y="1038681"/>
                </a:cubicBezTo>
                <a:cubicBezTo>
                  <a:pt x="9456175" y="1022792"/>
                  <a:pt x="9464678" y="1028088"/>
                  <a:pt x="9473182" y="1022792"/>
                </a:cubicBezTo>
                <a:cubicBezTo>
                  <a:pt x="9473182" y="1022792"/>
                  <a:pt x="9473182" y="1022792"/>
                  <a:pt x="9481684" y="1012198"/>
                </a:cubicBezTo>
                <a:cubicBezTo>
                  <a:pt x="9481684" y="1012198"/>
                  <a:pt x="9481684" y="1012198"/>
                  <a:pt x="9481684" y="1006902"/>
                </a:cubicBezTo>
                <a:cubicBezTo>
                  <a:pt x="9481684" y="1006902"/>
                  <a:pt x="9481684" y="1006902"/>
                  <a:pt x="9490188" y="996309"/>
                </a:cubicBezTo>
                <a:cubicBezTo>
                  <a:pt x="9490188" y="996309"/>
                  <a:pt x="9490188" y="996309"/>
                  <a:pt x="9524200" y="948639"/>
                </a:cubicBezTo>
                <a:cubicBezTo>
                  <a:pt x="9524200" y="948639"/>
                  <a:pt x="9524200" y="948639"/>
                  <a:pt x="9528452" y="927453"/>
                </a:cubicBezTo>
                <a:cubicBezTo>
                  <a:pt x="9528452" y="927453"/>
                  <a:pt x="9528452" y="927453"/>
                  <a:pt x="9545458" y="922157"/>
                </a:cubicBezTo>
                <a:cubicBezTo>
                  <a:pt x="9545458" y="922157"/>
                  <a:pt x="9545458" y="922157"/>
                  <a:pt x="9553962" y="906267"/>
                </a:cubicBezTo>
                <a:cubicBezTo>
                  <a:pt x="9553962" y="906267"/>
                  <a:pt x="9553962" y="906267"/>
                  <a:pt x="9549710" y="900970"/>
                </a:cubicBezTo>
                <a:lnTo>
                  <a:pt x="9565450" y="891229"/>
                </a:lnTo>
                <a:lnTo>
                  <a:pt x="9566716" y="895674"/>
                </a:lnTo>
                <a:lnTo>
                  <a:pt x="9569243" y="888882"/>
                </a:lnTo>
                <a:lnTo>
                  <a:pt x="9570304" y="888225"/>
                </a:lnTo>
                <a:cubicBezTo>
                  <a:pt x="9573094" y="886074"/>
                  <a:pt x="9572563" y="885743"/>
                  <a:pt x="9570968" y="886405"/>
                </a:cubicBezTo>
                <a:lnTo>
                  <a:pt x="9569868" y="887202"/>
                </a:lnTo>
                <a:lnTo>
                  <a:pt x="9571765" y="882101"/>
                </a:lnTo>
                <a:cubicBezTo>
                  <a:pt x="9575751" y="877136"/>
                  <a:pt x="9577346" y="893025"/>
                  <a:pt x="9583723" y="885081"/>
                </a:cubicBezTo>
                <a:cubicBezTo>
                  <a:pt x="9583723" y="885081"/>
                  <a:pt x="9583723" y="885081"/>
                  <a:pt x="9596478" y="863894"/>
                </a:cubicBezTo>
                <a:cubicBezTo>
                  <a:pt x="9596478" y="863894"/>
                  <a:pt x="9596478" y="863894"/>
                  <a:pt x="9604980" y="858598"/>
                </a:cubicBezTo>
                <a:cubicBezTo>
                  <a:pt x="9604980" y="858598"/>
                  <a:pt x="9604980" y="858598"/>
                  <a:pt x="9617736" y="837411"/>
                </a:cubicBezTo>
                <a:cubicBezTo>
                  <a:pt x="9617736" y="837411"/>
                  <a:pt x="9617736" y="837411"/>
                  <a:pt x="9609232" y="821522"/>
                </a:cubicBezTo>
                <a:cubicBezTo>
                  <a:pt x="9609232" y="821522"/>
                  <a:pt x="9609232" y="821522"/>
                  <a:pt x="9613484" y="805632"/>
                </a:cubicBezTo>
                <a:cubicBezTo>
                  <a:pt x="9613484" y="805632"/>
                  <a:pt x="9613484" y="805632"/>
                  <a:pt x="9626238" y="800336"/>
                </a:cubicBezTo>
                <a:cubicBezTo>
                  <a:pt x="9626238" y="800336"/>
                  <a:pt x="9626238" y="800336"/>
                  <a:pt x="9634742" y="826818"/>
                </a:cubicBezTo>
                <a:cubicBezTo>
                  <a:pt x="9634742" y="826818"/>
                  <a:pt x="9634742" y="826818"/>
                  <a:pt x="9651748" y="795039"/>
                </a:cubicBezTo>
                <a:cubicBezTo>
                  <a:pt x="9651748" y="795039"/>
                  <a:pt x="9651748" y="795039"/>
                  <a:pt x="9673006" y="773853"/>
                </a:cubicBezTo>
                <a:cubicBezTo>
                  <a:pt x="9673006" y="773853"/>
                  <a:pt x="9673006" y="773853"/>
                  <a:pt x="9681510" y="747370"/>
                </a:cubicBezTo>
                <a:cubicBezTo>
                  <a:pt x="9681510" y="747370"/>
                  <a:pt x="9681510" y="747370"/>
                  <a:pt x="9690012" y="752666"/>
                </a:cubicBezTo>
                <a:cubicBezTo>
                  <a:pt x="9690012" y="752666"/>
                  <a:pt x="9690012" y="752666"/>
                  <a:pt x="9694264" y="752666"/>
                </a:cubicBezTo>
                <a:cubicBezTo>
                  <a:pt x="9694264" y="752666"/>
                  <a:pt x="9694264" y="752666"/>
                  <a:pt x="9715522" y="715590"/>
                </a:cubicBezTo>
                <a:cubicBezTo>
                  <a:pt x="9715522" y="715590"/>
                  <a:pt x="9715522" y="715590"/>
                  <a:pt x="9707019" y="726183"/>
                </a:cubicBezTo>
                <a:cubicBezTo>
                  <a:pt x="9707019" y="726183"/>
                  <a:pt x="9707019" y="726183"/>
                  <a:pt x="9707019" y="720887"/>
                </a:cubicBezTo>
                <a:cubicBezTo>
                  <a:pt x="9707019" y="720887"/>
                  <a:pt x="9707019" y="720887"/>
                  <a:pt x="9707019" y="715590"/>
                </a:cubicBezTo>
                <a:cubicBezTo>
                  <a:pt x="9707019" y="715590"/>
                  <a:pt x="9707019" y="715590"/>
                  <a:pt x="9715522" y="704997"/>
                </a:cubicBezTo>
                <a:cubicBezTo>
                  <a:pt x="9724025" y="742073"/>
                  <a:pt x="9728276" y="699701"/>
                  <a:pt x="9736780" y="710294"/>
                </a:cubicBezTo>
                <a:cubicBezTo>
                  <a:pt x="9736780" y="710294"/>
                  <a:pt x="9736780" y="710294"/>
                  <a:pt x="9766541" y="683811"/>
                </a:cubicBezTo>
                <a:cubicBezTo>
                  <a:pt x="9766541" y="683811"/>
                  <a:pt x="9766541" y="683811"/>
                  <a:pt x="9796302" y="678514"/>
                </a:cubicBezTo>
                <a:cubicBezTo>
                  <a:pt x="9796302" y="678514"/>
                  <a:pt x="9796302" y="678514"/>
                  <a:pt x="9800554" y="667921"/>
                </a:cubicBezTo>
                <a:cubicBezTo>
                  <a:pt x="9779296" y="657328"/>
                  <a:pt x="9800554" y="662625"/>
                  <a:pt x="9800554" y="657328"/>
                </a:cubicBezTo>
                <a:cubicBezTo>
                  <a:pt x="9800554" y="657328"/>
                  <a:pt x="9800554" y="657328"/>
                  <a:pt x="9809057" y="657328"/>
                </a:cubicBezTo>
                <a:cubicBezTo>
                  <a:pt x="9809057" y="657328"/>
                  <a:pt x="9809057" y="657328"/>
                  <a:pt x="9826063" y="636142"/>
                </a:cubicBezTo>
                <a:cubicBezTo>
                  <a:pt x="9826063" y="636142"/>
                  <a:pt x="9826063" y="636142"/>
                  <a:pt x="9843070" y="625549"/>
                </a:cubicBezTo>
                <a:cubicBezTo>
                  <a:pt x="9843070" y="625549"/>
                  <a:pt x="9843070" y="625549"/>
                  <a:pt x="9838818" y="620252"/>
                </a:cubicBezTo>
                <a:cubicBezTo>
                  <a:pt x="9824469" y="628197"/>
                  <a:pt x="9813441" y="634321"/>
                  <a:pt x="9805088" y="638987"/>
                </a:cubicBezTo>
                <a:lnTo>
                  <a:pt x="9800554" y="641545"/>
                </a:lnTo>
                <a:lnTo>
                  <a:pt x="9800554" y="641438"/>
                </a:lnTo>
                <a:lnTo>
                  <a:pt x="9800397" y="641634"/>
                </a:lnTo>
                <a:lnTo>
                  <a:pt x="9787400" y="648970"/>
                </a:lnTo>
                <a:cubicBezTo>
                  <a:pt x="9780093" y="653190"/>
                  <a:pt x="9780890" y="653025"/>
                  <a:pt x="9784610" y="651370"/>
                </a:cubicBezTo>
                <a:lnTo>
                  <a:pt x="9796986" y="645883"/>
                </a:lnTo>
                <a:lnTo>
                  <a:pt x="9787799" y="657328"/>
                </a:lnTo>
                <a:cubicBezTo>
                  <a:pt x="9787799" y="657328"/>
                  <a:pt x="9787799" y="657328"/>
                  <a:pt x="9770792" y="641438"/>
                </a:cubicBezTo>
                <a:cubicBezTo>
                  <a:pt x="9770792" y="641438"/>
                  <a:pt x="9770792" y="641438"/>
                  <a:pt x="9779296" y="636142"/>
                </a:cubicBezTo>
                <a:cubicBezTo>
                  <a:pt x="9779296" y="636142"/>
                  <a:pt x="9779296" y="636142"/>
                  <a:pt x="9783548" y="620252"/>
                </a:cubicBezTo>
                <a:cubicBezTo>
                  <a:pt x="9779296" y="620252"/>
                  <a:pt x="9775044" y="620252"/>
                  <a:pt x="9770792" y="620252"/>
                </a:cubicBezTo>
                <a:cubicBezTo>
                  <a:pt x="9775044" y="636142"/>
                  <a:pt x="9766541" y="636142"/>
                  <a:pt x="9775044" y="636142"/>
                </a:cubicBezTo>
                <a:cubicBezTo>
                  <a:pt x="9775044" y="636142"/>
                  <a:pt x="9775044" y="636142"/>
                  <a:pt x="9770792" y="641438"/>
                </a:cubicBezTo>
                <a:cubicBezTo>
                  <a:pt x="9770792" y="641438"/>
                  <a:pt x="9770792" y="641438"/>
                  <a:pt x="9766541" y="641438"/>
                </a:cubicBezTo>
                <a:cubicBezTo>
                  <a:pt x="9766541" y="641438"/>
                  <a:pt x="9766541" y="641438"/>
                  <a:pt x="9762290" y="636142"/>
                </a:cubicBezTo>
                <a:cubicBezTo>
                  <a:pt x="9771856" y="618928"/>
                  <a:pt x="9776373" y="608666"/>
                  <a:pt x="9777835" y="602873"/>
                </a:cubicBezTo>
                <a:lnTo>
                  <a:pt x="9777322" y="601687"/>
                </a:lnTo>
                <a:lnTo>
                  <a:pt x="9792050" y="599066"/>
                </a:lnTo>
                <a:cubicBezTo>
                  <a:pt x="9792050" y="599066"/>
                  <a:pt x="9792050" y="599066"/>
                  <a:pt x="9796302" y="604362"/>
                </a:cubicBezTo>
                <a:cubicBezTo>
                  <a:pt x="9826063" y="583176"/>
                  <a:pt x="9787799" y="599066"/>
                  <a:pt x="9800554" y="583176"/>
                </a:cubicBezTo>
                <a:cubicBezTo>
                  <a:pt x="9792050" y="577880"/>
                  <a:pt x="9783548" y="583176"/>
                  <a:pt x="9779296" y="588473"/>
                </a:cubicBezTo>
                <a:cubicBezTo>
                  <a:pt x="9779296" y="577880"/>
                  <a:pt x="9766541" y="577880"/>
                  <a:pt x="9766541" y="583176"/>
                </a:cubicBezTo>
                <a:cubicBezTo>
                  <a:pt x="9766541" y="583176"/>
                  <a:pt x="9766541" y="583176"/>
                  <a:pt x="9741032" y="604362"/>
                </a:cubicBezTo>
                <a:cubicBezTo>
                  <a:pt x="9741032" y="604362"/>
                  <a:pt x="9741032" y="604362"/>
                  <a:pt x="9745283" y="588473"/>
                </a:cubicBezTo>
                <a:cubicBezTo>
                  <a:pt x="9745283" y="588473"/>
                  <a:pt x="9745283" y="588473"/>
                  <a:pt x="9728276" y="583176"/>
                </a:cubicBezTo>
                <a:cubicBezTo>
                  <a:pt x="9728276" y="583176"/>
                  <a:pt x="9728276" y="583176"/>
                  <a:pt x="9724025" y="593769"/>
                </a:cubicBezTo>
                <a:cubicBezTo>
                  <a:pt x="9724025" y="593769"/>
                  <a:pt x="9724025" y="593769"/>
                  <a:pt x="9711270" y="577880"/>
                </a:cubicBezTo>
                <a:cubicBezTo>
                  <a:pt x="9715522" y="593769"/>
                  <a:pt x="9707019" y="593769"/>
                  <a:pt x="9702767" y="593769"/>
                </a:cubicBezTo>
                <a:cubicBezTo>
                  <a:pt x="9702767" y="593769"/>
                  <a:pt x="9702767" y="593769"/>
                  <a:pt x="9707019" y="620252"/>
                </a:cubicBezTo>
                <a:cubicBezTo>
                  <a:pt x="9707019" y="620252"/>
                  <a:pt x="9707019" y="620252"/>
                  <a:pt x="9694264" y="625549"/>
                </a:cubicBezTo>
                <a:cubicBezTo>
                  <a:pt x="9681510" y="599066"/>
                  <a:pt x="9677258" y="630845"/>
                  <a:pt x="9664503" y="625549"/>
                </a:cubicBezTo>
                <a:cubicBezTo>
                  <a:pt x="9681510" y="641438"/>
                  <a:pt x="9660252" y="636142"/>
                  <a:pt x="9656000" y="646735"/>
                </a:cubicBezTo>
                <a:cubicBezTo>
                  <a:pt x="9651748" y="652032"/>
                  <a:pt x="9643245" y="667921"/>
                  <a:pt x="9634742" y="662625"/>
                </a:cubicBezTo>
                <a:cubicBezTo>
                  <a:pt x="9634742" y="662625"/>
                  <a:pt x="9634742" y="662625"/>
                  <a:pt x="9634742" y="678514"/>
                </a:cubicBezTo>
                <a:cubicBezTo>
                  <a:pt x="9634742" y="678514"/>
                  <a:pt x="9634742" y="678514"/>
                  <a:pt x="9630490" y="678514"/>
                </a:cubicBezTo>
                <a:cubicBezTo>
                  <a:pt x="9630490" y="678514"/>
                  <a:pt x="9630490" y="678514"/>
                  <a:pt x="9613484" y="704997"/>
                </a:cubicBezTo>
                <a:cubicBezTo>
                  <a:pt x="9613484" y="704997"/>
                  <a:pt x="9613484" y="704997"/>
                  <a:pt x="9604980" y="699701"/>
                </a:cubicBezTo>
                <a:cubicBezTo>
                  <a:pt x="9609232" y="736777"/>
                  <a:pt x="9583723" y="710294"/>
                  <a:pt x="9587974" y="720887"/>
                </a:cubicBezTo>
                <a:cubicBezTo>
                  <a:pt x="9587974" y="720887"/>
                  <a:pt x="9587974" y="720887"/>
                  <a:pt x="9558214" y="747370"/>
                </a:cubicBezTo>
                <a:cubicBezTo>
                  <a:pt x="9558214" y="747370"/>
                  <a:pt x="9558214" y="747370"/>
                  <a:pt x="9558214" y="757963"/>
                </a:cubicBezTo>
                <a:cubicBezTo>
                  <a:pt x="9558214" y="757963"/>
                  <a:pt x="9558214" y="757963"/>
                  <a:pt x="9528452" y="773853"/>
                </a:cubicBezTo>
                <a:cubicBezTo>
                  <a:pt x="9528452" y="773853"/>
                  <a:pt x="9528452" y="773853"/>
                  <a:pt x="9498691" y="773853"/>
                </a:cubicBezTo>
                <a:cubicBezTo>
                  <a:pt x="9498691" y="773853"/>
                  <a:pt x="9498691" y="773853"/>
                  <a:pt x="9498691" y="779149"/>
                </a:cubicBezTo>
                <a:cubicBezTo>
                  <a:pt x="9498691" y="779149"/>
                  <a:pt x="9498691" y="779149"/>
                  <a:pt x="9515698" y="795039"/>
                </a:cubicBezTo>
                <a:cubicBezTo>
                  <a:pt x="9511446" y="789742"/>
                  <a:pt x="9511446" y="795039"/>
                  <a:pt x="9507194" y="795039"/>
                </a:cubicBezTo>
                <a:cubicBezTo>
                  <a:pt x="9507194" y="795039"/>
                  <a:pt x="9507194" y="795039"/>
                  <a:pt x="9515698" y="810929"/>
                </a:cubicBezTo>
                <a:cubicBezTo>
                  <a:pt x="9515698" y="810929"/>
                  <a:pt x="9515698" y="810929"/>
                  <a:pt x="9485936" y="821522"/>
                </a:cubicBezTo>
                <a:cubicBezTo>
                  <a:pt x="9485936" y="821522"/>
                  <a:pt x="9485936" y="821522"/>
                  <a:pt x="9477433" y="810929"/>
                </a:cubicBezTo>
                <a:cubicBezTo>
                  <a:pt x="9477433" y="810929"/>
                  <a:pt x="9477433" y="810929"/>
                  <a:pt x="9481684" y="826818"/>
                </a:cubicBezTo>
                <a:cubicBezTo>
                  <a:pt x="9481684" y="826818"/>
                  <a:pt x="9481684" y="826818"/>
                  <a:pt x="9464678" y="826818"/>
                </a:cubicBezTo>
                <a:cubicBezTo>
                  <a:pt x="9464678" y="826818"/>
                  <a:pt x="9464678" y="826818"/>
                  <a:pt x="9460427" y="842708"/>
                </a:cubicBezTo>
                <a:cubicBezTo>
                  <a:pt x="9460427" y="842708"/>
                  <a:pt x="9460427" y="842708"/>
                  <a:pt x="9413660" y="879784"/>
                </a:cubicBezTo>
                <a:cubicBezTo>
                  <a:pt x="9413660" y="879784"/>
                  <a:pt x="9413660" y="879784"/>
                  <a:pt x="9422162" y="911564"/>
                </a:cubicBezTo>
                <a:cubicBezTo>
                  <a:pt x="9422162" y="911564"/>
                  <a:pt x="9422162" y="911564"/>
                  <a:pt x="9417911" y="916860"/>
                </a:cubicBezTo>
                <a:cubicBezTo>
                  <a:pt x="9417911" y="916860"/>
                  <a:pt x="9417911" y="916860"/>
                  <a:pt x="9396653" y="906267"/>
                </a:cubicBezTo>
                <a:cubicBezTo>
                  <a:pt x="9396653" y="906267"/>
                  <a:pt x="9396653" y="906267"/>
                  <a:pt x="9383898" y="911564"/>
                </a:cubicBezTo>
                <a:cubicBezTo>
                  <a:pt x="9383898" y="918184"/>
                  <a:pt x="9384164" y="921826"/>
                  <a:pt x="9384562" y="923646"/>
                </a:cubicBezTo>
                <a:lnTo>
                  <a:pt x="9384978" y="923976"/>
                </a:lnTo>
                <a:lnTo>
                  <a:pt x="9357990" y="939453"/>
                </a:lnTo>
                <a:cubicBezTo>
                  <a:pt x="9345634" y="947646"/>
                  <a:pt x="9377521" y="932750"/>
                  <a:pt x="9371144" y="932750"/>
                </a:cubicBezTo>
                <a:cubicBezTo>
                  <a:pt x="9371144" y="932750"/>
                  <a:pt x="9371144" y="932750"/>
                  <a:pt x="9337131" y="969826"/>
                </a:cubicBezTo>
                <a:cubicBezTo>
                  <a:pt x="9337131" y="969826"/>
                  <a:pt x="9337131" y="969826"/>
                  <a:pt x="9320124" y="969826"/>
                </a:cubicBezTo>
                <a:lnTo>
                  <a:pt x="9316289" y="985185"/>
                </a:lnTo>
                <a:lnTo>
                  <a:pt x="9312950" y="984722"/>
                </a:lnTo>
                <a:cubicBezTo>
                  <a:pt x="9308964" y="990516"/>
                  <a:pt x="9309961" y="1006654"/>
                  <a:pt x="9315939" y="986585"/>
                </a:cubicBezTo>
                <a:lnTo>
                  <a:pt x="9316289" y="985185"/>
                </a:lnTo>
                <a:lnTo>
                  <a:pt x="9320124" y="985715"/>
                </a:lnTo>
                <a:cubicBezTo>
                  <a:pt x="9320124" y="985715"/>
                  <a:pt x="9320124" y="985715"/>
                  <a:pt x="9328628" y="991012"/>
                </a:cubicBezTo>
                <a:cubicBezTo>
                  <a:pt x="9328628" y="991012"/>
                  <a:pt x="9328628" y="991012"/>
                  <a:pt x="9320124" y="1001605"/>
                </a:cubicBezTo>
                <a:cubicBezTo>
                  <a:pt x="9320124" y="1001605"/>
                  <a:pt x="9320124" y="1001605"/>
                  <a:pt x="9307370" y="996309"/>
                </a:cubicBezTo>
                <a:cubicBezTo>
                  <a:pt x="9307370" y="996309"/>
                  <a:pt x="9307370" y="996309"/>
                  <a:pt x="9269106" y="1012198"/>
                </a:cubicBezTo>
                <a:cubicBezTo>
                  <a:pt x="9269106" y="1012198"/>
                  <a:pt x="9269106" y="1012198"/>
                  <a:pt x="9277608" y="1012198"/>
                </a:cubicBezTo>
                <a:cubicBezTo>
                  <a:pt x="9277608" y="1012198"/>
                  <a:pt x="9277608" y="1012198"/>
                  <a:pt x="9281860" y="1028088"/>
                </a:cubicBezTo>
                <a:cubicBezTo>
                  <a:pt x="9281860" y="1028088"/>
                  <a:pt x="9281860" y="1028088"/>
                  <a:pt x="9294615" y="1022792"/>
                </a:cubicBezTo>
                <a:cubicBezTo>
                  <a:pt x="9294615" y="1022792"/>
                  <a:pt x="9294615" y="1022792"/>
                  <a:pt x="9303118" y="1033385"/>
                </a:cubicBezTo>
                <a:cubicBezTo>
                  <a:pt x="9298866" y="1043978"/>
                  <a:pt x="9294615" y="1033385"/>
                  <a:pt x="9290364" y="1033385"/>
                </a:cubicBezTo>
                <a:cubicBezTo>
                  <a:pt x="9290364" y="1033385"/>
                  <a:pt x="9290364" y="1033385"/>
                  <a:pt x="9277608" y="1059868"/>
                </a:cubicBezTo>
                <a:cubicBezTo>
                  <a:pt x="9277608" y="1059868"/>
                  <a:pt x="9277608" y="1059868"/>
                  <a:pt x="9269106" y="1070461"/>
                </a:cubicBezTo>
                <a:cubicBezTo>
                  <a:pt x="9269106" y="1070461"/>
                  <a:pt x="9269106" y="1070461"/>
                  <a:pt x="9264854" y="1065164"/>
                </a:cubicBezTo>
                <a:lnTo>
                  <a:pt x="9263540" y="1060195"/>
                </a:lnTo>
                <a:lnTo>
                  <a:pt x="9263974" y="1060087"/>
                </a:lnTo>
                <a:lnTo>
                  <a:pt x="9264256" y="1060695"/>
                </a:lnTo>
                <a:cubicBezTo>
                  <a:pt x="9264588" y="1061192"/>
                  <a:pt x="9264854" y="1061192"/>
                  <a:pt x="9264854" y="1059868"/>
                </a:cubicBezTo>
                <a:lnTo>
                  <a:pt x="9263974" y="1060087"/>
                </a:lnTo>
                <a:lnTo>
                  <a:pt x="9263259" y="1058543"/>
                </a:lnTo>
                <a:cubicBezTo>
                  <a:pt x="9262994" y="1057881"/>
                  <a:pt x="9262861" y="1057550"/>
                  <a:pt x="9263060" y="1058378"/>
                </a:cubicBezTo>
                <a:lnTo>
                  <a:pt x="9263540" y="1060195"/>
                </a:lnTo>
                <a:lnTo>
                  <a:pt x="9262197" y="1060530"/>
                </a:lnTo>
                <a:cubicBezTo>
                  <a:pt x="9259540" y="1061192"/>
                  <a:pt x="9254225" y="1062516"/>
                  <a:pt x="9243596" y="1065164"/>
                </a:cubicBezTo>
                <a:cubicBezTo>
                  <a:pt x="9243596" y="1065164"/>
                  <a:pt x="9243596" y="1065164"/>
                  <a:pt x="9243596" y="1081054"/>
                </a:cubicBezTo>
                <a:cubicBezTo>
                  <a:pt x="9243596" y="1081054"/>
                  <a:pt x="9243596" y="1081054"/>
                  <a:pt x="9247848" y="1091647"/>
                </a:cubicBezTo>
                <a:cubicBezTo>
                  <a:pt x="9247848" y="1091647"/>
                  <a:pt x="9247848" y="1091647"/>
                  <a:pt x="9222338" y="1112833"/>
                </a:cubicBezTo>
                <a:cubicBezTo>
                  <a:pt x="9222338" y="1112833"/>
                  <a:pt x="9222338" y="1112833"/>
                  <a:pt x="9226590" y="1118130"/>
                </a:cubicBezTo>
                <a:cubicBezTo>
                  <a:pt x="9226590" y="1118130"/>
                  <a:pt x="9226590" y="1118130"/>
                  <a:pt x="9218086" y="1139316"/>
                </a:cubicBezTo>
                <a:cubicBezTo>
                  <a:pt x="9213835" y="1149909"/>
                  <a:pt x="9196828" y="1128723"/>
                  <a:pt x="9184074" y="1134020"/>
                </a:cubicBezTo>
                <a:cubicBezTo>
                  <a:pt x="9184074" y="1134020"/>
                  <a:pt x="9184074" y="1134020"/>
                  <a:pt x="9179822" y="1155206"/>
                </a:cubicBezTo>
                <a:cubicBezTo>
                  <a:pt x="9179822" y="1155206"/>
                  <a:pt x="9179822" y="1155206"/>
                  <a:pt x="9192577" y="1165799"/>
                </a:cubicBezTo>
                <a:cubicBezTo>
                  <a:pt x="9192577" y="1165799"/>
                  <a:pt x="9192577" y="1165799"/>
                  <a:pt x="9171319" y="1171096"/>
                </a:cubicBezTo>
                <a:cubicBezTo>
                  <a:pt x="9171319" y="1171096"/>
                  <a:pt x="9171319" y="1171096"/>
                  <a:pt x="9171319" y="1181689"/>
                </a:cubicBezTo>
                <a:lnTo>
                  <a:pt x="9157752" y="1188116"/>
                </a:lnTo>
                <a:lnTo>
                  <a:pt x="9155375" y="1183675"/>
                </a:lnTo>
                <a:cubicBezTo>
                  <a:pt x="9154312" y="1181689"/>
                  <a:pt x="9154312" y="1181689"/>
                  <a:pt x="9154312" y="1181689"/>
                </a:cubicBezTo>
                <a:cubicBezTo>
                  <a:pt x="9157501" y="1181689"/>
                  <a:pt x="9136775" y="1196585"/>
                  <a:pt x="9147736" y="1192861"/>
                </a:cubicBezTo>
                <a:lnTo>
                  <a:pt x="9157752" y="1188116"/>
                </a:lnTo>
                <a:lnTo>
                  <a:pt x="9162816" y="1197578"/>
                </a:lnTo>
                <a:lnTo>
                  <a:pt x="9150352" y="1200929"/>
                </a:lnTo>
                <a:lnTo>
                  <a:pt x="9145810" y="1197578"/>
                </a:lnTo>
                <a:cubicBezTo>
                  <a:pt x="9145810" y="1197578"/>
                  <a:pt x="9145810" y="1197578"/>
                  <a:pt x="9133054" y="1197578"/>
                </a:cubicBezTo>
                <a:cubicBezTo>
                  <a:pt x="9128803" y="1229358"/>
                  <a:pt x="9128803" y="1213468"/>
                  <a:pt x="9116048" y="1218765"/>
                </a:cubicBezTo>
                <a:cubicBezTo>
                  <a:pt x="9116048" y="1218765"/>
                  <a:pt x="9116048" y="1218765"/>
                  <a:pt x="9124552" y="1224061"/>
                </a:cubicBezTo>
                <a:cubicBezTo>
                  <a:pt x="9124552" y="1224061"/>
                  <a:pt x="9124552" y="1224061"/>
                  <a:pt x="9116048" y="1234654"/>
                </a:cubicBezTo>
                <a:cubicBezTo>
                  <a:pt x="9116048" y="1234654"/>
                  <a:pt x="9116048" y="1234654"/>
                  <a:pt x="9082036" y="1245248"/>
                </a:cubicBezTo>
                <a:cubicBezTo>
                  <a:pt x="9082036" y="1245248"/>
                  <a:pt x="9082036" y="1245248"/>
                  <a:pt x="9077784" y="1266434"/>
                </a:cubicBezTo>
                <a:cubicBezTo>
                  <a:pt x="9077784" y="1266434"/>
                  <a:pt x="9077784" y="1266434"/>
                  <a:pt x="9086287" y="1271730"/>
                </a:cubicBezTo>
                <a:cubicBezTo>
                  <a:pt x="9086287" y="1271730"/>
                  <a:pt x="9086287" y="1271730"/>
                  <a:pt x="9094790" y="1287620"/>
                </a:cubicBezTo>
                <a:cubicBezTo>
                  <a:pt x="9082036" y="1294241"/>
                  <a:pt x="9074064" y="1296889"/>
                  <a:pt x="9069347" y="1297386"/>
                </a:cubicBezTo>
                <a:lnTo>
                  <a:pt x="9067174" y="1296229"/>
                </a:lnTo>
                <a:lnTo>
                  <a:pt x="9073532" y="1292917"/>
                </a:lnTo>
                <a:cubicBezTo>
                  <a:pt x="9071407" y="1284972"/>
                  <a:pt x="9063967" y="1290268"/>
                  <a:pt x="9063435" y="1294241"/>
                </a:cubicBezTo>
                <a:lnTo>
                  <a:pt x="9067174" y="1296229"/>
                </a:lnTo>
                <a:lnTo>
                  <a:pt x="9041446" y="1309634"/>
                </a:lnTo>
                <a:lnTo>
                  <a:pt x="9040353" y="1317288"/>
                </a:lnTo>
                <a:lnTo>
                  <a:pt x="9035268" y="1319400"/>
                </a:lnTo>
                <a:cubicBezTo>
                  <a:pt x="9030485" y="1329331"/>
                  <a:pt x="9026898" y="1336944"/>
                  <a:pt x="9024249" y="1342686"/>
                </a:cubicBezTo>
                <a:lnTo>
                  <a:pt x="9020451" y="1351179"/>
                </a:lnTo>
                <a:lnTo>
                  <a:pt x="9020388" y="1351179"/>
                </a:lnTo>
                <a:lnTo>
                  <a:pt x="9020328" y="1351179"/>
                </a:lnTo>
                <a:lnTo>
                  <a:pt x="9022713" y="1343979"/>
                </a:lnTo>
                <a:cubicBezTo>
                  <a:pt x="9023311" y="1340255"/>
                  <a:pt x="9022514" y="1337937"/>
                  <a:pt x="9018262" y="1340586"/>
                </a:cubicBezTo>
                <a:cubicBezTo>
                  <a:pt x="9018262" y="1340586"/>
                  <a:pt x="9018262" y="1340586"/>
                  <a:pt x="9018262" y="1351179"/>
                </a:cubicBezTo>
                <a:lnTo>
                  <a:pt x="9020328" y="1351179"/>
                </a:lnTo>
                <a:lnTo>
                  <a:pt x="9019977" y="1352239"/>
                </a:lnTo>
                <a:lnTo>
                  <a:pt x="9018860" y="1354738"/>
                </a:lnTo>
                <a:cubicBezTo>
                  <a:pt x="9016800" y="1359620"/>
                  <a:pt x="9017465" y="1358793"/>
                  <a:pt x="9018793" y="1355813"/>
                </a:cubicBezTo>
                <a:lnTo>
                  <a:pt x="9019977" y="1352239"/>
                </a:lnTo>
                <a:lnTo>
                  <a:pt x="9020451" y="1351179"/>
                </a:lnTo>
                <a:lnTo>
                  <a:pt x="9035268" y="1351179"/>
                </a:lnTo>
                <a:cubicBezTo>
                  <a:pt x="9035268" y="1351179"/>
                  <a:pt x="9035268" y="1351179"/>
                  <a:pt x="9026765" y="1367069"/>
                </a:cubicBezTo>
                <a:cubicBezTo>
                  <a:pt x="8967242" y="1351179"/>
                  <a:pt x="9014010" y="1367069"/>
                  <a:pt x="9005507" y="1372365"/>
                </a:cubicBezTo>
                <a:cubicBezTo>
                  <a:pt x="8988500" y="1377662"/>
                  <a:pt x="9001256" y="1361772"/>
                  <a:pt x="8992752" y="1361772"/>
                </a:cubicBezTo>
                <a:cubicBezTo>
                  <a:pt x="8992752" y="1361772"/>
                  <a:pt x="8992752" y="1361772"/>
                  <a:pt x="8975746" y="1372365"/>
                </a:cubicBezTo>
                <a:cubicBezTo>
                  <a:pt x="8975746" y="1372365"/>
                  <a:pt x="8975746" y="1372365"/>
                  <a:pt x="8979998" y="1388255"/>
                </a:cubicBezTo>
                <a:cubicBezTo>
                  <a:pt x="8979998" y="1388255"/>
                  <a:pt x="8979998" y="1388255"/>
                  <a:pt x="8997004" y="1388255"/>
                </a:cubicBezTo>
                <a:cubicBezTo>
                  <a:pt x="8997004" y="1388255"/>
                  <a:pt x="8997004" y="1388255"/>
                  <a:pt x="8997004" y="1425331"/>
                </a:cubicBezTo>
                <a:cubicBezTo>
                  <a:pt x="8997004" y="1425331"/>
                  <a:pt x="8997004" y="1425331"/>
                  <a:pt x="8992752" y="1425331"/>
                </a:cubicBezTo>
                <a:cubicBezTo>
                  <a:pt x="8992752" y="1425331"/>
                  <a:pt x="8992752" y="1425331"/>
                  <a:pt x="8988500" y="1420034"/>
                </a:cubicBezTo>
                <a:cubicBezTo>
                  <a:pt x="8988500" y="1420034"/>
                  <a:pt x="8988500" y="1420034"/>
                  <a:pt x="8988500" y="1414738"/>
                </a:cubicBezTo>
                <a:cubicBezTo>
                  <a:pt x="8988500" y="1414738"/>
                  <a:pt x="8988500" y="1414738"/>
                  <a:pt x="8971494" y="1409441"/>
                </a:cubicBezTo>
                <a:cubicBezTo>
                  <a:pt x="8971494" y="1409441"/>
                  <a:pt x="8971494" y="1409441"/>
                  <a:pt x="8971494" y="1414738"/>
                </a:cubicBezTo>
                <a:cubicBezTo>
                  <a:pt x="8950236" y="1488890"/>
                  <a:pt x="8962991" y="1425331"/>
                  <a:pt x="8945985" y="1462407"/>
                </a:cubicBezTo>
                <a:cubicBezTo>
                  <a:pt x="8945985" y="1462407"/>
                  <a:pt x="8945985" y="1462407"/>
                  <a:pt x="8920476" y="1457110"/>
                </a:cubicBezTo>
                <a:cubicBezTo>
                  <a:pt x="8920476" y="1457110"/>
                  <a:pt x="8920476" y="1457110"/>
                  <a:pt x="8920476" y="1473000"/>
                </a:cubicBezTo>
                <a:cubicBezTo>
                  <a:pt x="8920476" y="1473000"/>
                  <a:pt x="8920476" y="1473000"/>
                  <a:pt x="8916224" y="1467703"/>
                </a:cubicBezTo>
                <a:cubicBezTo>
                  <a:pt x="8916224" y="1467703"/>
                  <a:pt x="8916224" y="1467703"/>
                  <a:pt x="8890714" y="1483593"/>
                </a:cubicBezTo>
                <a:cubicBezTo>
                  <a:pt x="8890714" y="1483593"/>
                  <a:pt x="8890714" y="1483593"/>
                  <a:pt x="8890714" y="1499483"/>
                </a:cubicBezTo>
                <a:cubicBezTo>
                  <a:pt x="8890714" y="1499483"/>
                  <a:pt x="8890714" y="1499483"/>
                  <a:pt x="8899218" y="1483593"/>
                </a:cubicBezTo>
                <a:cubicBezTo>
                  <a:pt x="8899218" y="1483593"/>
                  <a:pt x="8899218" y="1483593"/>
                  <a:pt x="8911972" y="1499483"/>
                </a:cubicBezTo>
                <a:cubicBezTo>
                  <a:pt x="8911972" y="1499483"/>
                  <a:pt x="8911972" y="1499483"/>
                  <a:pt x="8907720" y="1504779"/>
                </a:cubicBezTo>
                <a:cubicBezTo>
                  <a:pt x="8873708" y="1541855"/>
                  <a:pt x="8869456" y="1488890"/>
                  <a:pt x="8856702" y="1520669"/>
                </a:cubicBezTo>
                <a:cubicBezTo>
                  <a:pt x="8856702" y="1520669"/>
                  <a:pt x="8856702" y="1520669"/>
                  <a:pt x="8852450" y="1510076"/>
                </a:cubicBezTo>
                <a:cubicBezTo>
                  <a:pt x="8852450" y="1510076"/>
                  <a:pt x="8852450" y="1510076"/>
                  <a:pt x="8852450" y="1520669"/>
                </a:cubicBezTo>
                <a:cubicBezTo>
                  <a:pt x="8852450" y="1520669"/>
                  <a:pt x="8852450" y="1520669"/>
                  <a:pt x="8860953" y="1536559"/>
                </a:cubicBezTo>
                <a:cubicBezTo>
                  <a:pt x="8860953" y="1536559"/>
                  <a:pt x="8860953" y="1536559"/>
                  <a:pt x="8848198" y="1552449"/>
                </a:cubicBezTo>
                <a:cubicBezTo>
                  <a:pt x="8848198" y="1552449"/>
                  <a:pt x="8848198" y="1552449"/>
                  <a:pt x="8856702" y="1573635"/>
                </a:cubicBezTo>
                <a:cubicBezTo>
                  <a:pt x="8856702" y="1573635"/>
                  <a:pt x="8856702" y="1573635"/>
                  <a:pt x="8831192" y="1589525"/>
                </a:cubicBezTo>
                <a:cubicBezTo>
                  <a:pt x="8801431" y="1578931"/>
                  <a:pt x="8831192" y="1584228"/>
                  <a:pt x="8822689" y="1573635"/>
                </a:cubicBezTo>
                <a:cubicBezTo>
                  <a:pt x="8822689" y="1573635"/>
                  <a:pt x="8822689" y="1573635"/>
                  <a:pt x="8801431" y="1594821"/>
                </a:cubicBezTo>
                <a:cubicBezTo>
                  <a:pt x="8801431" y="1594821"/>
                  <a:pt x="8801431" y="1594821"/>
                  <a:pt x="8805682" y="1594821"/>
                </a:cubicBezTo>
                <a:cubicBezTo>
                  <a:pt x="8805682" y="1594821"/>
                  <a:pt x="8805682" y="1594821"/>
                  <a:pt x="8818437" y="1594821"/>
                </a:cubicBezTo>
                <a:cubicBezTo>
                  <a:pt x="8818437" y="1594821"/>
                  <a:pt x="8818437" y="1594821"/>
                  <a:pt x="8822689" y="1605414"/>
                </a:cubicBezTo>
                <a:cubicBezTo>
                  <a:pt x="8822689" y="1605414"/>
                  <a:pt x="8822689" y="1605414"/>
                  <a:pt x="8788676" y="1637194"/>
                </a:cubicBezTo>
                <a:cubicBezTo>
                  <a:pt x="8788676" y="1637194"/>
                  <a:pt x="8788676" y="1637194"/>
                  <a:pt x="8805682" y="1653083"/>
                </a:cubicBezTo>
                <a:cubicBezTo>
                  <a:pt x="8805682" y="1653083"/>
                  <a:pt x="8805682" y="1653083"/>
                  <a:pt x="8801431" y="1658380"/>
                </a:cubicBezTo>
                <a:cubicBezTo>
                  <a:pt x="8801431" y="1658380"/>
                  <a:pt x="8801431" y="1658380"/>
                  <a:pt x="8780173" y="1647787"/>
                </a:cubicBezTo>
                <a:cubicBezTo>
                  <a:pt x="8780173" y="1647787"/>
                  <a:pt x="8780173" y="1647787"/>
                  <a:pt x="8767418" y="1642490"/>
                </a:cubicBezTo>
                <a:cubicBezTo>
                  <a:pt x="8767418" y="1642490"/>
                  <a:pt x="8767418" y="1642490"/>
                  <a:pt x="8754664" y="1663677"/>
                </a:cubicBezTo>
                <a:cubicBezTo>
                  <a:pt x="8754664" y="1663677"/>
                  <a:pt x="8754664" y="1663677"/>
                  <a:pt x="8758915" y="1663677"/>
                </a:cubicBezTo>
                <a:cubicBezTo>
                  <a:pt x="8758915" y="1663677"/>
                  <a:pt x="8758915" y="1663677"/>
                  <a:pt x="8767418" y="1658380"/>
                </a:cubicBezTo>
                <a:cubicBezTo>
                  <a:pt x="8767418" y="1658380"/>
                  <a:pt x="8767418" y="1658380"/>
                  <a:pt x="8775922" y="1684863"/>
                </a:cubicBezTo>
                <a:cubicBezTo>
                  <a:pt x="8737657" y="1695456"/>
                  <a:pt x="8767418" y="1684863"/>
                  <a:pt x="8763166" y="1679566"/>
                </a:cubicBezTo>
                <a:cubicBezTo>
                  <a:pt x="8763166" y="1679566"/>
                  <a:pt x="8763166" y="1679566"/>
                  <a:pt x="8733406" y="1684863"/>
                </a:cubicBezTo>
                <a:cubicBezTo>
                  <a:pt x="8733406" y="1684863"/>
                  <a:pt x="8733406" y="1684863"/>
                  <a:pt x="8733406" y="1668973"/>
                </a:cubicBezTo>
                <a:cubicBezTo>
                  <a:pt x="8733406" y="1668973"/>
                  <a:pt x="8733406" y="1668973"/>
                  <a:pt x="8695141" y="1711346"/>
                </a:cubicBezTo>
                <a:cubicBezTo>
                  <a:pt x="8716399" y="1721939"/>
                  <a:pt x="8699393" y="1721939"/>
                  <a:pt x="8699393" y="1721939"/>
                </a:cubicBezTo>
                <a:cubicBezTo>
                  <a:pt x="8699393" y="1721939"/>
                  <a:pt x="8699393" y="1721939"/>
                  <a:pt x="8716399" y="1727235"/>
                </a:cubicBezTo>
                <a:cubicBezTo>
                  <a:pt x="8716399" y="1727235"/>
                  <a:pt x="8716399" y="1727235"/>
                  <a:pt x="8699393" y="1759015"/>
                </a:cubicBezTo>
                <a:cubicBezTo>
                  <a:pt x="8699393" y="1759015"/>
                  <a:pt x="8699393" y="1759015"/>
                  <a:pt x="8678135" y="1748422"/>
                </a:cubicBezTo>
                <a:cubicBezTo>
                  <a:pt x="8665380" y="1769608"/>
                  <a:pt x="8678135" y="1759015"/>
                  <a:pt x="8678135" y="1764311"/>
                </a:cubicBezTo>
                <a:cubicBezTo>
                  <a:pt x="8678135" y="1764311"/>
                  <a:pt x="8678135" y="1764311"/>
                  <a:pt x="8639870" y="1811981"/>
                </a:cubicBezTo>
                <a:cubicBezTo>
                  <a:pt x="8639870" y="1811981"/>
                  <a:pt x="8639870" y="1811981"/>
                  <a:pt x="8627116" y="1817277"/>
                </a:cubicBezTo>
                <a:cubicBezTo>
                  <a:pt x="8627116" y="1817277"/>
                  <a:pt x="8627116" y="1817277"/>
                  <a:pt x="8631368" y="1822574"/>
                </a:cubicBezTo>
                <a:cubicBezTo>
                  <a:pt x="8631368" y="1822574"/>
                  <a:pt x="8631368" y="1822574"/>
                  <a:pt x="8610110" y="1833167"/>
                </a:cubicBezTo>
                <a:cubicBezTo>
                  <a:pt x="8631368" y="1827870"/>
                  <a:pt x="8618613" y="1843760"/>
                  <a:pt x="8622864" y="1849057"/>
                </a:cubicBezTo>
                <a:cubicBezTo>
                  <a:pt x="8622864" y="1849057"/>
                  <a:pt x="8622864" y="1849057"/>
                  <a:pt x="8588852" y="1859650"/>
                </a:cubicBezTo>
                <a:cubicBezTo>
                  <a:pt x="8588852" y="1859650"/>
                  <a:pt x="8588852" y="1859650"/>
                  <a:pt x="8580348" y="1870243"/>
                </a:cubicBezTo>
                <a:cubicBezTo>
                  <a:pt x="8580348" y="1870243"/>
                  <a:pt x="8580348" y="1870243"/>
                  <a:pt x="8576097" y="1880836"/>
                </a:cubicBezTo>
                <a:cubicBezTo>
                  <a:pt x="8576097" y="1880836"/>
                  <a:pt x="8576097" y="1880836"/>
                  <a:pt x="8559090" y="1902022"/>
                </a:cubicBezTo>
                <a:cubicBezTo>
                  <a:pt x="8559090" y="1902022"/>
                  <a:pt x="8559090" y="1902022"/>
                  <a:pt x="8554839" y="1896726"/>
                </a:cubicBezTo>
                <a:cubicBezTo>
                  <a:pt x="8546336" y="1902022"/>
                  <a:pt x="8537832" y="1912615"/>
                  <a:pt x="8533581" y="1907319"/>
                </a:cubicBezTo>
                <a:cubicBezTo>
                  <a:pt x="8533581" y="1907319"/>
                  <a:pt x="8533581" y="1907319"/>
                  <a:pt x="8508072" y="1928505"/>
                </a:cubicBezTo>
                <a:cubicBezTo>
                  <a:pt x="8508072" y="1928505"/>
                  <a:pt x="8508072" y="1928505"/>
                  <a:pt x="8482562" y="1923209"/>
                </a:cubicBezTo>
                <a:cubicBezTo>
                  <a:pt x="8482562" y="1923209"/>
                  <a:pt x="8482562" y="1923209"/>
                  <a:pt x="8474059" y="1933802"/>
                </a:cubicBezTo>
                <a:cubicBezTo>
                  <a:pt x="8474059" y="1933802"/>
                  <a:pt x="8474059" y="1933802"/>
                  <a:pt x="8474059" y="1954988"/>
                </a:cubicBezTo>
                <a:cubicBezTo>
                  <a:pt x="8474059" y="1954988"/>
                  <a:pt x="8474059" y="1954988"/>
                  <a:pt x="8491065" y="1954988"/>
                </a:cubicBezTo>
                <a:cubicBezTo>
                  <a:pt x="8474059" y="1965581"/>
                  <a:pt x="8486814" y="1960285"/>
                  <a:pt x="8486814" y="1960285"/>
                </a:cubicBezTo>
                <a:cubicBezTo>
                  <a:pt x="8486814" y="1960285"/>
                  <a:pt x="8486814" y="1960285"/>
                  <a:pt x="8499568" y="1965581"/>
                </a:cubicBezTo>
                <a:cubicBezTo>
                  <a:pt x="8492128" y="1972202"/>
                  <a:pt x="8488408" y="1976836"/>
                  <a:pt x="8486946" y="1979981"/>
                </a:cubicBezTo>
                <a:lnTo>
                  <a:pt x="8487200" y="1981471"/>
                </a:lnTo>
                <a:lnTo>
                  <a:pt x="8478310" y="1981471"/>
                </a:lnTo>
                <a:cubicBezTo>
                  <a:pt x="8478310" y="1981471"/>
                  <a:pt x="8478310" y="1981471"/>
                  <a:pt x="8474059" y="1965581"/>
                </a:cubicBezTo>
                <a:cubicBezTo>
                  <a:pt x="8474059" y="1965581"/>
                  <a:pt x="8474059" y="1965581"/>
                  <a:pt x="8457052" y="1981471"/>
                </a:cubicBezTo>
                <a:cubicBezTo>
                  <a:pt x="8457052" y="1981471"/>
                  <a:pt x="8457052" y="1981471"/>
                  <a:pt x="8444298" y="1981471"/>
                </a:cubicBezTo>
                <a:cubicBezTo>
                  <a:pt x="8444298" y="1981471"/>
                  <a:pt x="8444298" y="1981471"/>
                  <a:pt x="8435794" y="1981471"/>
                </a:cubicBezTo>
                <a:cubicBezTo>
                  <a:pt x="8435794" y="1981471"/>
                  <a:pt x="8435794" y="1981471"/>
                  <a:pt x="8423040" y="2002657"/>
                </a:cubicBezTo>
                <a:cubicBezTo>
                  <a:pt x="8423040" y="2002657"/>
                  <a:pt x="8423040" y="2002657"/>
                  <a:pt x="8427291" y="2013250"/>
                </a:cubicBezTo>
                <a:cubicBezTo>
                  <a:pt x="8427291" y="2013250"/>
                  <a:pt x="8427291" y="2013250"/>
                  <a:pt x="8406033" y="2018547"/>
                </a:cubicBezTo>
                <a:cubicBezTo>
                  <a:pt x="8406033" y="2018547"/>
                  <a:pt x="8406033" y="2018547"/>
                  <a:pt x="8384775" y="2002657"/>
                </a:cubicBezTo>
                <a:cubicBezTo>
                  <a:pt x="8384775" y="2002657"/>
                  <a:pt x="8384775" y="2002657"/>
                  <a:pt x="8384775" y="2023843"/>
                </a:cubicBezTo>
                <a:cubicBezTo>
                  <a:pt x="8384775" y="2023843"/>
                  <a:pt x="8384775" y="2023843"/>
                  <a:pt x="8355014" y="2029140"/>
                </a:cubicBezTo>
                <a:cubicBezTo>
                  <a:pt x="8355014" y="2029140"/>
                  <a:pt x="8355014" y="2029140"/>
                  <a:pt x="8350763" y="2045030"/>
                </a:cubicBezTo>
                <a:cubicBezTo>
                  <a:pt x="8350763" y="2045030"/>
                  <a:pt x="8346511" y="2045030"/>
                  <a:pt x="8346511" y="2045030"/>
                </a:cubicBezTo>
                <a:cubicBezTo>
                  <a:pt x="8355014" y="2034437"/>
                  <a:pt x="8346511" y="2045030"/>
                  <a:pt x="8346511" y="2039733"/>
                </a:cubicBezTo>
                <a:cubicBezTo>
                  <a:pt x="8338008" y="2034437"/>
                  <a:pt x="8329505" y="2050326"/>
                  <a:pt x="8321002" y="2039733"/>
                </a:cubicBezTo>
                <a:cubicBezTo>
                  <a:pt x="8321002" y="2039733"/>
                  <a:pt x="8321002" y="2039733"/>
                  <a:pt x="8312499" y="2034437"/>
                </a:cubicBezTo>
                <a:cubicBezTo>
                  <a:pt x="8312499" y="2034437"/>
                  <a:pt x="8312499" y="2034437"/>
                  <a:pt x="8303995" y="2045030"/>
                </a:cubicBezTo>
                <a:cubicBezTo>
                  <a:pt x="8303995" y="2045030"/>
                  <a:pt x="8303995" y="2045030"/>
                  <a:pt x="8257228" y="2060919"/>
                </a:cubicBezTo>
                <a:cubicBezTo>
                  <a:pt x="8257228" y="2060919"/>
                  <a:pt x="8257228" y="2060919"/>
                  <a:pt x="8265731" y="2066216"/>
                </a:cubicBezTo>
                <a:cubicBezTo>
                  <a:pt x="8265731" y="2066216"/>
                  <a:pt x="8265731" y="2066216"/>
                  <a:pt x="8252976" y="2087402"/>
                </a:cubicBezTo>
                <a:cubicBezTo>
                  <a:pt x="8252976" y="2087402"/>
                  <a:pt x="8252976" y="2087402"/>
                  <a:pt x="8231718" y="2087402"/>
                </a:cubicBezTo>
                <a:cubicBezTo>
                  <a:pt x="8231718" y="2087402"/>
                  <a:pt x="8231718" y="2087402"/>
                  <a:pt x="8231718" y="2076809"/>
                </a:cubicBezTo>
                <a:cubicBezTo>
                  <a:pt x="8231718" y="2076809"/>
                  <a:pt x="8231718" y="2076809"/>
                  <a:pt x="8248725" y="2066216"/>
                </a:cubicBezTo>
                <a:cubicBezTo>
                  <a:pt x="8248725" y="2066216"/>
                  <a:pt x="8248725" y="2066216"/>
                  <a:pt x="8244473" y="2060919"/>
                </a:cubicBezTo>
                <a:cubicBezTo>
                  <a:pt x="8244473" y="2060919"/>
                  <a:pt x="8244473" y="2060919"/>
                  <a:pt x="8240222" y="2066216"/>
                </a:cubicBezTo>
                <a:cubicBezTo>
                  <a:pt x="8214712" y="2076809"/>
                  <a:pt x="8223215" y="2060919"/>
                  <a:pt x="8227467" y="2060919"/>
                </a:cubicBezTo>
                <a:cubicBezTo>
                  <a:pt x="8227467" y="2060919"/>
                  <a:pt x="8227467" y="2060919"/>
                  <a:pt x="8218964" y="2071513"/>
                </a:cubicBezTo>
                <a:cubicBezTo>
                  <a:pt x="8218964" y="2071513"/>
                  <a:pt x="8218964" y="2071513"/>
                  <a:pt x="8180699" y="2076809"/>
                </a:cubicBezTo>
                <a:cubicBezTo>
                  <a:pt x="8180699" y="2076809"/>
                  <a:pt x="8180699" y="2076809"/>
                  <a:pt x="8163693" y="2087402"/>
                </a:cubicBezTo>
                <a:cubicBezTo>
                  <a:pt x="8163693" y="2087402"/>
                  <a:pt x="8163693" y="2087402"/>
                  <a:pt x="8150938" y="2082106"/>
                </a:cubicBezTo>
                <a:cubicBezTo>
                  <a:pt x="8150938" y="2082106"/>
                  <a:pt x="8150938" y="2082106"/>
                  <a:pt x="8150938" y="2087402"/>
                </a:cubicBezTo>
                <a:cubicBezTo>
                  <a:pt x="8150938" y="2087402"/>
                  <a:pt x="8150938" y="2087402"/>
                  <a:pt x="8104171" y="2092699"/>
                </a:cubicBezTo>
                <a:cubicBezTo>
                  <a:pt x="8104171" y="2092699"/>
                  <a:pt x="8104171" y="2092699"/>
                  <a:pt x="8095668" y="2108589"/>
                </a:cubicBezTo>
                <a:cubicBezTo>
                  <a:pt x="8095668" y="2108589"/>
                  <a:pt x="8095668" y="2108589"/>
                  <a:pt x="8087164" y="2103292"/>
                </a:cubicBezTo>
                <a:cubicBezTo>
                  <a:pt x="8087164" y="2103292"/>
                  <a:pt x="8087164" y="2103292"/>
                  <a:pt x="8078661" y="2108589"/>
                </a:cubicBezTo>
                <a:cubicBezTo>
                  <a:pt x="8070158" y="2108589"/>
                  <a:pt x="8078661" y="2076809"/>
                  <a:pt x="8065906" y="2092699"/>
                </a:cubicBezTo>
                <a:cubicBezTo>
                  <a:pt x="8065906" y="2092699"/>
                  <a:pt x="8065906" y="2092699"/>
                  <a:pt x="8065906" y="2108589"/>
                </a:cubicBezTo>
                <a:cubicBezTo>
                  <a:pt x="8065906" y="2108589"/>
                  <a:pt x="8065906" y="2108589"/>
                  <a:pt x="8048900" y="2108589"/>
                </a:cubicBezTo>
                <a:cubicBezTo>
                  <a:pt x="8048900" y="2108589"/>
                  <a:pt x="8048900" y="2108589"/>
                  <a:pt x="8044649" y="2119182"/>
                </a:cubicBezTo>
                <a:cubicBezTo>
                  <a:pt x="8044649" y="2119182"/>
                  <a:pt x="8044649" y="2119182"/>
                  <a:pt x="8006384" y="2113885"/>
                </a:cubicBezTo>
                <a:cubicBezTo>
                  <a:pt x="8006384" y="2113885"/>
                  <a:pt x="8006384" y="2113885"/>
                  <a:pt x="8006384" y="2103292"/>
                </a:cubicBezTo>
                <a:cubicBezTo>
                  <a:pt x="8006384" y="2103292"/>
                  <a:pt x="8006384" y="2103292"/>
                  <a:pt x="8002133" y="2124478"/>
                </a:cubicBezTo>
                <a:cubicBezTo>
                  <a:pt x="8002133" y="2124478"/>
                  <a:pt x="8002133" y="2124478"/>
                  <a:pt x="7968120" y="2135071"/>
                </a:cubicBezTo>
                <a:cubicBezTo>
                  <a:pt x="7963868" y="2113885"/>
                  <a:pt x="7946862" y="2119182"/>
                  <a:pt x="7942610" y="2129775"/>
                </a:cubicBezTo>
                <a:cubicBezTo>
                  <a:pt x="7942610" y="2129775"/>
                  <a:pt x="7942610" y="2129775"/>
                  <a:pt x="7955365" y="2129775"/>
                </a:cubicBezTo>
                <a:cubicBezTo>
                  <a:pt x="7963868" y="2177444"/>
                  <a:pt x="7938359" y="2140368"/>
                  <a:pt x="7955365" y="2145665"/>
                </a:cubicBezTo>
                <a:cubicBezTo>
                  <a:pt x="7955365" y="2145665"/>
                  <a:pt x="7955365" y="2145665"/>
                  <a:pt x="7925604" y="2140368"/>
                </a:cubicBezTo>
                <a:cubicBezTo>
                  <a:pt x="7925604" y="2140368"/>
                  <a:pt x="7925604" y="2140368"/>
                  <a:pt x="7934107" y="2113885"/>
                </a:cubicBezTo>
                <a:lnTo>
                  <a:pt x="7922010" y="2120000"/>
                </a:lnTo>
                <a:lnTo>
                  <a:pt x="7921884" y="2119844"/>
                </a:lnTo>
                <a:cubicBezTo>
                  <a:pt x="7921353" y="2119182"/>
                  <a:pt x="7921353" y="2119182"/>
                  <a:pt x="7921353" y="2119182"/>
                </a:cubicBezTo>
                <a:lnTo>
                  <a:pt x="7919798" y="2121118"/>
                </a:lnTo>
                <a:lnTo>
                  <a:pt x="7915910" y="2123084"/>
                </a:lnTo>
                <a:lnTo>
                  <a:pt x="7913780" y="2120589"/>
                </a:lnTo>
                <a:cubicBezTo>
                  <a:pt x="7911255" y="2121334"/>
                  <a:pt x="7908066" y="2123485"/>
                  <a:pt x="7906472" y="2125141"/>
                </a:cubicBezTo>
                <a:lnTo>
                  <a:pt x="7908675" y="2126674"/>
                </a:lnTo>
                <a:lnTo>
                  <a:pt x="7908996" y="2135899"/>
                </a:lnTo>
                <a:cubicBezTo>
                  <a:pt x="7907003" y="2143347"/>
                  <a:pt x="7899032" y="2140368"/>
                  <a:pt x="7895843" y="2140368"/>
                </a:cubicBezTo>
                <a:cubicBezTo>
                  <a:pt x="7895843" y="2140368"/>
                  <a:pt x="7895843" y="2140368"/>
                  <a:pt x="7891591" y="2129775"/>
                </a:cubicBezTo>
                <a:cubicBezTo>
                  <a:pt x="7891591" y="2129775"/>
                  <a:pt x="7891591" y="2129775"/>
                  <a:pt x="7900095" y="2108589"/>
                </a:cubicBezTo>
                <a:cubicBezTo>
                  <a:pt x="7955365" y="2124478"/>
                  <a:pt x="7900095" y="2113885"/>
                  <a:pt x="7921353" y="2103292"/>
                </a:cubicBezTo>
                <a:cubicBezTo>
                  <a:pt x="7921353" y="2103292"/>
                  <a:pt x="7921353" y="2103292"/>
                  <a:pt x="7921353" y="2092699"/>
                </a:cubicBezTo>
                <a:cubicBezTo>
                  <a:pt x="7921353" y="2092699"/>
                  <a:pt x="7921353" y="2092699"/>
                  <a:pt x="7917101" y="2092699"/>
                </a:cubicBezTo>
                <a:cubicBezTo>
                  <a:pt x="7917101" y="2092699"/>
                  <a:pt x="7917101" y="2092699"/>
                  <a:pt x="7921353" y="2082106"/>
                </a:cubicBezTo>
                <a:cubicBezTo>
                  <a:pt x="7921353" y="2082106"/>
                  <a:pt x="7921353" y="2082106"/>
                  <a:pt x="7929856" y="2082106"/>
                </a:cubicBezTo>
                <a:cubicBezTo>
                  <a:pt x="7929856" y="2082106"/>
                  <a:pt x="7929856" y="2082106"/>
                  <a:pt x="7934107" y="2087402"/>
                </a:cubicBezTo>
                <a:cubicBezTo>
                  <a:pt x="7934107" y="2087402"/>
                  <a:pt x="7934107" y="2087402"/>
                  <a:pt x="7934107" y="2082106"/>
                </a:cubicBezTo>
                <a:cubicBezTo>
                  <a:pt x="7934107" y="2082106"/>
                  <a:pt x="7934107" y="2082106"/>
                  <a:pt x="7951114" y="2066216"/>
                </a:cubicBezTo>
                <a:cubicBezTo>
                  <a:pt x="7951114" y="2066216"/>
                  <a:pt x="7951114" y="2066216"/>
                  <a:pt x="7951114" y="2060919"/>
                </a:cubicBezTo>
                <a:cubicBezTo>
                  <a:pt x="7951114" y="2060919"/>
                  <a:pt x="7951114" y="2060919"/>
                  <a:pt x="7985126" y="2034437"/>
                </a:cubicBezTo>
                <a:cubicBezTo>
                  <a:pt x="7985126" y="2034437"/>
                  <a:pt x="7985126" y="2034437"/>
                  <a:pt x="7972372" y="2023843"/>
                </a:cubicBezTo>
                <a:cubicBezTo>
                  <a:pt x="7968120" y="2066216"/>
                  <a:pt x="7963868" y="2034437"/>
                  <a:pt x="7959617" y="2039733"/>
                </a:cubicBezTo>
                <a:cubicBezTo>
                  <a:pt x="7959617" y="2039733"/>
                  <a:pt x="7959617" y="2039733"/>
                  <a:pt x="7921353" y="2045030"/>
                </a:cubicBezTo>
                <a:cubicBezTo>
                  <a:pt x="7921353" y="2045030"/>
                  <a:pt x="7921353" y="2045030"/>
                  <a:pt x="7934107" y="2029140"/>
                </a:cubicBezTo>
                <a:cubicBezTo>
                  <a:pt x="7934107" y="2029140"/>
                  <a:pt x="7934107" y="2029140"/>
                  <a:pt x="7972372" y="1981471"/>
                </a:cubicBezTo>
                <a:cubicBezTo>
                  <a:pt x="7972372" y="1981471"/>
                  <a:pt x="7972372" y="1981471"/>
                  <a:pt x="7908598" y="2029140"/>
                </a:cubicBezTo>
                <a:cubicBezTo>
                  <a:pt x="7908598" y="2050326"/>
                  <a:pt x="7895843" y="2018547"/>
                  <a:pt x="7895843" y="2034437"/>
                </a:cubicBezTo>
                <a:cubicBezTo>
                  <a:pt x="7895843" y="2034437"/>
                  <a:pt x="7895843" y="2034437"/>
                  <a:pt x="7819314" y="2097995"/>
                </a:cubicBezTo>
                <a:cubicBezTo>
                  <a:pt x="7819314" y="2097995"/>
                  <a:pt x="7819314" y="2097995"/>
                  <a:pt x="7806560" y="2097995"/>
                </a:cubicBezTo>
                <a:cubicBezTo>
                  <a:pt x="7806560" y="2097995"/>
                  <a:pt x="7806560" y="2097995"/>
                  <a:pt x="7742786" y="2140368"/>
                </a:cubicBezTo>
                <a:cubicBezTo>
                  <a:pt x="7742786" y="2140368"/>
                  <a:pt x="7742786" y="2140368"/>
                  <a:pt x="7738534" y="2135071"/>
                </a:cubicBezTo>
                <a:cubicBezTo>
                  <a:pt x="7738534" y="2135071"/>
                  <a:pt x="7738534" y="2135071"/>
                  <a:pt x="7734283" y="2140368"/>
                </a:cubicBezTo>
                <a:cubicBezTo>
                  <a:pt x="7734283" y="2140368"/>
                  <a:pt x="7734283" y="2140368"/>
                  <a:pt x="7730031" y="2135071"/>
                </a:cubicBezTo>
                <a:cubicBezTo>
                  <a:pt x="7730031" y="2135071"/>
                  <a:pt x="7730031" y="2135071"/>
                  <a:pt x="7738534" y="2124478"/>
                </a:cubicBezTo>
                <a:cubicBezTo>
                  <a:pt x="7738534" y="2124478"/>
                  <a:pt x="7738534" y="2124478"/>
                  <a:pt x="7768295" y="2103292"/>
                </a:cubicBezTo>
                <a:cubicBezTo>
                  <a:pt x="7768295" y="2103292"/>
                  <a:pt x="7768295" y="2103292"/>
                  <a:pt x="7785302" y="2082106"/>
                </a:cubicBezTo>
                <a:cubicBezTo>
                  <a:pt x="7785302" y="2082106"/>
                  <a:pt x="7785302" y="2082106"/>
                  <a:pt x="7857579" y="2018547"/>
                </a:cubicBezTo>
                <a:cubicBezTo>
                  <a:pt x="7857579" y="2018547"/>
                  <a:pt x="7857579" y="2018547"/>
                  <a:pt x="7866082" y="2018547"/>
                </a:cubicBezTo>
                <a:cubicBezTo>
                  <a:pt x="7866082" y="2018547"/>
                  <a:pt x="7866082" y="2018547"/>
                  <a:pt x="7857579" y="2013250"/>
                </a:cubicBezTo>
                <a:cubicBezTo>
                  <a:pt x="7857579" y="2013250"/>
                  <a:pt x="7857579" y="2013250"/>
                  <a:pt x="7861830" y="2007954"/>
                </a:cubicBezTo>
                <a:cubicBezTo>
                  <a:pt x="7861830" y="2007954"/>
                  <a:pt x="7861830" y="2007954"/>
                  <a:pt x="7895843" y="1986767"/>
                </a:cubicBezTo>
                <a:cubicBezTo>
                  <a:pt x="7895843" y="1986767"/>
                  <a:pt x="7895843" y="1986767"/>
                  <a:pt x="7900095" y="1970878"/>
                </a:cubicBezTo>
                <a:cubicBezTo>
                  <a:pt x="7900095" y="1970878"/>
                  <a:pt x="7900095" y="1970878"/>
                  <a:pt x="7929856" y="1944395"/>
                </a:cubicBezTo>
                <a:cubicBezTo>
                  <a:pt x="7929856" y="1944395"/>
                  <a:pt x="7929856" y="1944395"/>
                  <a:pt x="7929856" y="1939098"/>
                </a:cubicBezTo>
                <a:cubicBezTo>
                  <a:pt x="7929856" y="1939098"/>
                  <a:pt x="7929856" y="1939098"/>
                  <a:pt x="7942610" y="1939098"/>
                </a:cubicBezTo>
                <a:cubicBezTo>
                  <a:pt x="7942610" y="1939098"/>
                  <a:pt x="7942610" y="1939098"/>
                  <a:pt x="7942610" y="1928505"/>
                </a:cubicBezTo>
                <a:cubicBezTo>
                  <a:pt x="7942610" y="1928505"/>
                  <a:pt x="7942610" y="1928505"/>
                  <a:pt x="7955365" y="1917912"/>
                </a:cubicBezTo>
                <a:cubicBezTo>
                  <a:pt x="7942610" y="1896726"/>
                  <a:pt x="7963868" y="1902022"/>
                  <a:pt x="7972372" y="1896726"/>
                </a:cubicBezTo>
                <a:cubicBezTo>
                  <a:pt x="7972372" y="1896726"/>
                  <a:pt x="7972372" y="1896726"/>
                  <a:pt x="7976623" y="1896726"/>
                </a:cubicBezTo>
                <a:cubicBezTo>
                  <a:pt x="7976623" y="1896726"/>
                  <a:pt x="7976623" y="1896726"/>
                  <a:pt x="7976623" y="1891429"/>
                </a:cubicBezTo>
                <a:cubicBezTo>
                  <a:pt x="7976623" y="1891429"/>
                  <a:pt x="7976623" y="1891429"/>
                  <a:pt x="8006384" y="1859650"/>
                </a:cubicBezTo>
                <a:cubicBezTo>
                  <a:pt x="8006384" y="1859650"/>
                  <a:pt x="8006384" y="1859650"/>
                  <a:pt x="8027642" y="1859650"/>
                </a:cubicBezTo>
                <a:cubicBezTo>
                  <a:pt x="8027642" y="1859650"/>
                  <a:pt x="8027642" y="1859650"/>
                  <a:pt x="8014887" y="1849057"/>
                </a:cubicBezTo>
                <a:cubicBezTo>
                  <a:pt x="8014887" y="1849057"/>
                  <a:pt x="8014887" y="1849057"/>
                  <a:pt x="8019139" y="1849057"/>
                </a:cubicBezTo>
                <a:cubicBezTo>
                  <a:pt x="8028705" y="1843760"/>
                  <a:pt x="8034817" y="1841112"/>
                  <a:pt x="8038537" y="1840201"/>
                </a:cubicBezTo>
                <a:lnTo>
                  <a:pt x="8040658" y="1840862"/>
                </a:lnTo>
                <a:lnTo>
                  <a:pt x="8036145" y="1854353"/>
                </a:lnTo>
                <a:cubicBezTo>
                  <a:pt x="8038271" y="1851705"/>
                  <a:pt x="8043586" y="1845084"/>
                  <a:pt x="8043586" y="1841774"/>
                </a:cubicBezTo>
                <a:lnTo>
                  <a:pt x="8040658" y="1840862"/>
                </a:lnTo>
                <a:lnTo>
                  <a:pt x="8041460" y="1838463"/>
                </a:lnTo>
                <a:cubicBezTo>
                  <a:pt x="8041991" y="1835484"/>
                  <a:pt x="8041460" y="1834491"/>
                  <a:pt x="8040397" y="1834491"/>
                </a:cubicBezTo>
                <a:lnTo>
                  <a:pt x="8040167" y="1834598"/>
                </a:lnTo>
                <a:lnTo>
                  <a:pt x="8040397" y="1833167"/>
                </a:lnTo>
                <a:cubicBezTo>
                  <a:pt x="8040397" y="1833167"/>
                  <a:pt x="8040397" y="1833167"/>
                  <a:pt x="8023391" y="1827870"/>
                </a:cubicBezTo>
                <a:cubicBezTo>
                  <a:pt x="8023391" y="1827870"/>
                  <a:pt x="8023391" y="1827870"/>
                  <a:pt x="8053152" y="1817277"/>
                </a:cubicBezTo>
                <a:lnTo>
                  <a:pt x="8062969" y="1819011"/>
                </a:lnTo>
                <a:lnTo>
                  <a:pt x="8063914" y="1820256"/>
                </a:lnTo>
                <a:cubicBezTo>
                  <a:pt x="8067899" y="1821581"/>
                  <a:pt x="8074543" y="1821581"/>
                  <a:pt x="8070025" y="1820256"/>
                </a:cubicBezTo>
                <a:lnTo>
                  <a:pt x="8062969" y="1819011"/>
                </a:lnTo>
                <a:lnTo>
                  <a:pt x="8061655" y="1817277"/>
                </a:lnTo>
                <a:cubicBezTo>
                  <a:pt x="8061655" y="1817277"/>
                  <a:pt x="8061655" y="1817277"/>
                  <a:pt x="8061655" y="1806684"/>
                </a:cubicBezTo>
                <a:cubicBezTo>
                  <a:pt x="8061655" y="1806684"/>
                  <a:pt x="8061655" y="1806684"/>
                  <a:pt x="8104171" y="1790794"/>
                </a:cubicBezTo>
                <a:cubicBezTo>
                  <a:pt x="8104171" y="1790794"/>
                  <a:pt x="8104171" y="1790794"/>
                  <a:pt x="8091416" y="1790794"/>
                </a:cubicBezTo>
                <a:cubicBezTo>
                  <a:pt x="8091416" y="1790794"/>
                  <a:pt x="8091416" y="1790794"/>
                  <a:pt x="8078661" y="1780201"/>
                </a:cubicBezTo>
                <a:cubicBezTo>
                  <a:pt x="8078661" y="1780201"/>
                  <a:pt x="8078661" y="1780201"/>
                  <a:pt x="8087164" y="1769608"/>
                </a:cubicBezTo>
                <a:cubicBezTo>
                  <a:pt x="8087164" y="1769608"/>
                  <a:pt x="8087164" y="1769608"/>
                  <a:pt x="8108422" y="1774905"/>
                </a:cubicBezTo>
                <a:cubicBezTo>
                  <a:pt x="8108422" y="1774905"/>
                  <a:pt x="8108422" y="1774905"/>
                  <a:pt x="8121177" y="1769608"/>
                </a:cubicBezTo>
                <a:cubicBezTo>
                  <a:pt x="8121177" y="1769608"/>
                  <a:pt x="8121177" y="1769608"/>
                  <a:pt x="8125429" y="1759015"/>
                </a:cubicBezTo>
                <a:cubicBezTo>
                  <a:pt x="8125429" y="1759015"/>
                  <a:pt x="8125429" y="1759015"/>
                  <a:pt x="8121177" y="1759015"/>
                </a:cubicBezTo>
                <a:cubicBezTo>
                  <a:pt x="8159441" y="1690160"/>
                  <a:pt x="8125429" y="1748422"/>
                  <a:pt x="8121177" y="1732532"/>
                </a:cubicBezTo>
                <a:cubicBezTo>
                  <a:pt x="8121177" y="1732532"/>
                  <a:pt x="8121177" y="1732532"/>
                  <a:pt x="8095668" y="1748422"/>
                </a:cubicBezTo>
                <a:cubicBezTo>
                  <a:pt x="8095668" y="1748422"/>
                  <a:pt x="8095668" y="1748422"/>
                  <a:pt x="8087164" y="1769608"/>
                </a:cubicBezTo>
                <a:cubicBezTo>
                  <a:pt x="8087164" y="1769608"/>
                  <a:pt x="8087164" y="1769608"/>
                  <a:pt x="8061655" y="1785498"/>
                </a:cubicBezTo>
                <a:cubicBezTo>
                  <a:pt x="8061655" y="1785498"/>
                  <a:pt x="8061655" y="1785498"/>
                  <a:pt x="8065906" y="1785498"/>
                </a:cubicBezTo>
                <a:cubicBezTo>
                  <a:pt x="8065906" y="1785498"/>
                  <a:pt x="8065906" y="1785498"/>
                  <a:pt x="8014887" y="1827870"/>
                </a:cubicBezTo>
                <a:cubicBezTo>
                  <a:pt x="8014887" y="1827870"/>
                  <a:pt x="8014887" y="1827870"/>
                  <a:pt x="7989378" y="1870243"/>
                </a:cubicBezTo>
                <a:cubicBezTo>
                  <a:pt x="7989378" y="1870243"/>
                  <a:pt x="7989378" y="1870243"/>
                  <a:pt x="7951114" y="1891429"/>
                </a:cubicBezTo>
                <a:cubicBezTo>
                  <a:pt x="7951114" y="1891429"/>
                  <a:pt x="7951114" y="1891429"/>
                  <a:pt x="7951114" y="1902022"/>
                </a:cubicBezTo>
                <a:lnTo>
                  <a:pt x="7934107" y="1911641"/>
                </a:lnTo>
                <a:lnTo>
                  <a:pt x="7934107" y="1903346"/>
                </a:lnTo>
                <a:cubicBezTo>
                  <a:pt x="7934107" y="1902022"/>
                  <a:pt x="7934107" y="1902022"/>
                  <a:pt x="7934107" y="1902022"/>
                </a:cubicBezTo>
                <a:cubicBezTo>
                  <a:pt x="7934107" y="1900698"/>
                  <a:pt x="7932247" y="1902022"/>
                  <a:pt x="7930188" y="1904257"/>
                </a:cubicBezTo>
                <a:lnTo>
                  <a:pt x="7927828" y="1907807"/>
                </a:lnTo>
                <a:lnTo>
                  <a:pt x="7925604" y="1896726"/>
                </a:lnTo>
                <a:cubicBezTo>
                  <a:pt x="7925604" y="1896726"/>
                  <a:pt x="7925604" y="1896726"/>
                  <a:pt x="7934107" y="1891429"/>
                </a:cubicBezTo>
                <a:cubicBezTo>
                  <a:pt x="7934107" y="1891429"/>
                  <a:pt x="7934107" y="1891429"/>
                  <a:pt x="8002133" y="1833167"/>
                </a:cubicBezTo>
                <a:cubicBezTo>
                  <a:pt x="7997881" y="1838463"/>
                  <a:pt x="7997881" y="1827870"/>
                  <a:pt x="7993630" y="1833167"/>
                </a:cubicBezTo>
                <a:cubicBezTo>
                  <a:pt x="7993630" y="1833167"/>
                  <a:pt x="7993630" y="1833167"/>
                  <a:pt x="7997881" y="1827870"/>
                </a:cubicBezTo>
                <a:cubicBezTo>
                  <a:pt x="7997881" y="1827870"/>
                  <a:pt x="7997881" y="1827870"/>
                  <a:pt x="8053152" y="1785498"/>
                </a:cubicBezTo>
                <a:cubicBezTo>
                  <a:pt x="8053152" y="1785498"/>
                  <a:pt x="8053152" y="1785498"/>
                  <a:pt x="8078661" y="1748422"/>
                </a:cubicBezTo>
                <a:cubicBezTo>
                  <a:pt x="8142435" y="1727235"/>
                  <a:pt x="8087164" y="1737829"/>
                  <a:pt x="8095668" y="1737829"/>
                </a:cubicBezTo>
                <a:cubicBezTo>
                  <a:pt x="8095668" y="1737829"/>
                  <a:pt x="8095668" y="1737829"/>
                  <a:pt x="8138183" y="1700753"/>
                </a:cubicBezTo>
                <a:cubicBezTo>
                  <a:pt x="8138183" y="1700753"/>
                  <a:pt x="8138183" y="1700753"/>
                  <a:pt x="8146687" y="1700753"/>
                </a:cubicBezTo>
                <a:cubicBezTo>
                  <a:pt x="8146687" y="1700753"/>
                  <a:pt x="8146687" y="1700753"/>
                  <a:pt x="8138183" y="1711346"/>
                </a:cubicBezTo>
                <a:cubicBezTo>
                  <a:pt x="8138183" y="1711346"/>
                  <a:pt x="8138183" y="1711346"/>
                  <a:pt x="8129680" y="1721939"/>
                </a:cubicBezTo>
                <a:cubicBezTo>
                  <a:pt x="8129680" y="1721939"/>
                  <a:pt x="8129680" y="1721939"/>
                  <a:pt x="8150938" y="1732532"/>
                </a:cubicBezTo>
                <a:cubicBezTo>
                  <a:pt x="8150938" y="1732532"/>
                  <a:pt x="8150938" y="1732532"/>
                  <a:pt x="8167945" y="1727235"/>
                </a:cubicBezTo>
                <a:cubicBezTo>
                  <a:pt x="8167945" y="1727235"/>
                  <a:pt x="8167945" y="1727235"/>
                  <a:pt x="8180699" y="1711346"/>
                </a:cubicBezTo>
                <a:cubicBezTo>
                  <a:pt x="8180699" y="1711346"/>
                  <a:pt x="8180699" y="1711346"/>
                  <a:pt x="8163693" y="1716642"/>
                </a:cubicBezTo>
                <a:cubicBezTo>
                  <a:pt x="8163693" y="1716642"/>
                  <a:pt x="8163693" y="1716642"/>
                  <a:pt x="8163693" y="1706049"/>
                </a:cubicBezTo>
                <a:cubicBezTo>
                  <a:pt x="8163693" y="1706049"/>
                  <a:pt x="8163693" y="1706049"/>
                  <a:pt x="8180699" y="1679566"/>
                </a:cubicBezTo>
                <a:cubicBezTo>
                  <a:pt x="8180699" y="1679566"/>
                  <a:pt x="8180699" y="1679566"/>
                  <a:pt x="8155190" y="1674270"/>
                </a:cubicBezTo>
                <a:cubicBezTo>
                  <a:pt x="8155190" y="1674270"/>
                  <a:pt x="8155190" y="1674270"/>
                  <a:pt x="8159441" y="1668973"/>
                </a:cubicBezTo>
                <a:cubicBezTo>
                  <a:pt x="8159441" y="1668973"/>
                  <a:pt x="8159441" y="1668973"/>
                  <a:pt x="8180699" y="1658380"/>
                </a:cubicBezTo>
                <a:lnTo>
                  <a:pt x="8191152" y="1674709"/>
                </a:lnTo>
                <a:lnTo>
                  <a:pt x="8190156" y="1677192"/>
                </a:lnTo>
                <a:lnTo>
                  <a:pt x="8188671" y="1677911"/>
                </a:lnTo>
                <a:lnTo>
                  <a:pt x="8187938" y="1677577"/>
                </a:lnTo>
                <a:lnTo>
                  <a:pt x="8184884" y="1675511"/>
                </a:lnTo>
                <a:cubicBezTo>
                  <a:pt x="8182559" y="1673939"/>
                  <a:pt x="8180699" y="1672946"/>
                  <a:pt x="8180699" y="1674270"/>
                </a:cubicBezTo>
                <a:lnTo>
                  <a:pt x="8187938" y="1677577"/>
                </a:lnTo>
                <a:lnTo>
                  <a:pt x="8189561" y="1678674"/>
                </a:lnTo>
                <a:lnTo>
                  <a:pt x="8184951" y="1690160"/>
                </a:lnTo>
                <a:cubicBezTo>
                  <a:pt x="8184951" y="1690160"/>
                  <a:pt x="8184951" y="1690160"/>
                  <a:pt x="8223215" y="1663677"/>
                </a:cubicBezTo>
                <a:cubicBezTo>
                  <a:pt x="8223215" y="1663677"/>
                  <a:pt x="8223215" y="1663677"/>
                  <a:pt x="8223215" y="1653083"/>
                </a:cubicBezTo>
                <a:cubicBezTo>
                  <a:pt x="8223215" y="1653083"/>
                  <a:pt x="8223215" y="1653083"/>
                  <a:pt x="8248725" y="1647787"/>
                </a:cubicBezTo>
                <a:cubicBezTo>
                  <a:pt x="8248725" y="1647787"/>
                  <a:pt x="8248725" y="1647787"/>
                  <a:pt x="8257228" y="1637194"/>
                </a:cubicBezTo>
                <a:cubicBezTo>
                  <a:pt x="8257228" y="1637194"/>
                  <a:pt x="8257228" y="1637194"/>
                  <a:pt x="8274234" y="1631897"/>
                </a:cubicBezTo>
                <a:cubicBezTo>
                  <a:pt x="8274234" y="1631897"/>
                  <a:pt x="8274234" y="1631897"/>
                  <a:pt x="8274234" y="1610711"/>
                </a:cubicBezTo>
                <a:cubicBezTo>
                  <a:pt x="8274234" y="1610711"/>
                  <a:pt x="8274234" y="1610711"/>
                  <a:pt x="8286989" y="1610711"/>
                </a:cubicBezTo>
                <a:cubicBezTo>
                  <a:pt x="8286989" y="1610711"/>
                  <a:pt x="8286989" y="1610711"/>
                  <a:pt x="8312499" y="1594821"/>
                </a:cubicBezTo>
                <a:cubicBezTo>
                  <a:pt x="8312499" y="1594821"/>
                  <a:pt x="8312499" y="1594821"/>
                  <a:pt x="8313561" y="1596145"/>
                </a:cubicBezTo>
                <a:lnTo>
                  <a:pt x="8316647" y="1599989"/>
                </a:lnTo>
                <a:lnTo>
                  <a:pt x="8316750" y="1600118"/>
                </a:lnTo>
                <a:lnTo>
                  <a:pt x="8316750" y="1600118"/>
                </a:lnTo>
                <a:lnTo>
                  <a:pt x="8321002" y="1605414"/>
                </a:lnTo>
                <a:lnTo>
                  <a:pt x="8325719" y="1594821"/>
                </a:lnTo>
                <a:lnTo>
                  <a:pt x="8342260" y="1594821"/>
                </a:lnTo>
                <a:cubicBezTo>
                  <a:pt x="8342260" y="1594821"/>
                  <a:pt x="8342260" y="1594821"/>
                  <a:pt x="8350763" y="1578931"/>
                </a:cubicBezTo>
                <a:cubicBezTo>
                  <a:pt x="8350763" y="1578931"/>
                  <a:pt x="8350763" y="1578931"/>
                  <a:pt x="8329505" y="1568338"/>
                </a:cubicBezTo>
                <a:cubicBezTo>
                  <a:pt x="8329505" y="1568338"/>
                  <a:pt x="8329505" y="1568338"/>
                  <a:pt x="8324124" y="1581745"/>
                </a:cubicBezTo>
                <a:lnTo>
                  <a:pt x="8316750" y="1600118"/>
                </a:lnTo>
                <a:lnTo>
                  <a:pt x="8316647" y="1599989"/>
                </a:lnTo>
                <a:lnTo>
                  <a:pt x="8315687" y="1598794"/>
                </a:lnTo>
                <a:cubicBezTo>
                  <a:pt x="8314625" y="1597470"/>
                  <a:pt x="8312499" y="1594821"/>
                  <a:pt x="8308247" y="1589525"/>
                </a:cubicBezTo>
                <a:cubicBezTo>
                  <a:pt x="8308247" y="1589525"/>
                  <a:pt x="8308247" y="1589525"/>
                  <a:pt x="8308247" y="1573635"/>
                </a:cubicBezTo>
                <a:cubicBezTo>
                  <a:pt x="8308247" y="1573635"/>
                  <a:pt x="8308247" y="1573635"/>
                  <a:pt x="8312499" y="1573635"/>
                </a:cubicBezTo>
                <a:cubicBezTo>
                  <a:pt x="8312499" y="1573635"/>
                  <a:pt x="8312499" y="1573635"/>
                  <a:pt x="8312499" y="1557745"/>
                </a:cubicBezTo>
                <a:cubicBezTo>
                  <a:pt x="8312499" y="1557745"/>
                  <a:pt x="8312499" y="1557745"/>
                  <a:pt x="8308247" y="1541855"/>
                </a:cubicBezTo>
                <a:cubicBezTo>
                  <a:pt x="8308247" y="1541855"/>
                  <a:pt x="8308247" y="1541855"/>
                  <a:pt x="8312499" y="1536559"/>
                </a:cubicBezTo>
                <a:cubicBezTo>
                  <a:pt x="8329505" y="1541855"/>
                  <a:pt x="8316750" y="1536559"/>
                  <a:pt x="8321002" y="1536559"/>
                </a:cubicBezTo>
                <a:cubicBezTo>
                  <a:pt x="8321002" y="1536559"/>
                  <a:pt x="8321002" y="1536559"/>
                  <a:pt x="8325253" y="1515373"/>
                </a:cubicBezTo>
                <a:cubicBezTo>
                  <a:pt x="8325253" y="1515373"/>
                  <a:pt x="8325253" y="1515373"/>
                  <a:pt x="8333756" y="1510076"/>
                </a:cubicBezTo>
                <a:cubicBezTo>
                  <a:pt x="8333756" y="1510076"/>
                  <a:pt x="8333756" y="1510076"/>
                  <a:pt x="8312499" y="1510076"/>
                </a:cubicBezTo>
                <a:cubicBezTo>
                  <a:pt x="8333756" y="1552449"/>
                  <a:pt x="8308247" y="1525966"/>
                  <a:pt x="8303995" y="1525966"/>
                </a:cubicBezTo>
                <a:cubicBezTo>
                  <a:pt x="8303995" y="1525966"/>
                  <a:pt x="8303995" y="1525966"/>
                  <a:pt x="8299744" y="1520669"/>
                </a:cubicBezTo>
                <a:cubicBezTo>
                  <a:pt x="8299744" y="1520669"/>
                  <a:pt x="8299744" y="1520669"/>
                  <a:pt x="8299744" y="1515373"/>
                </a:cubicBezTo>
                <a:cubicBezTo>
                  <a:pt x="8265731" y="1499483"/>
                  <a:pt x="8278486" y="1541855"/>
                  <a:pt x="8269983" y="1510076"/>
                </a:cubicBezTo>
                <a:cubicBezTo>
                  <a:pt x="8269983" y="1510076"/>
                  <a:pt x="8269983" y="1510076"/>
                  <a:pt x="8282737" y="1499483"/>
                </a:cubicBezTo>
                <a:cubicBezTo>
                  <a:pt x="8282737" y="1499483"/>
                  <a:pt x="8282737" y="1499483"/>
                  <a:pt x="8299744" y="1504779"/>
                </a:cubicBezTo>
                <a:cubicBezTo>
                  <a:pt x="8299744" y="1504779"/>
                  <a:pt x="8299744" y="1504779"/>
                  <a:pt x="8303995" y="1488890"/>
                </a:cubicBezTo>
                <a:cubicBezTo>
                  <a:pt x="8303995" y="1488890"/>
                  <a:pt x="8303995" y="1488890"/>
                  <a:pt x="8299744" y="1488890"/>
                </a:cubicBezTo>
                <a:cubicBezTo>
                  <a:pt x="8299744" y="1488890"/>
                  <a:pt x="8299744" y="1488890"/>
                  <a:pt x="8269983" y="1483593"/>
                </a:cubicBezTo>
                <a:cubicBezTo>
                  <a:pt x="8269983" y="1483593"/>
                  <a:pt x="8269983" y="1483593"/>
                  <a:pt x="8244473" y="1499483"/>
                </a:cubicBezTo>
                <a:cubicBezTo>
                  <a:pt x="8244473" y="1499483"/>
                  <a:pt x="8244473" y="1499483"/>
                  <a:pt x="8240222" y="1515373"/>
                </a:cubicBezTo>
                <a:cubicBezTo>
                  <a:pt x="8240222" y="1515373"/>
                  <a:pt x="8240222" y="1515373"/>
                  <a:pt x="8214712" y="1525966"/>
                </a:cubicBezTo>
                <a:cubicBezTo>
                  <a:pt x="8214712" y="1525966"/>
                  <a:pt x="8214712" y="1525966"/>
                  <a:pt x="8214712" y="1547152"/>
                </a:cubicBezTo>
                <a:cubicBezTo>
                  <a:pt x="8214712" y="1547152"/>
                  <a:pt x="8214712" y="1547152"/>
                  <a:pt x="8176448" y="1573635"/>
                </a:cubicBezTo>
                <a:cubicBezTo>
                  <a:pt x="8176448" y="1573635"/>
                  <a:pt x="8176448" y="1573635"/>
                  <a:pt x="8189203" y="1589525"/>
                </a:cubicBezTo>
                <a:cubicBezTo>
                  <a:pt x="8167945" y="1610711"/>
                  <a:pt x="8184951" y="1589525"/>
                  <a:pt x="8180699" y="1594821"/>
                </a:cubicBezTo>
                <a:cubicBezTo>
                  <a:pt x="8180699" y="1594821"/>
                  <a:pt x="8180699" y="1594821"/>
                  <a:pt x="8159441" y="1584228"/>
                </a:cubicBezTo>
                <a:cubicBezTo>
                  <a:pt x="8159441" y="1584228"/>
                  <a:pt x="8159441" y="1584228"/>
                  <a:pt x="8159441" y="1594821"/>
                </a:cubicBezTo>
                <a:cubicBezTo>
                  <a:pt x="8159441" y="1594821"/>
                  <a:pt x="8159441" y="1594821"/>
                  <a:pt x="8138183" y="1600118"/>
                </a:cubicBezTo>
                <a:cubicBezTo>
                  <a:pt x="8138183" y="1600118"/>
                  <a:pt x="8138183" y="1600118"/>
                  <a:pt x="8138183" y="1610711"/>
                </a:cubicBezTo>
                <a:cubicBezTo>
                  <a:pt x="8138183" y="1610711"/>
                  <a:pt x="8138183" y="1610711"/>
                  <a:pt x="8146687" y="1621304"/>
                </a:cubicBezTo>
                <a:cubicBezTo>
                  <a:pt x="8146687" y="1621304"/>
                  <a:pt x="8146687" y="1621304"/>
                  <a:pt x="8138183" y="1626601"/>
                </a:cubicBezTo>
                <a:cubicBezTo>
                  <a:pt x="8138183" y="1626601"/>
                  <a:pt x="8138183" y="1626601"/>
                  <a:pt x="8138183" y="1621304"/>
                </a:cubicBezTo>
                <a:cubicBezTo>
                  <a:pt x="8138183" y="1621304"/>
                  <a:pt x="8138183" y="1621304"/>
                  <a:pt x="8129680" y="1621304"/>
                </a:cubicBezTo>
                <a:cubicBezTo>
                  <a:pt x="8112674" y="1663677"/>
                  <a:pt x="8108422" y="1621304"/>
                  <a:pt x="8104171" y="1637194"/>
                </a:cubicBezTo>
                <a:cubicBezTo>
                  <a:pt x="8104171" y="1637194"/>
                  <a:pt x="8104171" y="1637194"/>
                  <a:pt x="8104171" y="1668973"/>
                </a:cubicBezTo>
                <a:cubicBezTo>
                  <a:pt x="8095668" y="1647787"/>
                  <a:pt x="8082913" y="1674270"/>
                  <a:pt x="8074410" y="1668973"/>
                </a:cubicBezTo>
                <a:cubicBezTo>
                  <a:pt x="8074410" y="1668973"/>
                  <a:pt x="8074410" y="1668973"/>
                  <a:pt x="8065906" y="1684863"/>
                </a:cubicBezTo>
                <a:cubicBezTo>
                  <a:pt x="8065906" y="1684863"/>
                  <a:pt x="8065906" y="1684863"/>
                  <a:pt x="8053152" y="1690160"/>
                </a:cubicBezTo>
                <a:cubicBezTo>
                  <a:pt x="8053152" y="1690160"/>
                  <a:pt x="8053152" y="1690160"/>
                  <a:pt x="8019139" y="1727235"/>
                </a:cubicBezTo>
                <a:cubicBezTo>
                  <a:pt x="8019139" y="1727235"/>
                  <a:pt x="8019139" y="1727235"/>
                  <a:pt x="8023391" y="1732532"/>
                </a:cubicBezTo>
                <a:cubicBezTo>
                  <a:pt x="8023391" y="1732532"/>
                  <a:pt x="8023391" y="1732532"/>
                  <a:pt x="8014887" y="1743125"/>
                </a:cubicBezTo>
                <a:lnTo>
                  <a:pt x="8012184" y="1735900"/>
                </a:lnTo>
                <a:lnTo>
                  <a:pt x="8014887" y="1732532"/>
                </a:lnTo>
                <a:cubicBezTo>
                  <a:pt x="8014887" y="1732532"/>
                  <a:pt x="8014887" y="1732532"/>
                  <a:pt x="8013293" y="1732532"/>
                </a:cubicBezTo>
                <a:lnTo>
                  <a:pt x="8011167" y="1732532"/>
                </a:lnTo>
                <a:lnTo>
                  <a:pt x="8002133" y="1732532"/>
                </a:lnTo>
                <a:cubicBezTo>
                  <a:pt x="8002133" y="1732532"/>
                  <a:pt x="8002133" y="1732532"/>
                  <a:pt x="7997881" y="1748422"/>
                </a:cubicBezTo>
                <a:cubicBezTo>
                  <a:pt x="7997881" y="1790794"/>
                  <a:pt x="7972372" y="1743125"/>
                  <a:pt x="7968120" y="1769608"/>
                </a:cubicBezTo>
                <a:cubicBezTo>
                  <a:pt x="7968120" y="1769608"/>
                  <a:pt x="7968120" y="1769608"/>
                  <a:pt x="7968120" y="1780201"/>
                </a:cubicBezTo>
                <a:cubicBezTo>
                  <a:pt x="7968120" y="1780201"/>
                  <a:pt x="7968120" y="1780201"/>
                  <a:pt x="7955365" y="1780201"/>
                </a:cubicBezTo>
                <a:cubicBezTo>
                  <a:pt x="7955365" y="1780201"/>
                  <a:pt x="7955365" y="1780201"/>
                  <a:pt x="7942610" y="1801387"/>
                </a:cubicBezTo>
                <a:cubicBezTo>
                  <a:pt x="7942610" y="1801387"/>
                  <a:pt x="7942610" y="1801387"/>
                  <a:pt x="7925604" y="1806684"/>
                </a:cubicBezTo>
                <a:cubicBezTo>
                  <a:pt x="7925604" y="1806684"/>
                  <a:pt x="7925604" y="1806684"/>
                  <a:pt x="7883088" y="1849057"/>
                </a:cubicBezTo>
                <a:lnTo>
                  <a:pt x="7870245" y="1861581"/>
                </a:lnTo>
                <a:lnTo>
                  <a:pt x="7869935" y="1861719"/>
                </a:lnTo>
                <a:cubicBezTo>
                  <a:pt x="7864886" y="1865857"/>
                  <a:pt x="7858243" y="1872974"/>
                  <a:pt x="7863823" y="1867843"/>
                </a:cubicBezTo>
                <a:lnTo>
                  <a:pt x="7870245" y="1861581"/>
                </a:lnTo>
                <a:lnTo>
                  <a:pt x="7874585" y="1859650"/>
                </a:lnTo>
                <a:cubicBezTo>
                  <a:pt x="7874585" y="1859650"/>
                  <a:pt x="7874585" y="1859650"/>
                  <a:pt x="7883088" y="1870243"/>
                </a:cubicBezTo>
                <a:cubicBezTo>
                  <a:pt x="7883088" y="1870243"/>
                  <a:pt x="7883088" y="1870243"/>
                  <a:pt x="7883088" y="1891429"/>
                </a:cubicBezTo>
                <a:cubicBezTo>
                  <a:pt x="7883088" y="1891429"/>
                  <a:pt x="7883088" y="1891429"/>
                  <a:pt x="7861830" y="1880836"/>
                </a:cubicBezTo>
                <a:cubicBezTo>
                  <a:pt x="7861830" y="1880836"/>
                  <a:pt x="7861830" y="1880836"/>
                  <a:pt x="7857579" y="1891429"/>
                </a:cubicBezTo>
                <a:cubicBezTo>
                  <a:pt x="7857579" y="1891429"/>
                  <a:pt x="7857579" y="1891429"/>
                  <a:pt x="7853327" y="1886133"/>
                </a:cubicBezTo>
                <a:cubicBezTo>
                  <a:pt x="7853327" y="1886133"/>
                  <a:pt x="7853327" y="1886133"/>
                  <a:pt x="7857579" y="1870243"/>
                </a:cubicBezTo>
                <a:cubicBezTo>
                  <a:pt x="7843762" y="1883484"/>
                  <a:pt x="7835790" y="1890436"/>
                  <a:pt x="7831605" y="1893498"/>
                </a:cubicBezTo>
                <a:lnTo>
                  <a:pt x="7828453" y="1893418"/>
                </a:lnTo>
                <a:lnTo>
                  <a:pt x="7829811" y="1892008"/>
                </a:lnTo>
                <a:cubicBezTo>
                  <a:pt x="7840572" y="1880836"/>
                  <a:pt x="7840572" y="1880836"/>
                  <a:pt x="7840572" y="1880836"/>
                </a:cubicBezTo>
                <a:cubicBezTo>
                  <a:pt x="7840572" y="1878188"/>
                  <a:pt x="7831006" y="1888781"/>
                  <a:pt x="7828349" y="1893415"/>
                </a:cubicBezTo>
                <a:lnTo>
                  <a:pt x="7828453" y="1893418"/>
                </a:lnTo>
                <a:lnTo>
                  <a:pt x="7815063" y="1907319"/>
                </a:lnTo>
                <a:cubicBezTo>
                  <a:pt x="7815063" y="1907319"/>
                  <a:pt x="7815063" y="1907319"/>
                  <a:pt x="7781050" y="1923209"/>
                </a:cubicBezTo>
                <a:cubicBezTo>
                  <a:pt x="7781050" y="1923209"/>
                  <a:pt x="7781050" y="1923209"/>
                  <a:pt x="7776799" y="1939098"/>
                </a:cubicBezTo>
                <a:cubicBezTo>
                  <a:pt x="7776799" y="1939098"/>
                  <a:pt x="7776799" y="1939098"/>
                  <a:pt x="7755541" y="1944395"/>
                </a:cubicBezTo>
                <a:cubicBezTo>
                  <a:pt x="7755541" y="1944395"/>
                  <a:pt x="7755541" y="1944395"/>
                  <a:pt x="7747037" y="1965581"/>
                </a:cubicBezTo>
                <a:cubicBezTo>
                  <a:pt x="7747037" y="1965581"/>
                  <a:pt x="7747037" y="1965581"/>
                  <a:pt x="7734283" y="1965581"/>
                </a:cubicBezTo>
                <a:cubicBezTo>
                  <a:pt x="7734283" y="1965581"/>
                  <a:pt x="7734283" y="1965581"/>
                  <a:pt x="7721528" y="1986767"/>
                </a:cubicBezTo>
                <a:cubicBezTo>
                  <a:pt x="7721528" y="1986767"/>
                  <a:pt x="7721528" y="1986767"/>
                  <a:pt x="7700270" y="1997361"/>
                </a:cubicBezTo>
                <a:cubicBezTo>
                  <a:pt x="7700270" y="1997361"/>
                  <a:pt x="7700270" y="1997361"/>
                  <a:pt x="7696018" y="1986767"/>
                </a:cubicBezTo>
                <a:cubicBezTo>
                  <a:pt x="7696018" y="1986767"/>
                  <a:pt x="7696018" y="1986767"/>
                  <a:pt x="7687515" y="1997361"/>
                </a:cubicBezTo>
                <a:cubicBezTo>
                  <a:pt x="7687515" y="1997361"/>
                  <a:pt x="7687515" y="1997361"/>
                  <a:pt x="7700270" y="2002657"/>
                </a:cubicBezTo>
                <a:cubicBezTo>
                  <a:pt x="7700270" y="2002657"/>
                  <a:pt x="7700270" y="2002657"/>
                  <a:pt x="7691767" y="2013250"/>
                </a:cubicBezTo>
                <a:cubicBezTo>
                  <a:pt x="7691767" y="2013250"/>
                  <a:pt x="7691767" y="2013250"/>
                  <a:pt x="7679012" y="2002657"/>
                </a:cubicBezTo>
                <a:cubicBezTo>
                  <a:pt x="7649251" y="2034437"/>
                  <a:pt x="7674761" y="2007954"/>
                  <a:pt x="7674761" y="2013250"/>
                </a:cubicBezTo>
                <a:cubicBezTo>
                  <a:pt x="7674761" y="2013250"/>
                  <a:pt x="7674761" y="2013250"/>
                  <a:pt x="7657754" y="2029140"/>
                </a:cubicBezTo>
                <a:cubicBezTo>
                  <a:pt x="7657754" y="2029140"/>
                  <a:pt x="7657754" y="2029140"/>
                  <a:pt x="7623741" y="2045030"/>
                </a:cubicBezTo>
                <a:cubicBezTo>
                  <a:pt x="7623741" y="2045030"/>
                  <a:pt x="7623741" y="2045030"/>
                  <a:pt x="7619490" y="2066216"/>
                </a:cubicBezTo>
                <a:cubicBezTo>
                  <a:pt x="7619490" y="2066216"/>
                  <a:pt x="7619490" y="2066216"/>
                  <a:pt x="7602484" y="2066216"/>
                </a:cubicBezTo>
                <a:cubicBezTo>
                  <a:pt x="7602484" y="2066216"/>
                  <a:pt x="7602484" y="2066216"/>
                  <a:pt x="7572722" y="2092699"/>
                </a:cubicBezTo>
                <a:cubicBezTo>
                  <a:pt x="7572722" y="2092699"/>
                  <a:pt x="7572722" y="2092699"/>
                  <a:pt x="7551465" y="2092699"/>
                </a:cubicBezTo>
                <a:cubicBezTo>
                  <a:pt x="7551465" y="2092699"/>
                  <a:pt x="7551465" y="2092699"/>
                  <a:pt x="7525955" y="2108589"/>
                </a:cubicBezTo>
                <a:cubicBezTo>
                  <a:pt x="7525955" y="2108589"/>
                  <a:pt x="7525955" y="2108589"/>
                  <a:pt x="7521703" y="2119182"/>
                </a:cubicBezTo>
                <a:cubicBezTo>
                  <a:pt x="7521703" y="2119182"/>
                  <a:pt x="7521703" y="2119182"/>
                  <a:pt x="7474936" y="2150961"/>
                </a:cubicBezTo>
                <a:cubicBezTo>
                  <a:pt x="7474936" y="2150961"/>
                  <a:pt x="7474936" y="2150961"/>
                  <a:pt x="7453678" y="2156258"/>
                </a:cubicBezTo>
                <a:cubicBezTo>
                  <a:pt x="7453678" y="2156258"/>
                  <a:pt x="7453678" y="2156258"/>
                  <a:pt x="7462181" y="2145665"/>
                </a:cubicBezTo>
                <a:cubicBezTo>
                  <a:pt x="7462181" y="2145665"/>
                  <a:pt x="7462181" y="2145665"/>
                  <a:pt x="7525955" y="2092699"/>
                </a:cubicBezTo>
                <a:cubicBezTo>
                  <a:pt x="7525955" y="2092699"/>
                  <a:pt x="7525955" y="2092699"/>
                  <a:pt x="7538710" y="2087402"/>
                </a:cubicBezTo>
                <a:cubicBezTo>
                  <a:pt x="7538710" y="2087402"/>
                  <a:pt x="7538710" y="2087402"/>
                  <a:pt x="7555716" y="2076809"/>
                </a:cubicBezTo>
                <a:cubicBezTo>
                  <a:pt x="7555716" y="2076809"/>
                  <a:pt x="7555716" y="2076809"/>
                  <a:pt x="7547213" y="2060919"/>
                </a:cubicBezTo>
                <a:cubicBezTo>
                  <a:pt x="7547213" y="2060919"/>
                  <a:pt x="7547213" y="2060919"/>
                  <a:pt x="7559968" y="2039733"/>
                </a:cubicBezTo>
                <a:cubicBezTo>
                  <a:pt x="7559968" y="2039733"/>
                  <a:pt x="7559968" y="2039733"/>
                  <a:pt x="7568471" y="2034437"/>
                </a:cubicBezTo>
                <a:cubicBezTo>
                  <a:pt x="7568471" y="2034437"/>
                  <a:pt x="7568471" y="2034437"/>
                  <a:pt x="7564219" y="2060919"/>
                </a:cubicBezTo>
                <a:cubicBezTo>
                  <a:pt x="7564219" y="2060919"/>
                  <a:pt x="7564219" y="2060919"/>
                  <a:pt x="7581226" y="2045030"/>
                </a:cubicBezTo>
                <a:cubicBezTo>
                  <a:pt x="7581226" y="2045030"/>
                  <a:pt x="7581226" y="2045030"/>
                  <a:pt x="7576974" y="2034437"/>
                </a:cubicBezTo>
                <a:cubicBezTo>
                  <a:pt x="7593980" y="1992064"/>
                  <a:pt x="7589729" y="2018547"/>
                  <a:pt x="7598232" y="2013250"/>
                </a:cubicBezTo>
                <a:cubicBezTo>
                  <a:pt x="7598232" y="2013250"/>
                  <a:pt x="7598232" y="2013250"/>
                  <a:pt x="7623741" y="1986767"/>
                </a:cubicBezTo>
                <a:cubicBezTo>
                  <a:pt x="7623741" y="1986767"/>
                  <a:pt x="7623741" y="1986767"/>
                  <a:pt x="7627993" y="1992064"/>
                </a:cubicBezTo>
                <a:cubicBezTo>
                  <a:pt x="7634371" y="1989416"/>
                  <a:pt x="7636497" y="1984119"/>
                  <a:pt x="7638091" y="1980809"/>
                </a:cubicBezTo>
                <a:lnTo>
                  <a:pt x="7639475" y="1979177"/>
                </a:lnTo>
                <a:lnTo>
                  <a:pt x="7643405" y="1980809"/>
                </a:lnTo>
                <a:cubicBezTo>
                  <a:pt x="7644999" y="1981471"/>
                  <a:pt x="7644999" y="1981471"/>
                  <a:pt x="7644999" y="1981471"/>
                </a:cubicBezTo>
                <a:cubicBezTo>
                  <a:pt x="7642874" y="1978823"/>
                  <a:pt x="7641545" y="1977830"/>
                  <a:pt x="7640549" y="1977912"/>
                </a:cubicBezTo>
                <a:lnTo>
                  <a:pt x="7639475" y="1979177"/>
                </a:lnTo>
                <a:lnTo>
                  <a:pt x="7632245" y="1976174"/>
                </a:lnTo>
                <a:cubicBezTo>
                  <a:pt x="7632245" y="1976174"/>
                  <a:pt x="7632245" y="1976174"/>
                  <a:pt x="7644999" y="1960285"/>
                </a:cubicBezTo>
                <a:cubicBezTo>
                  <a:pt x="7674761" y="1944395"/>
                  <a:pt x="7679012" y="1939098"/>
                  <a:pt x="7675824" y="1939098"/>
                </a:cubicBezTo>
                <a:lnTo>
                  <a:pt x="7675376" y="1939281"/>
                </a:lnTo>
                <a:lnTo>
                  <a:pt x="7676355" y="1938519"/>
                </a:lnTo>
                <a:cubicBezTo>
                  <a:pt x="7681138" y="1934795"/>
                  <a:pt x="7687515" y="1929829"/>
                  <a:pt x="7696018" y="1923209"/>
                </a:cubicBezTo>
                <a:cubicBezTo>
                  <a:pt x="7696018" y="1923209"/>
                  <a:pt x="7696018" y="1923209"/>
                  <a:pt x="7717276" y="1912615"/>
                </a:cubicBezTo>
                <a:cubicBezTo>
                  <a:pt x="7717276" y="1912615"/>
                  <a:pt x="7717276" y="1912615"/>
                  <a:pt x="7793805" y="1843760"/>
                </a:cubicBezTo>
                <a:cubicBezTo>
                  <a:pt x="7793805" y="1843760"/>
                  <a:pt x="7793805" y="1843760"/>
                  <a:pt x="7832069" y="1806684"/>
                </a:cubicBezTo>
                <a:cubicBezTo>
                  <a:pt x="7832069" y="1806684"/>
                  <a:pt x="7832069" y="1806684"/>
                  <a:pt x="7942610" y="1706049"/>
                </a:cubicBezTo>
                <a:cubicBezTo>
                  <a:pt x="7942610" y="1706049"/>
                  <a:pt x="7942610" y="1706049"/>
                  <a:pt x="7972372" y="1684863"/>
                </a:cubicBezTo>
                <a:cubicBezTo>
                  <a:pt x="7972372" y="1684863"/>
                  <a:pt x="7972372" y="1684863"/>
                  <a:pt x="7976623" y="1663677"/>
                </a:cubicBezTo>
                <a:cubicBezTo>
                  <a:pt x="8002133" y="1645139"/>
                  <a:pt x="8010636" y="1647787"/>
                  <a:pt x="8011168" y="1653746"/>
                </a:cubicBezTo>
                <a:lnTo>
                  <a:pt x="8010161" y="1656028"/>
                </a:lnTo>
                <a:lnTo>
                  <a:pt x="8001070" y="1661690"/>
                </a:lnTo>
                <a:cubicBezTo>
                  <a:pt x="7997881" y="1663677"/>
                  <a:pt x="7997881" y="1663677"/>
                  <a:pt x="7997881" y="1663677"/>
                </a:cubicBezTo>
                <a:cubicBezTo>
                  <a:pt x="8001070" y="1666325"/>
                  <a:pt x="8004524" y="1665332"/>
                  <a:pt x="8007115" y="1662932"/>
                </a:cubicBezTo>
                <a:lnTo>
                  <a:pt x="8010161" y="1656028"/>
                </a:lnTo>
                <a:lnTo>
                  <a:pt x="8023391" y="1647787"/>
                </a:lnTo>
                <a:cubicBezTo>
                  <a:pt x="8023391" y="1647787"/>
                  <a:pt x="8023391" y="1647787"/>
                  <a:pt x="8019139" y="1637194"/>
                </a:cubicBezTo>
                <a:cubicBezTo>
                  <a:pt x="8019139" y="1637194"/>
                  <a:pt x="8019139" y="1637194"/>
                  <a:pt x="8036145" y="1626601"/>
                </a:cubicBezTo>
                <a:cubicBezTo>
                  <a:pt x="8036145" y="1626601"/>
                  <a:pt x="8036145" y="1626601"/>
                  <a:pt x="8048900" y="1637194"/>
                </a:cubicBezTo>
                <a:cubicBezTo>
                  <a:pt x="8065907" y="1608063"/>
                  <a:pt x="8065907" y="1604090"/>
                  <a:pt x="8062187" y="1606739"/>
                </a:cubicBezTo>
                <a:lnTo>
                  <a:pt x="8055784" y="1613056"/>
                </a:lnTo>
                <a:lnTo>
                  <a:pt x="8058466" y="1610049"/>
                </a:lnTo>
                <a:cubicBezTo>
                  <a:pt x="8063781" y="1604090"/>
                  <a:pt x="8074410" y="1592173"/>
                  <a:pt x="8095668" y="1568338"/>
                </a:cubicBezTo>
                <a:cubicBezTo>
                  <a:pt x="8095668" y="1568338"/>
                  <a:pt x="8095668" y="1568338"/>
                  <a:pt x="8112674" y="1557745"/>
                </a:cubicBezTo>
                <a:cubicBezTo>
                  <a:pt x="8104171" y="1536559"/>
                  <a:pt x="8121177" y="1547152"/>
                  <a:pt x="8121177" y="1547152"/>
                </a:cubicBezTo>
                <a:cubicBezTo>
                  <a:pt x="8121177" y="1547152"/>
                  <a:pt x="8121177" y="1547152"/>
                  <a:pt x="8138183" y="1525966"/>
                </a:cubicBezTo>
                <a:cubicBezTo>
                  <a:pt x="8133932" y="1520669"/>
                  <a:pt x="8125429" y="1525966"/>
                  <a:pt x="8121177" y="1525966"/>
                </a:cubicBezTo>
                <a:cubicBezTo>
                  <a:pt x="8121177" y="1525966"/>
                  <a:pt x="8121177" y="1525966"/>
                  <a:pt x="8108422" y="1547152"/>
                </a:cubicBezTo>
                <a:cubicBezTo>
                  <a:pt x="8108422" y="1547152"/>
                  <a:pt x="8108422" y="1547152"/>
                  <a:pt x="8082913" y="1568338"/>
                </a:cubicBezTo>
                <a:cubicBezTo>
                  <a:pt x="8082913" y="1568338"/>
                  <a:pt x="8082913" y="1568338"/>
                  <a:pt x="8074410" y="1589525"/>
                </a:cubicBezTo>
                <a:cubicBezTo>
                  <a:pt x="8074410" y="1589525"/>
                  <a:pt x="8074410" y="1589525"/>
                  <a:pt x="8040397" y="1610711"/>
                </a:cubicBezTo>
                <a:cubicBezTo>
                  <a:pt x="8040397" y="1610711"/>
                  <a:pt x="8040397" y="1610711"/>
                  <a:pt x="8036145" y="1605414"/>
                </a:cubicBezTo>
                <a:cubicBezTo>
                  <a:pt x="8036145" y="1605414"/>
                  <a:pt x="8036145" y="1605414"/>
                  <a:pt x="8036145" y="1600118"/>
                </a:cubicBezTo>
                <a:cubicBezTo>
                  <a:pt x="8036145" y="1600118"/>
                  <a:pt x="8036145" y="1600118"/>
                  <a:pt x="8044649" y="1594821"/>
                </a:cubicBezTo>
                <a:cubicBezTo>
                  <a:pt x="8044649" y="1594821"/>
                  <a:pt x="8044649" y="1594821"/>
                  <a:pt x="8133932" y="1488890"/>
                </a:cubicBezTo>
                <a:cubicBezTo>
                  <a:pt x="8133932" y="1488890"/>
                  <a:pt x="8133932" y="1488890"/>
                  <a:pt x="8150938" y="1483593"/>
                </a:cubicBezTo>
                <a:cubicBezTo>
                  <a:pt x="8150938" y="1483593"/>
                  <a:pt x="8150938" y="1483593"/>
                  <a:pt x="8155190" y="1446517"/>
                </a:cubicBezTo>
                <a:cubicBezTo>
                  <a:pt x="8155190" y="1446517"/>
                  <a:pt x="8155190" y="1446517"/>
                  <a:pt x="8172196" y="1441221"/>
                </a:cubicBezTo>
                <a:cubicBezTo>
                  <a:pt x="8172196" y="1441221"/>
                  <a:pt x="8172196" y="1441221"/>
                  <a:pt x="8174322" y="1437248"/>
                </a:cubicBezTo>
                <a:lnTo>
                  <a:pt x="8177702" y="1430933"/>
                </a:lnTo>
                <a:lnTo>
                  <a:pt x="8177577" y="1432697"/>
                </a:lnTo>
                <a:cubicBezTo>
                  <a:pt x="8177378" y="1437745"/>
                  <a:pt x="8177776" y="1437579"/>
                  <a:pt x="8178042" y="1435262"/>
                </a:cubicBezTo>
                <a:lnTo>
                  <a:pt x="8177892" y="1430578"/>
                </a:lnTo>
                <a:lnTo>
                  <a:pt x="8179371" y="1427814"/>
                </a:lnTo>
                <a:cubicBezTo>
                  <a:pt x="8181762" y="1423345"/>
                  <a:pt x="8184951" y="1417386"/>
                  <a:pt x="8189203" y="1409441"/>
                </a:cubicBezTo>
                <a:cubicBezTo>
                  <a:pt x="8189203" y="1409441"/>
                  <a:pt x="8189203" y="1409441"/>
                  <a:pt x="8180699" y="1398848"/>
                </a:cubicBezTo>
                <a:cubicBezTo>
                  <a:pt x="8179636" y="1408117"/>
                  <a:pt x="8178906" y="1415317"/>
                  <a:pt x="8178416" y="1420831"/>
                </a:cubicBezTo>
                <a:lnTo>
                  <a:pt x="8177840" y="1428973"/>
                </a:lnTo>
                <a:lnTo>
                  <a:pt x="8177710" y="1424917"/>
                </a:lnTo>
                <a:cubicBezTo>
                  <a:pt x="8176979" y="1421358"/>
                  <a:pt x="8175385" y="1418710"/>
                  <a:pt x="8172196" y="1420034"/>
                </a:cubicBezTo>
                <a:cubicBezTo>
                  <a:pt x="8172196" y="1420034"/>
                  <a:pt x="8172196" y="1420034"/>
                  <a:pt x="8138183" y="1446517"/>
                </a:cubicBezTo>
                <a:cubicBezTo>
                  <a:pt x="8138183" y="1446517"/>
                  <a:pt x="8138183" y="1446517"/>
                  <a:pt x="8116926" y="1446517"/>
                </a:cubicBezTo>
                <a:cubicBezTo>
                  <a:pt x="8129680" y="1420034"/>
                  <a:pt x="8133932" y="1420034"/>
                  <a:pt x="8146687" y="1404145"/>
                </a:cubicBezTo>
                <a:cubicBezTo>
                  <a:pt x="8146687" y="1404145"/>
                  <a:pt x="8146687" y="1404145"/>
                  <a:pt x="8180699" y="1377662"/>
                </a:cubicBezTo>
                <a:cubicBezTo>
                  <a:pt x="8172196" y="1372365"/>
                  <a:pt x="8193454" y="1361772"/>
                  <a:pt x="8197706" y="1356476"/>
                </a:cubicBezTo>
                <a:cubicBezTo>
                  <a:pt x="8197706" y="1356476"/>
                  <a:pt x="8197706" y="1356476"/>
                  <a:pt x="8197706" y="1345882"/>
                </a:cubicBezTo>
                <a:cubicBezTo>
                  <a:pt x="8197706" y="1345882"/>
                  <a:pt x="8197706" y="1345882"/>
                  <a:pt x="8206209" y="1345882"/>
                </a:cubicBezTo>
                <a:cubicBezTo>
                  <a:pt x="8206209" y="1345882"/>
                  <a:pt x="8206209" y="1345882"/>
                  <a:pt x="8248725" y="1303510"/>
                </a:cubicBezTo>
                <a:cubicBezTo>
                  <a:pt x="8248725" y="1303510"/>
                  <a:pt x="8248725" y="1303510"/>
                  <a:pt x="8252976" y="1308806"/>
                </a:cubicBezTo>
                <a:cubicBezTo>
                  <a:pt x="8252976" y="1308806"/>
                  <a:pt x="8252976" y="1308806"/>
                  <a:pt x="8257228" y="1292917"/>
                </a:cubicBezTo>
                <a:cubicBezTo>
                  <a:pt x="8257228" y="1292917"/>
                  <a:pt x="8257228" y="1292917"/>
                  <a:pt x="8291241" y="1271730"/>
                </a:cubicBezTo>
                <a:cubicBezTo>
                  <a:pt x="8291241" y="1271730"/>
                  <a:pt x="8291241" y="1271730"/>
                  <a:pt x="8299744" y="1245248"/>
                </a:cubicBezTo>
                <a:cubicBezTo>
                  <a:pt x="8299744" y="1245248"/>
                  <a:pt x="8299744" y="1245248"/>
                  <a:pt x="8325253" y="1229358"/>
                </a:cubicBezTo>
                <a:cubicBezTo>
                  <a:pt x="8325253" y="1229358"/>
                  <a:pt x="8325253" y="1229358"/>
                  <a:pt x="8329505" y="1213468"/>
                </a:cubicBezTo>
                <a:cubicBezTo>
                  <a:pt x="8329505" y="1213468"/>
                  <a:pt x="8329505" y="1213468"/>
                  <a:pt x="8346511" y="1197578"/>
                </a:cubicBezTo>
                <a:cubicBezTo>
                  <a:pt x="8346511" y="1197578"/>
                  <a:pt x="8346511" y="1197578"/>
                  <a:pt x="8355014" y="1186985"/>
                </a:cubicBezTo>
                <a:cubicBezTo>
                  <a:pt x="8355014" y="1186985"/>
                  <a:pt x="8355014" y="1186985"/>
                  <a:pt x="8401782" y="1139316"/>
                </a:cubicBezTo>
                <a:cubicBezTo>
                  <a:pt x="8444298" y="1118130"/>
                  <a:pt x="8444298" y="1149909"/>
                  <a:pt x="8452801" y="1123426"/>
                </a:cubicBezTo>
                <a:cubicBezTo>
                  <a:pt x="8452801" y="1123426"/>
                  <a:pt x="8452801" y="1123426"/>
                  <a:pt x="8444298" y="1096944"/>
                </a:cubicBezTo>
                <a:cubicBezTo>
                  <a:pt x="8444298" y="1096944"/>
                  <a:pt x="8444298" y="1096944"/>
                  <a:pt x="8435794" y="1123426"/>
                </a:cubicBezTo>
                <a:cubicBezTo>
                  <a:pt x="8413473" y="1114157"/>
                  <a:pt x="8401781" y="1109523"/>
                  <a:pt x="8396401" y="1107454"/>
                </a:cubicBezTo>
                <a:lnTo>
                  <a:pt x="8396259" y="1107400"/>
                </a:lnTo>
                <a:lnTo>
                  <a:pt x="8396437" y="1107235"/>
                </a:lnTo>
                <a:lnTo>
                  <a:pt x="8405303" y="1109275"/>
                </a:lnTo>
                <a:cubicBezTo>
                  <a:pt x="8407893" y="1109192"/>
                  <a:pt x="8408159" y="1107537"/>
                  <a:pt x="8401782" y="1102240"/>
                </a:cubicBezTo>
                <a:cubicBezTo>
                  <a:pt x="8401782" y="1102240"/>
                  <a:pt x="8401782" y="1102240"/>
                  <a:pt x="8399656" y="1104226"/>
                </a:cubicBezTo>
                <a:lnTo>
                  <a:pt x="8396437" y="1107235"/>
                </a:lnTo>
                <a:lnTo>
                  <a:pt x="8394873" y="1106875"/>
                </a:lnTo>
                <a:lnTo>
                  <a:pt x="8396259" y="1107400"/>
                </a:lnTo>
                <a:lnTo>
                  <a:pt x="8384775" y="1118130"/>
                </a:lnTo>
                <a:cubicBezTo>
                  <a:pt x="8384775" y="1118130"/>
                  <a:pt x="8384775" y="1118130"/>
                  <a:pt x="8367769" y="1102240"/>
                </a:cubicBezTo>
                <a:cubicBezTo>
                  <a:pt x="8372021" y="1096944"/>
                  <a:pt x="8380524" y="1102240"/>
                  <a:pt x="8384775" y="1102240"/>
                </a:cubicBezTo>
                <a:cubicBezTo>
                  <a:pt x="8384775" y="1102240"/>
                  <a:pt x="8384775" y="1102240"/>
                  <a:pt x="8384775" y="1086350"/>
                </a:cubicBezTo>
                <a:cubicBezTo>
                  <a:pt x="8384775" y="1086350"/>
                  <a:pt x="8384775" y="1086350"/>
                  <a:pt x="8397530" y="1096944"/>
                </a:cubicBezTo>
                <a:cubicBezTo>
                  <a:pt x="8397530" y="1096944"/>
                  <a:pt x="8397530" y="1096944"/>
                  <a:pt x="8423040" y="1070461"/>
                </a:cubicBezTo>
                <a:cubicBezTo>
                  <a:pt x="8423040" y="1070461"/>
                  <a:pt x="8423040" y="1070461"/>
                  <a:pt x="8440046" y="1075757"/>
                </a:cubicBezTo>
                <a:cubicBezTo>
                  <a:pt x="8440046" y="1075757"/>
                  <a:pt x="8440046" y="1075757"/>
                  <a:pt x="8440046" y="1065164"/>
                </a:cubicBezTo>
                <a:cubicBezTo>
                  <a:pt x="8440046" y="1065164"/>
                  <a:pt x="8440046" y="1065164"/>
                  <a:pt x="8444298" y="1065164"/>
                </a:cubicBezTo>
                <a:cubicBezTo>
                  <a:pt x="8444298" y="1065164"/>
                  <a:pt x="8444298" y="1065164"/>
                  <a:pt x="8431543" y="1043978"/>
                </a:cubicBezTo>
                <a:cubicBezTo>
                  <a:pt x="8448549" y="1001605"/>
                  <a:pt x="8431543" y="1043978"/>
                  <a:pt x="8431543" y="1022792"/>
                </a:cubicBezTo>
                <a:cubicBezTo>
                  <a:pt x="8431543" y="1022792"/>
                  <a:pt x="8431543" y="1022792"/>
                  <a:pt x="8423040" y="1022792"/>
                </a:cubicBezTo>
                <a:cubicBezTo>
                  <a:pt x="8423040" y="1022792"/>
                  <a:pt x="8423040" y="1022792"/>
                  <a:pt x="8393278" y="1038681"/>
                </a:cubicBezTo>
                <a:cubicBezTo>
                  <a:pt x="8393278" y="1038681"/>
                  <a:pt x="8393278" y="1038681"/>
                  <a:pt x="8401782" y="1043978"/>
                </a:cubicBezTo>
                <a:cubicBezTo>
                  <a:pt x="8401782" y="1043978"/>
                  <a:pt x="8401782" y="1043978"/>
                  <a:pt x="8393278" y="1049274"/>
                </a:cubicBezTo>
                <a:cubicBezTo>
                  <a:pt x="8397530" y="1038681"/>
                  <a:pt x="8393278" y="1049274"/>
                  <a:pt x="8393278" y="1043978"/>
                </a:cubicBezTo>
                <a:cubicBezTo>
                  <a:pt x="8393278" y="1043978"/>
                  <a:pt x="8393278" y="1043978"/>
                  <a:pt x="8389027" y="1043978"/>
                </a:cubicBezTo>
                <a:cubicBezTo>
                  <a:pt x="8389027" y="1043978"/>
                  <a:pt x="8389027" y="1043978"/>
                  <a:pt x="8389027" y="1054571"/>
                </a:cubicBezTo>
                <a:lnTo>
                  <a:pt x="8380524" y="1054571"/>
                </a:lnTo>
                <a:cubicBezTo>
                  <a:pt x="8380524" y="1054571"/>
                  <a:pt x="8380524" y="1054571"/>
                  <a:pt x="8363518" y="1075757"/>
                </a:cubicBezTo>
                <a:cubicBezTo>
                  <a:pt x="8363518" y="1075757"/>
                  <a:pt x="8363518" y="1075757"/>
                  <a:pt x="8350763" y="1075757"/>
                </a:cubicBezTo>
                <a:cubicBezTo>
                  <a:pt x="8350763" y="1075757"/>
                  <a:pt x="8350763" y="1075757"/>
                  <a:pt x="8350763" y="1091647"/>
                </a:cubicBezTo>
                <a:cubicBezTo>
                  <a:pt x="8350763" y="1091647"/>
                  <a:pt x="8350763" y="1091647"/>
                  <a:pt x="8321002" y="1112833"/>
                </a:cubicBezTo>
                <a:cubicBezTo>
                  <a:pt x="8321002" y="1112833"/>
                  <a:pt x="8321002" y="1112833"/>
                  <a:pt x="8312499" y="1134020"/>
                </a:cubicBezTo>
                <a:cubicBezTo>
                  <a:pt x="8312499" y="1134020"/>
                  <a:pt x="8312499" y="1134020"/>
                  <a:pt x="8286989" y="1149909"/>
                </a:cubicBezTo>
                <a:cubicBezTo>
                  <a:pt x="8286989" y="1149909"/>
                  <a:pt x="8286989" y="1149909"/>
                  <a:pt x="8282737" y="1160502"/>
                </a:cubicBezTo>
                <a:cubicBezTo>
                  <a:pt x="8282737" y="1160502"/>
                  <a:pt x="8282737" y="1160502"/>
                  <a:pt x="8265731" y="1181689"/>
                </a:cubicBezTo>
                <a:cubicBezTo>
                  <a:pt x="8265731" y="1181689"/>
                  <a:pt x="8265731" y="1181689"/>
                  <a:pt x="8248725" y="1186985"/>
                </a:cubicBezTo>
                <a:cubicBezTo>
                  <a:pt x="8248725" y="1186985"/>
                  <a:pt x="8248725" y="1186985"/>
                  <a:pt x="8240222" y="1208172"/>
                </a:cubicBezTo>
                <a:cubicBezTo>
                  <a:pt x="8252976" y="1213468"/>
                  <a:pt x="8244473" y="1213468"/>
                  <a:pt x="8244473" y="1213468"/>
                </a:cubicBezTo>
                <a:lnTo>
                  <a:pt x="8223607" y="1223573"/>
                </a:lnTo>
                <a:lnTo>
                  <a:pt x="8224438" y="1222538"/>
                </a:lnTo>
                <a:lnTo>
                  <a:pt x="8225939" y="1221661"/>
                </a:lnTo>
                <a:cubicBezTo>
                  <a:pt x="8228264" y="1220089"/>
                  <a:pt x="8229593" y="1218765"/>
                  <a:pt x="8227467" y="1218765"/>
                </a:cubicBezTo>
                <a:cubicBezTo>
                  <a:pt x="8227467" y="1218765"/>
                  <a:pt x="8227467" y="1218765"/>
                  <a:pt x="8225873" y="1220751"/>
                </a:cubicBezTo>
                <a:lnTo>
                  <a:pt x="8224438" y="1222538"/>
                </a:lnTo>
                <a:lnTo>
                  <a:pt x="8218432" y="1226047"/>
                </a:lnTo>
                <a:cubicBezTo>
                  <a:pt x="8216572" y="1227041"/>
                  <a:pt x="8216174" y="1227206"/>
                  <a:pt x="8219695" y="1225468"/>
                </a:cubicBezTo>
                <a:lnTo>
                  <a:pt x="8223607" y="1223573"/>
                </a:lnTo>
                <a:lnTo>
                  <a:pt x="8214712" y="1234654"/>
                </a:lnTo>
                <a:cubicBezTo>
                  <a:pt x="8214712" y="1234654"/>
                  <a:pt x="8214712" y="1234654"/>
                  <a:pt x="8197706" y="1234654"/>
                </a:cubicBezTo>
                <a:cubicBezTo>
                  <a:pt x="8197706" y="1234654"/>
                  <a:pt x="8197706" y="1234654"/>
                  <a:pt x="8193454" y="1250544"/>
                </a:cubicBezTo>
                <a:cubicBezTo>
                  <a:pt x="8193454" y="1250544"/>
                  <a:pt x="8193454" y="1250544"/>
                  <a:pt x="8176448" y="1255841"/>
                </a:cubicBezTo>
                <a:cubicBezTo>
                  <a:pt x="8176448" y="1255841"/>
                  <a:pt x="8176448" y="1255841"/>
                  <a:pt x="8167945" y="1271730"/>
                </a:cubicBezTo>
                <a:cubicBezTo>
                  <a:pt x="8167945" y="1271730"/>
                  <a:pt x="8167945" y="1271730"/>
                  <a:pt x="8155190" y="1277027"/>
                </a:cubicBezTo>
                <a:cubicBezTo>
                  <a:pt x="8155190" y="1277027"/>
                  <a:pt x="8155190" y="1277027"/>
                  <a:pt x="8150938" y="1303510"/>
                </a:cubicBezTo>
                <a:cubicBezTo>
                  <a:pt x="8150938" y="1303510"/>
                  <a:pt x="8150938" y="1303510"/>
                  <a:pt x="8142435" y="1298213"/>
                </a:cubicBezTo>
                <a:lnTo>
                  <a:pt x="8137901" y="1308951"/>
                </a:lnTo>
                <a:lnTo>
                  <a:pt x="8137054" y="1309386"/>
                </a:lnTo>
                <a:lnTo>
                  <a:pt x="8136724" y="1310260"/>
                </a:lnTo>
                <a:lnTo>
                  <a:pt x="8135526" y="1311455"/>
                </a:lnTo>
                <a:cubicBezTo>
                  <a:pt x="8132869" y="1314103"/>
                  <a:pt x="8127554" y="1319400"/>
                  <a:pt x="8116926" y="1329993"/>
                </a:cubicBezTo>
                <a:cubicBezTo>
                  <a:pt x="8116926" y="1329993"/>
                  <a:pt x="8116926" y="1329993"/>
                  <a:pt x="8112674" y="1324696"/>
                </a:cubicBezTo>
                <a:cubicBezTo>
                  <a:pt x="8112674" y="1324696"/>
                  <a:pt x="8112674" y="1324696"/>
                  <a:pt x="8108422" y="1340586"/>
                </a:cubicBezTo>
                <a:cubicBezTo>
                  <a:pt x="8108422" y="1340586"/>
                  <a:pt x="8108422" y="1340586"/>
                  <a:pt x="8099919" y="1345882"/>
                </a:cubicBezTo>
                <a:cubicBezTo>
                  <a:pt x="8099919" y="1345882"/>
                  <a:pt x="8099919" y="1345882"/>
                  <a:pt x="8091416" y="1367069"/>
                </a:cubicBezTo>
                <a:cubicBezTo>
                  <a:pt x="8091416" y="1367069"/>
                  <a:pt x="8091416" y="1367069"/>
                  <a:pt x="8070158" y="1372365"/>
                </a:cubicBezTo>
                <a:cubicBezTo>
                  <a:pt x="8070158" y="1372365"/>
                  <a:pt x="8070158" y="1372365"/>
                  <a:pt x="8065906" y="1388255"/>
                </a:cubicBezTo>
                <a:cubicBezTo>
                  <a:pt x="8065906" y="1388255"/>
                  <a:pt x="8065906" y="1388255"/>
                  <a:pt x="8053152" y="1393552"/>
                </a:cubicBezTo>
                <a:cubicBezTo>
                  <a:pt x="8053152" y="1393552"/>
                  <a:pt x="8053152" y="1393552"/>
                  <a:pt x="8044649" y="1398848"/>
                </a:cubicBezTo>
                <a:cubicBezTo>
                  <a:pt x="8044649" y="1398848"/>
                  <a:pt x="8044649" y="1398848"/>
                  <a:pt x="8040397" y="1420034"/>
                </a:cubicBezTo>
                <a:cubicBezTo>
                  <a:pt x="8022328" y="1429303"/>
                  <a:pt x="8011965" y="1433607"/>
                  <a:pt x="8006517" y="1434931"/>
                </a:cubicBezTo>
                <a:lnTo>
                  <a:pt x="8004472" y="1433541"/>
                </a:lnTo>
                <a:lnTo>
                  <a:pt x="8002705" y="1431340"/>
                </a:lnTo>
                <a:lnTo>
                  <a:pt x="8010503" y="1423014"/>
                </a:lnTo>
                <a:cubicBezTo>
                  <a:pt x="8013559" y="1420365"/>
                  <a:pt x="8015950" y="1418710"/>
                  <a:pt x="8014887" y="1420034"/>
                </a:cubicBezTo>
                <a:cubicBezTo>
                  <a:pt x="8014887" y="1420034"/>
                  <a:pt x="8014887" y="1420034"/>
                  <a:pt x="8010636" y="1420034"/>
                </a:cubicBezTo>
                <a:cubicBezTo>
                  <a:pt x="8010636" y="1420034"/>
                  <a:pt x="8010636" y="1420034"/>
                  <a:pt x="7989378" y="1420034"/>
                </a:cubicBezTo>
                <a:cubicBezTo>
                  <a:pt x="7989378" y="1420034"/>
                  <a:pt x="7989378" y="1420034"/>
                  <a:pt x="7993630" y="1435924"/>
                </a:cubicBezTo>
                <a:cubicBezTo>
                  <a:pt x="7993630" y="1435924"/>
                  <a:pt x="7993630" y="1435924"/>
                  <a:pt x="7997881" y="1425331"/>
                </a:cubicBezTo>
                <a:cubicBezTo>
                  <a:pt x="7997881" y="1425331"/>
                  <a:pt x="7997881" y="1425331"/>
                  <a:pt x="7999476" y="1427317"/>
                </a:cubicBezTo>
                <a:lnTo>
                  <a:pt x="8002705" y="1431340"/>
                </a:lnTo>
                <a:lnTo>
                  <a:pt x="8002133" y="1431952"/>
                </a:lnTo>
                <a:lnTo>
                  <a:pt x="8004472" y="1433541"/>
                </a:lnTo>
                <a:lnTo>
                  <a:pt x="8010636" y="1441221"/>
                </a:lnTo>
                <a:cubicBezTo>
                  <a:pt x="8010636" y="1441221"/>
                  <a:pt x="8010636" y="1441221"/>
                  <a:pt x="8006384" y="1446517"/>
                </a:cubicBezTo>
                <a:cubicBezTo>
                  <a:pt x="7989378" y="1446517"/>
                  <a:pt x="8006384" y="1441221"/>
                  <a:pt x="8002133" y="1441221"/>
                </a:cubicBezTo>
                <a:cubicBezTo>
                  <a:pt x="8002133" y="1441221"/>
                  <a:pt x="8002133" y="1441221"/>
                  <a:pt x="7972372" y="1457110"/>
                </a:cubicBezTo>
                <a:cubicBezTo>
                  <a:pt x="7993630" y="1467703"/>
                  <a:pt x="7968120" y="1478297"/>
                  <a:pt x="7968120" y="1483593"/>
                </a:cubicBezTo>
                <a:cubicBezTo>
                  <a:pt x="7968120" y="1483593"/>
                  <a:pt x="7968120" y="1483593"/>
                  <a:pt x="7955365" y="1488890"/>
                </a:cubicBezTo>
                <a:cubicBezTo>
                  <a:pt x="7955365" y="1488890"/>
                  <a:pt x="7955365" y="1488890"/>
                  <a:pt x="7968120" y="1462407"/>
                </a:cubicBezTo>
                <a:cubicBezTo>
                  <a:pt x="7968120" y="1462407"/>
                  <a:pt x="7968120" y="1462407"/>
                  <a:pt x="7946862" y="1457110"/>
                </a:cubicBezTo>
                <a:cubicBezTo>
                  <a:pt x="7946862" y="1457110"/>
                  <a:pt x="7946862" y="1457110"/>
                  <a:pt x="7942610" y="1478297"/>
                </a:cubicBezTo>
                <a:cubicBezTo>
                  <a:pt x="7942610" y="1478297"/>
                  <a:pt x="7942610" y="1478297"/>
                  <a:pt x="7951114" y="1488890"/>
                </a:cubicBezTo>
                <a:cubicBezTo>
                  <a:pt x="7951114" y="1488890"/>
                  <a:pt x="7951114" y="1488890"/>
                  <a:pt x="7951114" y="1504779"/>
                </a:cubicBezTo>
                <a:cubicBezTo>
                  <a:pt x="7951114" y="1504779"/>
                  <a:pt x="7951114" y="1504779"/>
                  <a:pt x="7942610" y="1504779"/>
                </a:cubicBezTo>
                <a:cubicBezTo>
                  <a:pt x="7942610" y="1504779"/>
                  <a:pt x="7942610" y="1504779"/>
                  <a:pt x="7938359" y="1499483"/>
                </a:cubicBezTo>
                <a:cubicBezTo>
                  <a:pt x="7934107" y="1520669"/>
                  <a:pt x="7925604" y="1520669"/>
                  <a:pt x="7925604" y="1525966"/>
                </a:cubicBezTo>
                <a:cubicBezTo>
                  <a:pt x="7925604" y="1525966"/>
                  <a:pt x="7925604" y="1525966"/>
                  <a:pt x="7917101" y="1515373"/>
                </a:cubicBezTo>
                <a:cubicBezTo>
                  <a:pt x="7917101" y="1515373"/>
                  <a:pt x="7917101" y="1515373"/>
                  <a:pt x="7929856" y="1504779"/>
                </a:cubicBezTo>
                <a:cubicBezTo>
                  <a:pt x="7929856" y="1504779"/>
                  <a:pt x="7929856" y="1504779"/>
                  <a:pt x="7929856" y="1483593"/>
                </a:cubicBezTo>
                <a:cubicBezTo>
                  <a:pt x="7929856" y="1483593"/>
                  <a:pt x="7929856" y="1483593"/>
                  <a:pt x="7912849" y="1499483"/>
                </a:cubicBezTo>
                <a:cubicBezTo>
                  <a:pt x="7912849" y="1499483"/>
                  <a:pt x="7912849" y="1499483"/>
                  <a:pt x="7891591" y="1473000"/>
                </a:cubicBezTo>
                <a:cubicBezTo>
                  <a:pt x="7891591" y="1473000"/>
                  <a:pt x="7891591" y="1473000"/>
                  <a:pt x="7900095" y="1457110"/>
                </a:cubicBezTo>
                <a:cubicBezTo>
                  <a:pt x="7900095" y="1457110"/>
                  <a:pt x="7900095" y="1457110"/>
                  <a:pt x="7908598" y="1462407"/>
                </a:cubicBezTo>
                <a:cubicBezTo>
                  <a:pt x="7908598" y="1462407"/>
                  <a:pt x="7908598" y="1462407"/>
                  <a:pt x="7912849" y="1446517"/>
                </a:cubicBezTo>
                <a:cubicBezTo>
                  <a:pt x="7912849" y="1446517"/>
                  <a:pt x="7912849" y="1446517"/>
                  <a:pt x="7925604" y="1446517"/>
                </a:cubicBezTo>
                <a:cubicBezTo>
                  <a:pt x="7925604" y="1446517"/>
                  <a:pt x="7925604" y="1446517"/>
                  <a:pt x="7959617" y="1446517"/>
                </a:cubicBezTo>
                <a:lnTo>
                  <a:pt x="7966134" y="1420885"/>
                </a:lnTo>
                <a:lnTo>
                  <a:pt x="7966592" y="1421317"/>
                </a:lnTo>
                <a:cubicBezTo>
                  <a:pt x="7978550" y="1425041"/>
                  <a:pt x="7978550" y="1379607"/>
                  <a:pt x="7966592" y="1419083"/>
                </a:cubicBezTo>
                <a:lnTo>
                  <a:pt x="7966134" y="1420885"/>
                </a:lnTo>
                <a:lnTo>
                  <a:pt x="7959617" y="1414738"/>
                </a:lnTo>
                <a:cubicBezTo>
                  <a:pt x="7959617" y="1414738"/>
                  <a:pt x="7959617" y="1414738"/>
                  <a:pt x="7959617" y="1398848"/>
                </a:cubicBezTo>
                <a:cubicBezTo>
                  <a:pt x="7967058" y="1398848"/>
                  <a:pt x="7971043" y="1398848"/>
                  <a:pt x="7972903" y="1398931"/>
                </a:cubicBezTo>
                <a:lnTo>
                  <a:pt x="7973271" y="1399332"/>
                </a:lnTo>
                <a:lnTo>
                  <a:pt x="7970246" y="1402159"/>
                </a:lnTo>
                <a:cubicBezTo>
                  <a:pt x="7968120" y="1404145"/>
                  <a:pt x="7968120" y="1404145"/>
                  <a:pt x="7968120" y="1404145"/>
                </a:cubicBezTo>
                <a:cubicBezTo>
                  <a:pt x="7965994" y="1401496"/>
                  <a:pt x="7971309" y="1400172"/>
                  <a:pt x="7973435" y="1399510"/>
                </a:cubicBezTo>
                <a:lnTo>
                  <a:pt x="7973271" y="1399332"/>
                </a:lnTo>
                <a:lnTo>
                  <a:pt x="7985126" y="1388255"/>
                </a:lnTo>
                <a:cubicBezTo>
                  <a:pt x="7985126" y="1388255"/>
                  <a:pt x="7985126" y="1388255"/>
                  <a:pt x="7985126" y="1377662"/>
                </a:cubicBezTo>
                <a:cubicBezTo>
                  <a:pt x="7985126" y="1377662"/>
                  <a:pt x="7985126" y="1377662"/>
                  <a:pt x="8002133" y="1367069"/>
                </a:cubicBezTo>
                <a:cubicBezTo>
                  <a:pt x="8002133" y="1367069"/>
                  <a:pt x="8002133" y="1367069"/>
                  <a:pt x="8061655" y="1287620"/>
                </a:cubicBezTo>
                <a:cubicBezTo>
                  <a:pt x="8061655" y="1287620"/>
                  <a:pt x="8061655" y="1287620"/>
                  <a:pt x="8061655" y="1271730"/>
                </a:cubicBezTo>
                <a:cubicBezTo>
                  <a:pt x="8061655" y="1271730"/>
                  <a:pt x="8061655" y="1271730"/>
                  <a:pt x="8070158" y="1271730"/>
                </a:cubicBezTo>
                <a:lnTo>
                  <a:pt x="8072993" y="1280558"/>
                </a:lnTo>
                <a:lnTo>
                  <a:pt x="8071221" y="1284972"/>
                </a:lnTo>
                <a:cubicBezTo>
                  <a:pt x="8070158" y="1287620"/>
                  <a:pt x="8070158" y="1287620"/>
                  <a:pt x="8070158" y="1287620"/>
                </a:cubicBezTo>
                <a:cubicBezTo>
                  <a:pt x="8070158" y="1284972"/>
                  <a:pt x="8072284" y="1283648"/>
                  <a:pt x="8073347" y="1281661"/>
                </a:cubicBezTo>
                <a:lnTo>
                  <a:pt x="8072993" y="1280558"/>
                </a:lnTo>
                <a:lnTo>
                  <a:pt x="8073745" y="1278682"/>
                </a:lnTo>
                <a:cubicBezTo>
                  <a:pt x="8074941" y="1275703"/>
                  <a:pt x="8076535" y="1271730"/>
                  <a:pt x="8078661" y="1266434"/>
                </a:cubicBezTo>
                <a:cubicBezTo>
                  <a:pt x="8078661" y="1266434"/>
                  <a:pt x="8078661" y="1266434"/>
                  <a:pt x="8074410" y="1271730"/>
                </a:cubicBezTo>
                <a:cubicBezTo>
                  <a:pt x="8074410" y="1271730"/>
                  <a:pt x="8074410" y="1271730"/>
                  <a:pt x="8070158" y="1266434"/>
                </a:cubicBezTo>
                <a:cubicBezTo>
                  <a:pt x="8070158" y="1266434"/>
                  <a:pt x="8070158" y="1266434"/>
                  <a:pt x="8082913" y="1245248"/>
                </a:cubicBezTo>
                <a:cubicBezTo>
                  <a:pt x="8082913" y="1245248"/>
                  <a:pt x="8082913" y="1245248"/>
                  <a:pt x="8087164" y="1261137"/>
                </a:cubicBezTo>
                <a:cubicBezTo>
                  <a:pt x="8163693" y="1208172"/>
                  <a:pt x="8091416" y="1245248"/>
                  <a:pt x="8099919" y="1245248"/>
                </a:cubicBezTo>
                <a:cubicBezTo>
                  <a:pt x="8099919" y="1245248"/>
                  <a:pt x="8099919" y="1245248"/>
                  <a:pt x="8091416" y="1245248"/>
                </a:cubicBezTo>
                <a:cubicBezTo>
                  <a:pt x="8091416" y="1245248"/>
                  <a:pt x="8091416" y="1245248"/>
                  <a:pt x="8116926" y="1197578"/>
                </a:cubicBezTo>
                <a:cubicBezTo>
                  <a:pt x="8116926" y="1197578"/>
                  <a:pt x="8116926" y="1197578"/>
                  <a:pt x="8155190" y="1165799"/>
                </a:cubicBezTo>
                <a:cubicBezTo>
                  <a:pt x="8176448" y="1192282"/>
                  <a:pt x="8150938" y="1176392"/>
                  <a:pt x="8146687" y="1186985"/>
                </a:cubicBezTo>
                <a:cubicBezTo>
                  <a:pt x="8146687" y="1186985"/>
                  <a:pt x="8146687" y="1186985"/>
                  <a:pt x="8108422" y="1229358"/>
                </a:cubicBezTo>
                <a:cubicBezTo>
                  <a:pt x="8108422" y="1229358"/>
                  <a:pt x="8108422" y="1229358"/>
                  <a:pt x="8155190" y="1186985"/>
                </a:cubicBezTo>
                <a:cubicBezTo>
                  <a:pt x="8176448" y="1171096"/>
                  <a:pt x="8201957" y="1155206"/>
                  <a:pt x="8218964" y="1128723"/>
                </a:cubicBezTo>
                <a:cubicBezTo>
                  <a:pt x="8218964" y="1128723"/>
                  <a:pt x="8218964" y="1128723"/>
                  <a:pt x="8206209" y="1112833"/>
                </a:cubicBezTo>
                <a:cubicBezTo>
                  <a:pt x="8206209" y="1102240"/>
                  <a:pt x="8210460" y="1102240"/>
                  <a:pt x="8210460" y="1102240"/>
                </a:cubicBezTo>
                <a:cubicBezTo>
                  <a:pt x="8210460" y="1102240"/>
                  <a:pt x="8210460" y="1102240"/>
                  <a:pt x="8197706" y="1091647"/>
                </a:cubicBezTo>
                <a:cubicBezTo>
                  <a:pt x="8197706" y="1091647"/>
                  <a:pt x="8197706" y="1091647"/>
                  <a:pt x="8210460" y="1075757"/>
                </a:cubicBezTo>
                <a:cubicBezTo>
                  <a:pt x="8210460" y="1075757"/>
                  <a:pt x="8210460" y="1075757"/>
                  <a:pt x="8227467" y="1096944"/>
                </a:cubicBezTo>
                <a:cubicBezTo>
                  <a:pt x="8227467" y="1096944"/>
                  <a:pt x="8227467" y="1096944"/>
                  <a:pt x="8227467" y="1091647"/>
                </a:cubicBezTo>
                <a:cubicBezTo>
                  <a:pt x="8227467" y="1091647"/>
                  <a:pt x="8227467" y="1091647"/>
                  <a:pt x="8248725" y="1059868"/>
                </a:cubicBezTo>
                <a:cubicBezTo>
                  <a:pt x="8248725" y="1059868"/>
                  <a:pt x="8248725" y="1059868"/>
                  <a:pt x="8244473" y="1065164"/>
                </a:cubicBezTo>
                <a:cubicBezTo>
                  <a:pt x="8244473" y="1065164"/>
                  <a:pt x="8244473" y="1065164"/>
                  <a:pt x="8231718" y="1059868"/>
                </a:cubicBezTo>
                <a:cubicBezTo>
                  <a:pt x="8231718" y="1059868"/>
                  <a:pt x="8231718" y="1059868"/>
                  <a:pt x="8282737" y="1012198"/>
                </a:cubicBezTo>
                <a:cubicBezTo>
                  <a:pt x="8282737" y="1012198"/>
                  <a:pt x="8282737" y="1012198"/>
                  <a:pt x="8321002" y="980419"/>
                </a:cubicBezTo>
                <a:cubicBezTo>
                  <a:pt x="8321002" y="980419"/>
                  <a:pt x="8321002" y="980419"/>
                  <a:pt x="8333756" y="980419"/>
                </a:cubicBezTo>
                <a:cubicBezTo>
                  <a:pt x="8333756" y="980419"/>
                  <a:pt x="8333756" y="980419"/>
                  <a:pt x="8342260" y="975122"/>
                </a:cubicBezTo>
                <a:cubicBezTo>
                  <a:pt x="8342260" y="975122"/>
                  <a:pt x="8342260" y="975122"/>
                  <a:pt x="8329505" y="975122"/>
                </a:cubicBezTo>
                <a:cubicBezTo>
                  <a:pt x="8325253" y="959233"/>
                  <a:pt x="8333756" y="959233"/>
                  <a:pt x="8333756" y="964529"/>
                </a:cubicBezTo>
                <a:cubicBezTo>
                  <a:pt x="8333756" y="964529"/>
                  <a:pt x="8333756" y="964529"/>
                  <a:pt x="8363518" y="959233"/>
                </a:cubicBezTo>
                <a:cubicBezTo>
                  <a:pt x="8367769" y="953936"/>
                  <a:pt x="8363518" y="953936"/>
                  <a:pt x="8363518" y="948639"/>
                </a:cubicBezTo>
                <a:cubicBezTo>
                  <a:pt x="8363518" y="948639"/>
                  <a:pt x="8363518" y="948639"/>
                  <a:pt x="8389027" y="932750"/>
                </a:cubicBezTo>
                <a:cubicBezTo>
                  <a:pt x="8389027" y="932750"/>
                  <a:pt x="8389027" y="932750"/>
                  <a:pt x="8393278" y="943343"/>
                </a:cubicBezTo>
                <a:cubicBezTo>
                  <a:pt x="8393278" y="943343"/>
                  <a:pt x="8393278" y="943343"/>
                  <a:pt x="8406033" y="922157"/>
                </a:cubicBezTo>
                <a:cubicBezTo>
                  <a:pt x="8406033" y="922157"/>
                  <a:pt x="8406033" y="922157"/>
                  <a:pt x="8431543" y="911564"/>
                </a:cubicBezTo>
                <a:cubicBezTo>
                  <a:pt x="8431543" y="911564"/>
                  <a:pt x="8431543" y="911564"/>
                  <a:pt x="8431543" y="895674"/>
                </a:cubicBezTo>
                <a:cubicBezTo>
                  <a:pt x="8431543" y="895674"/>
                  <a:pt x="8431543" y="895674"/>
                  <a:pt x="8406033" y="885081"/>
                </a:cubicBezTo>
                <a:cubicBezTo>
                  <a:pt x="8406033" y="885081"/>
                  <a:pt x="8406033" y="885081"/>
                  <a:pt x="8414536" y="879784"/>
                </a:cubicBezTo>
                <a:cubicBezTo>
                  <a:pt x="8414536" y="879784"/>
                  <a:pt x="8414536" y="879784"/>
                  <a:pt x="8389027" y="879784"/>
                </a:cubicBezTo>
                <a:cubicBezTo>
                  <a:pt x="8389027" y="879784"/>
                  <a:pt x="8389027" y="879784"/>
                  <a:pt x="8423040" y="853301"/>
                </a:cubicBezTo>
                <a:cubicBezTo>
                  <a:pt x="8423040" y="853301"/>
                  <a:pt x="8423040" y="853301"/>
                  <a:pt x="8418788" y="848005"/>
                </a:cubicBezTo>
                <a:cubicBezTo>
                  <a:pt x="8418788" y="848005"/>
                  <a:pt x="8418788" y="848005"/>
                  <a:pt x="8380524" y="848005"/>
                </a:cubicBezTo>
                <a:cubicBezTo>
                  <a:pt x="8380524" y="848005"/>
                  <a:pt x="8380524" y="848005"/>
                  <a:pt x="8342260" y="858598"/>
                </a:cubicBezTo>
                <a:cubicBezTo>
                  <a:pt x="8342260" y="858598"/>
                  <a:pt x="8342260" y="858598"/>
                  <a:pt x="8303995" y="900970"/>
                </a:cubicBezTo>
                <a:cubicBezTo>
                  <a:pt x="8303995" y="900970"/>
                  <a:pt x="8303995" y="900970"/>
                  <a:pt x="8274234" y="922157"/>
                </a:cubicBezTo>
                <a:cubicBezTo>
                  <a:pt x="8274234" y="922157"/>
                  <a:pt x="8274234" y="922157"/>
                  <a:pt x="8274234" y="927453"/>
                </a:cubicBezTo>
                <a:cubicBezTo>
                  <a:pt x="8274234" y="927453"/>
                  <a:pt x="8274234" y="927453"/>
                  <a:pt x="8244473" y="938046"/>
                </a:cubicBezTo>
                <a:cubicBezTo>
                  <a:pt x="8244473" y="938046"/>
                  <a:pt x="8244473" y="938046"/>
                  <a:pt x="8252976" y="922157"/>
                </a:cubicBezTo>
                <a:cubicBezTo>
                  <a:pt x="8252976" y="922157"/>
                  <a:pt x="8252976" y="922157"/>
                  <a:pt x="8244473" y="916860"/>
                </a:cubicBezTo>
                <a:cubicBezTo>
                  <a:pt x="8227467" y="943343"/>
                  <a:pt x="8210460" y="922157"/>
                  <a:pt x="8210460" y="948639"/>
                </a:cubicBezTo>
                <a:cubicBezTo>
                  <a:pt x="8210460" y="948639"/>
                  <a:pt x="8210460" y="948639"/>
                  <a:pt x="8206209" y="948639"/>
                </a:cubicBezTo>
                <a:cubicBezTo>
                  <a:pt x="8206209" y="948639"/>
                  <a:pt x="8206209" y="948639"/>
                  <a:pt x="8189203" y="922157"/>
                </a:cubicBezTo>
                <a:cubicBezTo>
                  <a:pt x="8189203" y="922157"/>
                  <a:pt x="8189203" y="922157"/>
                  <a:pt x="8176448" y="911564"/>
                </a:cubicBezTo>
                <a:cubicBezTo>
                  <a:pt x="8176448" y="911564"/>
                  <a:pt x="8176448" y="911564"/>
                  <a:pt x="8121177" y="948639"/>
                </a:cubicBezTo>
                <a:cubicBezTo>
                  <a:pt x="8121177" y="948639"/>
                  <a:pt x="8121177" y="948639"/>
                  <a:pt x="8095668" y="975122"/>
                </a:cubicBezTo>
                <a:cubicBezTo>
                  <a:pt x="8121177" y="964529"/>
                  <a:pt x="8099919" y="975122"/>
                  <a:pt x="8104171" y="975122"/>
                </a:cubicBezTo>
                <a:cubicBezTo>
                  <a:pt x="8104171" y="975122"/>
                  <a:pt x="8104171" y="975122"/>
                  <a:pt x="8108422" y="1006902"/>
                </a:cubicBezTo>
                <a:cubicBezTo>
                  <a:pt x="8093542" y="998957"/>
                  <a:pt x="8091416" y="1000281"/>
                  <a:pt x="8092479" y="1002267"/>
                </a:cubicBezTo>
                <a:lnTo>
                  <a:pt x="8093372" y="1003035"/>
                </a:lnTo>
                <a:lnTo>
                  <a:pt x="8087164" y="1006902"/>
                </a:lnTo>
                <a:cubicBezTo>
                  <a:pt x="8087164" y="1006902"/>
                  <a:pt x="8087164" y="1006902"/>
                  <a:pt x="8070158" y="1001605"/>
                </a:cubicBezTo>
                <a:cubicBezTo>
                  <a:pt x="8070158" y="1001605"/>
                  <a:pt x="8070158" y="1001605"/>
                  <a:pt x="8074410" y="1006902"/>
                </a:cubicBezTo>
                <a:cubicBezTo>
                  <a:pt x="8074410" y="1006902"/>
                  <a:pt x="8074410" y="1006902"/>
                  <a:pt x="8070158" y="1012198"/>
                </a:cubicBezTo>
                <a:cubicBezTo>
                  <a:pt x="8070158" y="1012198"/>
                  <a:pt x="8070158" y="1012198"/>
                  <a:pt x="8036145" y="1012198"/>
                </a:cubicBezTo>
                <a:cubicBezTo>
                  <a:pt x="8036145" y="1012198"/>
                  <a:pt x="8036145" y="1012198"/>
                  <a:pt x="8027642" y="1028088"/>
                </a:cubicBezTo>
                <a:cubicBezTo>
                  <a:pt x="8027642" y="1028088"/>
                  <a:pt x="8027642" y="1028088"/>
                  <a:pt x="8031894" y="1043978"/>
                </a:cubicBezTo>
                <a:cubicBezTo>
                  <a:pt x="8019139" y="1054571"/>
                  <a:pt x="8019139" y="1033385"/>
                  <a:pt x="8014887" y="1049274"/>
                </a:cubicBezTo>
                <a:cubicBezTo>
                  <a:pt x="8014887" y="1049274"/>
                  <a:pt x="8014887" y="1049274"/>
                  <a:pt x="8027642" y="1059868"/>
                </a:cubicBezTo>
                <a:cubicBezTo>
                  <a:pt x="8027642" y="1059868"/>
                  <a:pt x="8027642" y="1059868"/>
                  <a:pt x="8019139" y="1070461"/>
                </a:cubicBezTo>
                <a:cubicBezTo>
                  <a:pt x="8019139" y="1070461"/>
                  <a:pt x="8019139" y="1070461"/>
                  <a:pt x="8006384" y="1075757"/>
                </a:cubicBezTo>
                <a:cubicBezTo>
                  <a:pt x="8006384" y="1075757"/>
                  <a:pt x="8006384" y="1075757"/>
                  <a:pt x="7985126" y="1112833"/>
                </a:cubicBezTo>
                <a:cubicBezTo>
                  <a:pt x="7985126" y="1112833"/>
                  <a:pt x="7985126" y="1112833"/>
                  <a:pt x="7976623" y="1118130"/>
                </a:cubicBezTo>
                <a:cubicBezTo>
                  <a:pt x="7976623" y="1118130"/>
                  <a:pt x="7976623" y="1118130"/>
                  <a:pt x="7929856" y="1165799"/>
                </a:cubicBezTo>
                <a:cubicBezTo>
                  <a:pt x="7929856" y="1165799"/>
                  <a:pt x="7929856" y="1165799"/>
                  <a:pt x="7917101" y="1186985"/>
                </a:cubicBezTo>
                <a:cubicBezTo>
                  <a:pt x="7917101" y="1186985"/>
                  <a:pt x="7917101" y="1186985"/>
                  <a:pt x="7900095" y="1186985"/>
                </a:cubicBezTo>
                <a:cubicBezTo>
                  <a:pt x="7900095" y="1186985"/>
                  <a:pt x="7900095" y="1186985"/>
                  <a:pt x="7887340" y="1202875"/>
                </a:cubicBezTo>
                <a:cubicBezTo>
                  <a:pt x="7887340" y="1202875"/>
                  <a:pt x="7887340" y="1202875"/>
                  <a:pt x="7895843" y="1208172"/>
                </a:cubicBezTo>
                <a:cubicBezTo>
                  <a:pt x="7895843" y="1208172"/>
                  <a:pt x="7895843" y="1208172"/>
                  <a:pt x="7887340" y="1213468"/>
                </a:cubicBezTo>
                <a:cubicBezTo>
                  <a:pt x="7853327" y="1208172"/>
                  <a:pt x="7878837" y="1234654"/>
                  <a:pt x="7861830" y="1234654"/>
                </a:cubicBezTo>
                <a:cubicBezTo>
                  <a:pt x="7861830" y="1234654"/>
                  <a:pt x="7861830" y="1234654"/>
                  <a:pt x="7815063" y="1271730"/>
                </a:cubicBezTo>
                <a:cubicBezTo>
                  <a:pt x="7815063" y="1271730"/>
                  <a:pt x="7815063" y="1271730"/>
                  <a:pt x="7815063" y="1277027"/>
                </a:cubicBezTo>
                <a:cubicBezTo>
                  <a:pt x="7832069" y="1287620"/>
                  <a:pt x="7819314" y="1292917"/>
                  <a:pt x="7815063" y="1292917"/>
                </a:cubicBezTo>
                <a:cubicBezTo>
                  <a:pt x="7815063" y="1292917"/>
                  <a:pt x="7815063" y="1292917"/>
                  <a:pt x="7789553" y="1287620"/>
                </a:cubicBezTo>
                <a:cubicBezTo>
                  <a:pt x="7789553" y="1287620"/>
                  <a:pt x="7789553" y="1287620"/>
                  <a:pt x="7768295" y="1308806"/>
                </a:cubicBezTo>
                <a:cubicBezTo>
                  <a:pt x="7768295" y="1308806"/>
                  <a:pt x="7768295" y="1308806"/>
                  <a:pt x="7755541" y="1298213"/>
                </a:cubicBezTo>
                <a:cubicBezTo>
                  <a:pt x="7755541" y="1298213"/>
                  <a:pt x="7755541" y="1298213"/>
                  <a:pt x="7717276" y="1329993"/>
                </a:cubicBezTo>
                <a:cubicBezTo>
                  <a:pt x="7717276" y="1329993"/>
                  <a:pt x="7717276" y="1329993"/>
                  <a:pt x="7696018" y="1329993"/>
                </a:cubicBezTo>
                <a:cubicBezTo>
                  <a:pt x="7696018" y="1329993"/>
                  <a:pt x="7696018" y="1329993"/>
                  <a:pt x="7670509" y="1356476"/>
                </a:cubicBezTo>
                <a:cubicBezTo>
                  <a:pt x="7670509" y="1356476"/>
                  <a:pt x="7670509" y="1356476"/>
                  <a:pt x="7653503" y="1356476"/>
                </a:cubicBezTo>
                <a:cubicBezTo>
                  <a:pt x="7653503" y="1356476"/>
                  <a:pt x="7653503" y="1356476"/>
                  <a:pt x="7653503" y="1351179"/>
                </a:cubicBezTo>
                <a:cubicBezTo>
                  <a:pt x="7653503" y="1351179"/>
                  <a:pt x="7653503" y="1351179"/>
                  <a:pt x="7666257" y="1345882"/>
                </a:cubicBezTo>
                <a:cubicBezTo>
                  <a:pt x="7666257" y="1345882"/>
                  <a:pt x="7666257" y="1345882"/>
                  <a:pt x="7662006" y="1335289"/>
                </a:cubicBezTo>
                <a:cubicBezTo>
                  <a:pt x="7662006" y="1335289"/>
                  <a:pt x="7662006" y="1335289"/>
                  <a:pt x="7674761" y="1335289"/>
                </a:cubicBezTo>
                <a:cubicBezTo>
                  <a:pt x="7674761" y="1335289"/>
                  <a:pt x="7674761" y="1335289"/>
                  <a:pt x="7662006" y="1329993"/>
                </a:cubicBezTo>
                <a:cubicBezTo>
                  <a:pt x="7662006" y="1329993"/>
                  <a:pt x="7662006" y="1329993"/>
                  <a:pt x="7662006" y="1324696"/>
                </a:cubicBezTo>
                <a:cubicBezTo>
                  <a:pt x="7662006" y="1324696"/>
                  <a:pt x="7662006" y="1324696"/>
                  <a:pt x="7674761" y="1314103"/>
                </a:cubicBezTo>
                <a:cubicBezTo>
                  <a:pt x="7674761" y="1314103"/>
                  <a:pt x="7674761" y="1314103"/>
                  <a:pt x="7679012" y="1319400"/>
                </a:cubicBezTo>
                <a:cubicBezTo>
                  <a:pt x="7674761" y="1319400"/>
                  <a:pt x="7674761" y="1324696"/>
                  <a:pt x="7674761" y="1324696"/>
                </a:cubicBezTo>
                <a:lnTo>
                  <a:pt x="7685852" y="1319485"/>
                </a:lnTo>
                <a:lnTo>
                  <a:pt x="7681935" y="1322462"/>
                </a:lnTo>
                <a:cubicBezTo>
                  <a:pt x="7680341" y="1324696"/>
                  <a:pt x="7680075" y="1327344"/>
                  <a:pt x="7683264" y="1329993"/>
                </a:cubicBezTo>
                <a:cubicBezTo>
                  <a:pt x="7683264" y="1329993"/>
                  <a:pt x="7683264" y="1329993"/>
                  <a:pt x="7691767" y="1324696"/>
                </a:cubicBezTo>
                <a:cubicBezTo>
                  <a:pt x="7691767" y="1324696"/>
                  <a:pt x="7691767" y="1324696"/>
                  <a:pt x="7690173" y="1322710"/>
                </a:cubicBezTo>
                <a:lnTo>
                  <a:pt x="7687110" y="1318894"/>
                </a:lnTo>
                <a:lnTo>
                  <a:pt x="7690439" y="1317331"/>
                </a:lnTo>
                <a:cubicBezTo>
                  <a:pt x="7692033" y="1316255"/>
                  <a:pt x="7690704" y="1316420"/>
                  <a:pt x="7688579" y="1317413"/>
                </a:cubicBezTo>
                <a:lnTo>
                  <a:pt x="7686928" y="1318668"/>
                </a:lnTo>
                <a:lnTo>
                  <a:pt x="7679012" y="1308806"/>
                </a:lnTo>
                <a:cubicBezTo>
                  <a:pt x="7679012" y="1308806"/>
                  <a:pt x="7679012" y="1308806"/>
                  <a:pt x="7700270" y="1282324"/>
                </a:cubicBezTo>
                <a:cubicBezTo>
                  <a:pt x="7700270" y="1282324"/>
                  <a:pt x="7700270" y="1282324"/>
                  <a:pt x="7717276" y="1298213"/>
                </a:cubicBezTo>
                <a:cubicBezTo>
                  <a:pt x="7717276" y="1298213"/>
                  <a:pt x="7717276" y="1298213"/>
                  <a:pt x="7751289" y="1271730"/>
                </a:cubicBezTo>
                <a:cubicBezTo>
                  <a:pt x="7751289" y="1271730"/>
                  <a:pt x="7751289" y="1271730"/>
                  <a:pt x="7742786" y="1266434"/>
                </a:cubicBezTo>
                <a:cubicBezTo>
                  <a:pt x="7742786" y="1266434"/>
                  <a:pt x="7742786" y="1266434"/>
                  <a:pt x="7751289" y="1250544"/>
                </a:cubicBezTo>
                <a:cubicBezTo>
                  <a:pt x="7751289" y="1250544"/>
                  <a:pt x="7751289" y="1250544"/>
                  <a:pt x="7776799" y="1245248"/>
                </a:cubicBezTo>
                <a:cubicBezTo>
                  <a:pt x="7776799" y="1245248"/>
                  <a:pt x="7776799" y="1245248"/>
                  <a:pt x="7776799" y="1234654"/>
                </a:cubicBezTo>
                <a:cubicBezTo>
                  <a:pt x="7776799" y="1234654"/>
                  <a:pt x="7776799" y="1234654"/>
                  <a:pt x="7798057" y="1213468"/>
                </a:cubicBezTo>
                <a:cubicBezTo>
                  <a:pt x="7798057" y="1213468"/>
                  <a:pt x="7798057" y="1213468"/>
                  <a:pt x="7810811" y="1213468"/>
                </a:cubicBezTo>
                <a:cubicBezTo>
                  <a:pt x="7810811" y="1213468"/>
                  <a:pt x="7810811" y="1213468"/>
                  <a:pt x="7832069" y="1202875"/>
                </a:cubicBezTo>
                <a:cubicBezTo>
                  <a:pt x="7832069" y="1202875"/>
                  <a:pt x="7832069" y="1202875"/>
                  <a:pt x="7832069" y="1181689"/>
                </a:cubicBezTo>
                <a:cubicBezTo>
                  <a:pt x="7832069" y="1181689"/>
                  <a:pt x="7832069" y="1181689"/>
                  <a:pt x="7840572" y="1192282"/>
                </a:cubicBezTo>
                <a:lnTo>
                  <a:pt x="7842145" y="1185679"/>
                </a:lnTo>
                <a:lnTo>
                  <a:pt x="7842167" y="1185661"/>
                </a:lnTo>
                <a:cubicBezTo>
                  <a:pt x="7843761" y="1184337"/>
                  <a:pt x="7846950" y="1181689"/>
                  <a:pt x="7853327" y="1176392"/>
                </a:cubicBezTo>
                <a:cubicBezTo>
                  <a:pt x="7853327" y="1176392"/>
                  <a:pt x="7853327" y="1176392"/>
                  <a:pt x="7844824" y="1171096"/>
                </a:cubicBezTo>
                <a:cubicBezTo>
                  <a:pt x="7844824" y="1171096"/>
                  <a:pt x="7844824" y="1171096"/>
                  <a:pt x="7857579" y="1160502"/>
                </a:cubicBezTo>
                <a:cubicBezTo>
                  <a:pt x="7857579" y="1160502"/>
                  <a:pt x="7857579" y="1160502"/>
                  <a:pt x="7853327" y="1155206"/>
                </a:cubicBezTo>
                <a:cubicBezTo>
                  <a:pt x="7853327" y="1155206"/>
                  <a:pt x="7853327" y="1155206"/>
                  <a:pt x="7849076" y="1160502"/>
                </a:cubicBezTo>
                <a:cubicBezTo>
                  <a:pt x="7849076" y="1160502"/>
                  <a:pt x="7849076" y="1160502"/>
                  <a:pt x="7832069" y="1165799"/>
                </a:cubicBezTo>
                <a:cubicBezTo>
                  <a:pt x="7832069" y="1165799"/>
                  <a:pt x="7832069" y="1165799"/>
                  <a:pt x="7836321" y="1160502"/>
                </a:cubicBezTo>
                <a:cubicBezTo>
                  <a:pt x="7836321" y="1160502"/>
                  <a:pt x="7836321" y="1160502"/>
                  <a:pt x="7827818" y="1149909"/>
                </a:cubicBezTo>
                <a:cubicBezTo>
                  <a:pt x="7827818" y="1149909"/>
                  <a:pt x="7827818" y="1149909"/>
                  <a:pt x="7836321" y="1144613"/>
                </a:cubicBezTo>
                <a:cubicBezTo>
                  <a:pt x="7836321" y="1144613"/>
                  <a:pt x="7836321" y="1144613"/>
                  <a:pt x="7832069" y="1139316"/>
                </a:cubicBezTo>
                <a:cubicBezTo>
                  <a:pt x="7832069" y="1139316"/>
                  <a:pt x="7832069" y="1139316"/>
                  <a:pt x="7832069" y="1128723"/>
                </a:cubicBezTo>
                <a:cubicBezTo>
                  <a:pt x="7832069" y="1128723"/>
                  <a:pt x="7832069" y="1128723"/>
                  <a:pt x="7815063" y="1139316"/>
                </a:cubicBezTo>
                <a:cubicBezTo>
                  <a:pt x="7815063" y="1139316"/>
                  <a:pt x="7815063" y="1139316"/>
                  <a:pt x="7819314" y="1112833"/>
                </a:cubicBezTo>
                <a:cubicBezTo>
                  <a:pt x="7844824" y="1118130"/>
                  <a:pt x="7823566" y="1112833"/>
                  <a:pt x="7827818" y="1118130"/>
                </a:cubicBezTo>
                <a:cubicBezTo>
                  <a:pt x="7827818" y="1118130"/>
                  <a:pt x="7827818" y="1118130"/>
                  <a:pt x="7840572" y="1123426"/>
                </a:cubicBezTo>
                <a:cubicBezTo>
                  <a:pt x="7849075" y="1114157"/>
                  <a:pt x="7855519" y="1106875"/>
                  <a:pt x="7860327" y="1101226"/>
                </a:cubicBezTo>
                <a:lnTo>
                  <a:pt x="7863636" y="1097101"/>
                </a:lnTo>
                <a:lnTo>
                  <a:pt x="7866082" y="1102240"/>
                </a:lnTo>
                <a:cubicBezTo>
                  <a:pt x="7866082" y="1102240"/>
                  <a:pt x="7866082" y="1102240"/>
                  <a:pt x="7874585" y="1086350"/>
                </a:cubicBezTo>
                <a:cubicBezTo>
                  <a:pt x="7921353" y="1043978"/>
                  <a:pt x="7874585" y="1075757"/>
                  <a:pt x="7883088" y="1070461"/>
                </a:cubicBezTo>
                <a:cubicBezTo>
                  <a:pt x="7883088" y="1070461"/>
                  <a:pt x="7883088" y="1070461"/>
                  <a:pt x="7895843" y="1059868"/>
                </a:cubicBezTo>
                <a:cubicBezTo>
                  <a:pt x="7891591" y="1043978"/>
                  <a:pt x="7887340" y="1059868"/>
                  <a:pt x="7883088" y="1054571"/>
                </a:cubicBezTo>
                <a:cubicBezTo>
                  <a:pt x="7878837" y="1033385"/>
                  <a:pt x="7878837" y="1054571"/>
                  <a:pt x="7874585" y="1049274"/>
                </a:cubicBezTo>
                <a:cubicBezTo>
                  <a:pt x="7874585" y="1049274"/>
                  <a:pt x="7874585" y="1049274"/>
                  <a:pt x="7878837" y="1033385"/>
                </a:cubicBezTo>
                <a:cubicBezTo>
                  <a:pt x="7878837" y="1033385"/>
                  <a:pt x="7878837" y="1033385"/>
                  <a:pt x="7891591" y="1028088"/>
                </a:cubicBezTo>
                <a:cubicBezTo>
                  <a:pt x="7891591" y="1028088"/>
                  <a:pt x="7891591" y="1028088"/>
                  <a:pt x="7921353" y="985715"/>
                </a:cubicBezTo>
                <a:cubicBezTo>
                  <a:pt x="7921353" y="985715"/>
                  <a:pt x="7921353" y="985715"/>
                  <a:pt x="7938359" y="975122"/>
                </a:cubicBezTo>
                <a:cubicBezTo>
                  <a:pt x="7938359" y="975122"/>
                  <a:pt x="7938359" y="975122"/>
                  <a:pt x="7934107" y="953936"/>
                </a:cubicBezTo>
                <a:cubicBezTo>
                  <a:pt x="7946862" y="948639"/>
                  <a:pt x="7942610" y="938046"/>
                  <a:pt x="7951114" y="932750"/>
                </a:cubicBezTo>
                <a:cubicBezTo>
                  <a:pt x="7951114" y="932750"/>
                  <a:pt x="7951114" y="932750"/>
                  <a:pt x="7972372" y="932750"/>
                </a:cubicBezTo>
                <a:cubicBezTo>
                  <a:pt x="7972372" y="932750"/>
                  <a:pt x="7972372" y="932750"/>
                  <a:pt x="7985126" y="922157"/>
                </a:cubicBezTo>
                <a:cubicBezTo>
                  <a:pt x="7985126" y="922157"/>
                  <a:pt x="7985126" y="922157"/>
                  <a:pt x="7989378" y="895674"/>
                </a:cubicBezTo>
                <a:cubicBezTo>
                  <a:pt x="7989378" y="895674"/>
                  <a:pt x="7989378" y="895674"/>
                  <a:pt x="7993630" y="890377"/>
                </a:cubicBezTo>
                <a:cubicBezTo>
                  <a:pt x="7993630" y="890377"/>
                  <a:pt x="7993630" y="890377"/>
                  <a:pt x="8002133" y="895674"/>
                </a:cubicBezTo>
                <a:cubicBezTo>
                  <a:pt x="8002133" y="895674"/>
                  <a:pt x="8002133" y="895674"/>
                  <a:pt x="8023391" y="879784"/>
                </a:cubicBezTo>
                <a:cubicBezTo>
                  <a:pt x="8023391" y="879784"/>
                  <a:pt x="8023391" y="879784"/>
                  <a:pt x="8031894" y="853301"/>
                </a:cubicBezTo>
                <a:cubicBezTo>
                  <a:pt x="8031894" y="853301"/>
                  <a:pt x="8031894" y="853301"/>
                  <a:pt x="8070158" y="837411"/>
                </a:cubicBezTo>
                <a:cubicBezTo>
                  <a:pt x="8070158" y="837411"/>
                  <a:pt x="8070158" y="837411"/>
                  <a:pt x="8082913" y="805632"/>
                </a:cubicBezTo>
                <a:cubicBezTo>
                  <a:pt x="8082913" y="805632"/>
                  <a:pt x="8082913" y="805632"/>
                  <a:pt x="8129680" y="789742"/>
                </a:cubicBezTo>
                <a:cubicBezTo>
                  <a:pt x="8129680" y="789742"/>
                  <a:pt x="8129680" y="789742"/>
                  <a:pt x="8133932" y="763260"/>
                </a:cubicBezTo>
                <a:cubicBezTo>
                  <a:pt x="8138183" y="773853"/>
                  <a:pt x="8142435" y="757963"/>
                  <a:pt x="8146687" y="757963"/>
                </a:cubicBezTo>
                <a:cubicBezTo>
                  <a:pt x="8146687" y="757963"/>
                  <a:pt x="8146687" y="757963"/>
                  <a:pt x="8155190" y="742073"/>
                </a:cubicBezTo>
                <a:cubicBezTo>
                  <a:pt x="8155190" y="742073"/>
                  <a:pt x="8155190" y="742073"/>
                  <a:pt x="8184951" y="731480"/>
                </a:cubicBezTo>
                <a:cubicBezTo>
                  <a:pt x="8184951" y="731480"/>
                  <a:pt x="8184951" y="731480"/>
                  <a:pt x="8177777" y="749356"/>
                </a:cubicBezTo>
                <a:lnTo>
                  <a:pt x="8174067" y="758598"/>
                </a:lnTo>
                <a:lnTo>
                  <a:pt x="8169008" y="759949"/>
                </a:lnTo>
                <a:cubicBezTo>
                  <a:pt x="8166882" y="761935"/>
                  <a:pt x="8165819" y="765908"/>
                  <a:pt x="8167945" y="773853"/>
                </a:cubicBezTo>
                <a:lnTo>
                  <a:pt x="8174067" y="758598"/>
                </a:lnTo>
                <a:lnTo>
                  <a:pt x="8176448" y="757963"/>
                </a:lnTo>
                <a:cubicBezTo>
                  <a:pt x="8176448" y="757963"/>
                  <a:pt x="8176448" y="757963"/>
                  <a:pt x="8201957" y="736777"/>
                </a:cubicBezTo>
                <a:cubicBezTo>
                  <a:pt x="8201957" y="736777"/>
                  <a:pt x="8201957" y="736777"/>
                  <a:pt x="8223215" y="742073"/>
                </a:cubicBezTo>
                <a:cubicBezTo>
                  <a:pt x="8223215" y="742073"/>
                  <a:pt x="8223215" y="742073"/>
                  <a:pt x="8227467" y="757963"/>
                </a:cubicBezTo>
                <a:cubicBezTo>
                  <a:pt x="8227467" y="757963"/>
                  <a:pt x="8227467" y="757963"/>
                  <a:pt x="8231718" y="752666"/>
                </a:cubicBezTo>
                <a:cubicBezTo>
                  <a:pt x="8231718" y="752666"/>
                  <a:pt x="8231718" y="752666"/>
                  <a:pt x="8231718" y="747370"/>
                </a:cubicBezTo>
                <a:cubicBezTo>
                  <a:pt x="8214712" y="731480"/>
                  <a:pt x="8227467" y="726183"/>
                  <a:pt x="8231718" y="726183"/>
                </a:cubicBezTo>
                <a:cubicBezTo>
                  <a:pt x="8218964" y="710294"/>
                  <a:pt x="8227467" y="704997"/>
                  <a:pt x="8231718" y="704997"/>
                </a:cubicBezTo>
                <a:cubicBezTo>
                  <a:pt x="8201957" y="720887"/>
                  <a:pt x="8227467" y="699701"/>
                  <a:pt x="8223215" y="694404"/>
                </a:cubicBezTo>
                <a:cubicBezTo>
                  <a:pt x="8223215" y="694404"/>
                  <a:pt x="8223215" y="694404"/>
                  <a:pt x="8214712" y="694404"/>
                </a:cubicBezTo>
                <a:cubicBezTo>
                  <a:pt x="8214712" y="694404"/>
                  <a:pt x="8214712" y="694404"/>
                  <a:pt x="8184951" y="683811"/>
                </a:cubicBezTo>
                <a:cubicBezTo>
                  <a:pt x="8184951" y="683811"/>
                  <a:pt x="8184951" y="683811"/>
                  <a:pt x="8201957" y="662625"/>
                </a:cubicBezTo>
                <a:cubicBezTo>
                  <a:pt x="8201957" y="662625"/>
                  <a:pt x="8201957" y="662625"/>
                  <a:pt x="8189203" y="646735"/>
                </a:cubicBezTo>
                <a:cubicBezTo>
                  <a:pt x="8189203" y="646735"/>
                  <a:pt x="8189203" y="646735"/>
                  <a:pt x="8193454" y="641438"/>
                </a:cubicBezTo>
                <a:cubicBezTo>
                  <a:pt x="8201957" y="667921"/>
                  <a:pt x="8197706" y="646735"/>
                  <a:pt x="8201957" y="646735"/>
                </a:cubicBezTo>
                <a:cubicBezTo>
                  <a:pt x="8201957" y="646735"/>
                  <a:pt x="8201957" y="646735"/>
                  <a:pt x="8210460" y="630845"/>
                </a:cubicBezTo>
                <a:lnTo>
                  <a:pt x="8225877" y="640477"/>
                </a:lnTo>
                <a:lnTo>
                  <a:pt x="8223215" y="641438"/>
                </a:lnTo>
                <a:cubicBezTo>
                  <a:pt x="8223215" y="641438"/>
                  <a:pt x="8223215" y="641438"/>
                  <a:pt x="8214712" y="657328"/>
                </a:cubicBezTo>
                <a:cubicBezTo>
                  <a:pt x="8214712" y="657328"/>
                  <a:pt x="8214712" y="657328"/>
                  <a:pt x="8248725" y="636142"/>
                </a:cubicBezTo>
                <a:cubicBezTo>
                  <a:pt x="8248725" y="636142"/>
                  <a:pt x="8248725" y="636142"/>
                  <a:pt x="8227467" y="625549"/>
                </a:cubicBezTo>
                <a:lnTo>
                  <a:pt x="8241192" y="622569"/>
                </a:lnTo>
                <a:lnTo>
                  <a:pt x="8241816" y="624059"/>
                </a:lnTo>
                <a:cubicBezTo>
                  <a:pt x="8245005" y="624390"/>
                  <a:pt x="8250319" y="621411"/>
                  <a:pt x="8245005" y="621742"/>
                </a:cubicBezTo>
                <a:lnTo>
                  <a:pt x="8241192" y="622569"/>
                </a:lnTo>
                <a:lnTo>
                  <a:pt x="8240222" y="620252"/>
                </a:lnTo>
                <a:cubicBezTo>
                  <a:pt x="8240222" y="620252"/>
                  <a:pt x="8240222" y="620252"/>
                  <a:pt x="8257228" y="599066"/>
                </a:cubicBezTo>
                <a:cubicBezTo>
                  <a:pt x="8257228" y="599066"/>
                  <a:pt x="8257228" y="599066"/>
                  <a:pt x="8265731" y="604362"/>
                </a:cubicBezTo>
                <a:cubicBezTo>
                  <a:pt x="8265731" y="604362"/>
                  <a:pt x="8265731" y="604362"/>
                  <a:pt x="8269983" y="599066"/>
                </a:cubicBezTo>
                <a:cubicBezTo>
                  <a:pt x="8269983" y="599066"/>
                  <a:pt x="8269983" y="599066"/>
                  <a:pt x="8286989" y="593769"/>
                </a:cubicBezTo>
                <a:lnTo>
                  <a:pt x="8274234" y="572583"/>
                </a:lnTo>
                <a:cubicBezTo>
                  <a:pt x="8274234" y="572583"/>
                  <a:pt x="8274234" y="572583"/>
                  <a:pt x="8274234" y="54610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745931" y="1392928"/>
            <a:ext cx="584200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330131" y="1392928"/>
            <a:ext cx="584200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745931" y="1980226"/>
            <a:ext cx="584200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745931" y="1392928"/>
            <a:ext cx="1168400" cy="1168400"/>
            <a:chOff x="1435100" y="711200"/>
            <a:chExt cx="1168400" cy="1168400"/>
          </a:xfrm>
        </p:grpSpPr>
        <p:sp>
          <p:nvSpPr>
            <p:cNvPr id="9" name="矩形 8"/>
            <p:cNvSpPr/>
            <p:nvPr/>
          </p:nvSpPr>
          <p:spPr>
            <a:xfrm>
              <a:off x="1435100" y="711200"/>
              <a:ext cx="1168400" cy="1168400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435100" y="711200"/>
              <a:ext cx="1168400" cy="11684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1435100" y="711200"/>
              <a:ext cx="1168400" cy="11684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>
              <a:stCxn id="9" idx="1"/>
              <a:endCxn id="9" idx="3"/>
            </p:cNvCxnSpPr>
            <p:nvPr/>
          </p:nvCxnSpPr>
          <p:spPr>
            <a:xfrm>
              <a:off x="1435100" y="1295400"/>
              <a:ext cx="11684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rot="5400000">
              <a:off x="1435100" y="1295400"/>
              <a:ext cx="11684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25"/>
          <p:cNvSpPr txBox="1"/>
          <p:nvPr/>
        </p:nvSpPr>
        <p:spPr>
          <a:xfrm>
            <a:off x="736600" y="2659118"/>
            <a:ext cx="318706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Light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北京胡同</a:t>
            </a:r>
            <a:endParaRPr kumimoji="0" lang="zh-CN" altLang="zh-CN" sz="20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思源黑体 CN Light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6" name="TextBox 25"/>
          <p:cNvSpPr txBox="1"/>
          <p:nvPr/>
        </p:nvSpPr>
        <p:spPr>
          <a:xfrm>
            <a:off x="736600" y="1448808"/>
            <a:ext cx="3187065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mpact" panose="020B0806030902050204" charset="0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叁</a:t>
            </a:r>
            <a:endParaRPr kumimoji="0" lang="en-US" altLang="zh-CN" sz="60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Impact" panose="020B0806030902050204" charset="0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30" name="TextBox 25"/>
          <p:cNvSpPr txBox="1"/>
          <p:nvPr/>
        </p:nvSpPr>
        <p:spPr>
          <a:xfrm>
            <a:off x="736600" y="4578195"/>
            <a:ext cx="3187065" cy="521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历史上的北京以胡同众多而著称，民间有“著名的胡同三千六，没名的胡同赛牛毛”的说法。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42892" y="4416535"/>
            <a:ext cx="3280773" cy="912810"/>
            <a:chOff x="1267427" y="4750294"/>
            <a:chExt cx="2118166" cy="900490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1267427" y="4750294"/>
              <a:ext cx="211816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1267427" y="5650784"/>
              <a:ext cx="211816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0000">
                  <a:alpha val="55000"/>
                </a:srgbClr>
              </a:gs>
              <a:gs pos="100000">
                <a:srgbClr val="000000">
                  <a:alpha val="1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215342" y="1754537"/>
            <a:ext cx="2481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北京胡同</a:t>
            </a:r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15342" y="3677723"/>
            <a:ext cx="2481613" cy="168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“胡同”，这两个字原是蒙古语的译音。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析津志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载称“巷通本方言”，是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1267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年元代建大都沿袭下来的，至今已有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700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多年历史。所以，北京胡同是久远历史的产物，它反映了北京历史的面貌，是有丰富内容的。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215342" y="3618550"/>
            <a:ext cx="2481613" cy="1806890"/>
            <a:chOff x="1267427" y="3537527"/>
            <a:chExt cx="2118166" cy="1782501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267427" y="3537527"/>
              <a:ext cx="2118166" cy="0"/>
            </a:xfrm>
            <a:prstGeom prst="line">
              <a:avLst/>
            </a:prstGeom>
            <a:ln>
              <a:solidFill>
                <a:schemeClr val="bg1"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267427" y="5320028"/>
              <a:ext cx="2118166" cy="0"/>
            </a:xfrm>
            <a:prstGeom prst="line">
              <a:avLst/>
            </a:prstGeom>
            <a:ln>
              <a:solidFill>
                <a:schemeClr val="bg1"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7173541" y="1239811"/>
            <a:ext cx="2278202" cy="22782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408581" y="243538"/>
            <a:ext cx="3669119" cy="3669119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169784" y="3461251"/>
            <a:ext cx="2793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什刹海的胡同</a:t>
            </a:r>
            <a:endParaRPr lang="en-US" altLang="zh-CN" sz="6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69784" y="4363145"/>
            <a:ext cx="42311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后海是</a:t>
            </a:r>
            <a:r>
              <a:rPr lang="en-US" alt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13</a:t>
            </a:r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世纪元大都规划设计的基本的依据之一，什刹海周边从元代起就是大都城的繁华商业区，它当时是漕运的终点，被称为“北京古海港”，那时沿岸处处是酒楼歌台、商肆作坊。 后海的街巷结构最早形成于元代，许多建筑年代久远，具有北京传统建筑的典型特征。如金丝套地区的大小金丝胡同，南、北官方胡同和鸦儿胡同、白米斜街、烟袋斜街等。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169784" y="4222332"/>
            <a:ext cx="4231159" cy="1984719"/>
            <a:chOff x="1267427" y="3537527"/>
            <a:chExt cx="2118166" cy="1782501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267427" y="3537527"/>
              <a:ext cx="2118166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267427" y="5320028"/>
              <a:ext cx="2118166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任意多边形: 形状 17"/>
          <p:cNvSpPr/>
          <p:nvPr/>
        </p:nvSpPr>
        <p:spPr>
          <a:xfrm>
            <a:off x="0" y="329609"/>
            <a:ext cx="4837814" cy="6283842"/>
          </a:xfrm>
          <a:custGeom>
            <a:avLst/>
            <a:gdLst>
              <a:gd name="connsiteX0" fmla="*/ 1695893 w 4837814"/>
              <a:gd name="connsiteY0" fmla="*/ 0 h 6283842"/>
              <a:gd name="connsiteX1" fmla="*/ 4837814 w 4837814"/>
              <a:gd name="connsiteY1" fmla="*/ 3141921 h 6283842"/>
              <a:gd name="connsiteX2" fmla="*/ 1695893 w 4837814"/>
              <a:gd name="connsiteY2" fmla="*/ 6283842 h 6283842"/>
              <a:gd name="connsiteX3" fmla="*/ 198267 w 4837814"/>
              <a:gd name="connsiteY3" fmla="*/ 5904629 h 6283842"/>
              <a:gd name="connsiteX4" fmla="*/ 0 w 4837814"/>
              <a:gd name="connsiteY4" fmla="*/ 5784179 h 6283842"/>
              <a:gd name="connsiteX5" fmla="*/ 0 w 4837814"/>
              <a:gd name="connsiteY5" fmla="*/ 499663 h 6283842"/>
              <a:gd name="connsiteX6" fmla="*/ 198267 w 4837814"/>
              <a:gd name="connsiteY6" fmla="*/ 379213 h 6283842"/>
              <a:gd name="connsiteX7" fmla="*/ 1695893 w 4837814"/>
              <a:gd name="connsiteY7" fmla="*/ 0 h 628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7814" h="6283842">
                <a:moveTo>
                  <a:pt x="1695893" y="0"/>
                </a:moveTo>
                <a:cubicBezTo>
                  <a:pt x="3431128" y="0"/>
                  <a:pt x="4837814" y="1406686"/>
                  <a:pt x="4837814" y="3141921"/>
                </a:cubicBezTo>
                <a:cubicBezTo>
                  <a:pt x="4837814" y="4877156"/>
                  <a:pt x="3431128" y="6283842"/>
                  <a:pt x="1695893" y="6283842"/>
                </a:cubicBezTo>
                <a:cubicBezTo>
                  <a:pt x="1153632" y="6283842"/>
                  <a:pt x="643456" y="6146471"/>
                  <a:pt x="198267" y="5904629"/>
                </a:cubicBezTo>
                <a:lnTo>
                  <a:pt x="0" y="5784179"/>
                </a:lnTo>
                <a:lnTo>
                  <a:pt x="0" y="499663"/>
                </a:lnTo>
                <a:lnTo>
                  <a:pt x="198267" y="379213"/>
                </a:lnTo>
                <a:cubicBezTo>
                  <a:pt x="643456" y="137372"/>
                  <a:pt x="1153632" y="0"/>
                  <a:pt x="1695893" y="0"/>
                </a:cubicBez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3306717" y="5056673"/>
            <a:ext cx="1379583" cy="1379583"/>
          </a:xfrm>
          <a:prstGeom prst="ellipse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143577" y="120646"/>
            <a:ext cx="2844663" cy="6616699"/>
          </a:xfrm>
          <a:prstGeom prst="rect">
            <a:avLst/>
          </a:prstGeom>
        </p:spPr>
      </p:pic>
      <p:sp>
        <p:nvSpPr>
          <p:cNvPr id="57" name="任意多边形: 形状 56"/>
          <p:cNvSpPr/>
          <p:nvPr/>
        </p:nvSpPr>
        <p:spPr>
          <a:xfrm>
            <a:off x="9143577" y="120648"/>
            <a:ext cx="2866155" cy="6616700"/>
          </a:xfrm>
          <a:custGeom>
            <a:avLst/>
            <a:gdLst/>
            <a:ahLst/>
            <a:cxnLst/>
            <a:rect l="l" t="t" r="r" b="b"/>
            <a:pathLst>
              <a:path w="3048000" h="6858000">
                <a:moveTo>
                  <a:pt x="1042399" y="1247230"/>
                </a:moveTo>
                <a:lnTo>
                  <a:pt x="1243857" y="1247230"/>
                </a:lnTo>
                <a:lnTo>
                  <a:pt x="1243857" y="1395240"/>
                </a:lnTo>
                <a:lnTo>
                  <a:pt x="1042399" y="1395240"/>
                </a:lnTo>
                <a:close/>
                <a:moveTo>
                  <a:pt x="1042399" y="889540"/>
                </a:moveTo>
                <a:lnTo>
                  <a:pt x="1243857" y="889540"/>
                </a:lnTo>
                <a:lnTo>
                  <a:pt x="1243857" y="1037550"/>
                </a:lnTo>
                <a:lnTo>
                  <a:pt x="1042399" y="103755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lnTo>
                  <a:pt x="0" y="2386897"/>
                </a:lnTo>
                <a:lnTo>
                  <a:pt x="89298" y="2379432"/>
                </a:lnTo>
                <a:cubicBezTo>
                  <a:pt x="121868" y="2376841"/>
                  <a:pt x="155883" y="2374261"/>
                  <a:pt x="191344" y="2371691"/>
                </a:cubicBezTo>
                <a:cubicBezTo>
                  <a:pt x="203679" y="2407323"/>
                  <a:pt x="216013" y="2443641"/>
                  <a:pt x="228347" y="2480643"/>
                </a:cubicBezTo>
                <a:lnTo>
                  <a:pt x="456528" y="2394304"/>
                </a:lnTo>
                <a:cubicBezTo>
                  <a:pt x="435971" y="2340856"/>
                  <a:pt x="414729" y="2286723"/>
                  <a:pt x="392802" y="2231905"/>
                </a:cubicBezTo>
                <a:lnTo>
                  <a:pt x="783383" y="2231905"/>
                </a:lnTo>
                <a:lnTo>
                  <a:pt x="783383" y="2532035"/>
                </a:lnTo>
                <a:lnTo>
                  <a:pt x="1042399" y="2532035"/>
                </a:lnTo>
                <a:lnTo>
                  <a:pt x="1042399" y="2231905"/>
                </a:lnTo>
                <a:lnTo>
                  <a:pt x="1570711" y="2231905"/>
                </a:lnTo>
                <a:lnTo>
                  <a:pt x="1570711" y="2026336"/>
                </a:lnTo>
                <a:lnTo>
                  <a:pt x="1042399" y="2026336"/>
                </a:lnTo>
                <a:lnTo>
                  <a:pt x="1042399" y="1907106"/>
                </a:lnTo>
                <a:lnTo>
                  <a:pt x="1467927" y="1907106"/>
                </a:lnTo>
                <a:lnTo>
                  <a:pt x="1467927" y="1705648"/>
                </a:lnTo>
                <a:lnTo>
                  <a:pt x="1042399" y="1705648"/>
                </a:lnTo>
                <a:lnTo>
                  <a:pt x="1042399" y="1584363"/>
                </a:lnTo>
                <a:lnTo>
                  <a:pt x="1478205" y="1584363"/>
                </a:lnTo>
                <a:lnTo>
                  <a:pt x="1478205" y="1247230"/>
                </a:lnTo>
                <a:lnTo>
                  <a:pt x="1580990" y="1247230"/>
                </a:lnTo>
                <a:lnTo>
                  <a:pt x="1580990" y="1037550"/>
                </a:lnTo>
                <a:lnTo>
                  <a:pt x="1478205" y="1037550"/>
                </a:lnTo>
                <a:lnTo>
                  <a:pt x="1478205" y="700417"/>
                </a:lnTo>
                <a:lnTo>
                  <a:pt x="1042399" y="700417"/>
                </a:lnTo>
                <a:lnTo>
                  <a:pt x="1042399" y="529795"/>
                </a:lnTo>
                <a:lnTo>
                  <a:pt x="783383" y="529795"/>
                </a:lnTo>
                <a:lnTo>
                  <a:pt x="783383" y="700417"/>
                </a:lnTo>
                <a:lnTo>
                  <a:pt x="450361" y="700417"/>
                </a:lnTo>
                <a:lnTo>
                  <a:pt x="450361" y="889540"/>
                </a:lnTo>
                <a:lnTo>
                  <a:pt x="783383" y="889540"/>
                </a:lnTo>
                <a:lnTo>
                  <a:pt x="783383" y="1037550"/>
                </a:lnTo>
                <a:lnTo>
                  <a:pt x="388690" y="1037550"/>
                </a:lnTo>
                <a:lnTo>
                  <a:pt x="388690" y="1247230"/>
                </a:lnTo>
                <a:lnTo>
                  <a:pt x="783383" y="1247230"/>
                </a:lnTo>
                <a:lnTo>
                  <a:pt x="783383" y="1395240"/>
                </a:lnTo>
                <a:lnTo>
                  <a:pt x="450361" y="1395240"/>
                </a:lnTo>
                <a:lnTo>
                  <a:pt x="450361" y="1584363"/>
                </a:lnTo>
                <a:lnTo>
                  <a:pt x="783383" y="1584363"/>
                </a:lnTo>
                <a:lnTo>
                  <a:pt x="783383" y="1705648"/>
                </a:lnTo>
                <a:lnTo>
                  <a:pt x="448305" y="1705648"/>
                </a:lnTo>
                <a:lnTo>
                  <a:pt x="448305" y="1907106"/>
                </a:lnTo>
                <a:lnTo>
                  <a:pt x="783383" y="1907106"/>
                </a:lnTo>
                <a:lnTo>
                  <a:pt x="783383" y="2026336"/>
                </a:lnTo>
                <a:lnTo>
                  <a:pt x="380468" y="2026336"/>
                </a:lnTo>
                <a:lnTo>
                  <a:pt x="380468" y="2203125"/>
                </a:lnTo>
                <a:cubicBezTo>
                  <a:pt x="329761" y="2081154"/>
                  <a:pt x="276313" y="1954387"/>
                  <a:pt x="220124" y="1822823"/>
                </a:cubicBezTo>
                <a:lnTo>
                  <a:pt x="8388" y="1894772"/>
                </a:lnTo>
                <a:cubicBezTo>
                  <a:pt x="46761" y="1985222"/>
                  <a:pt x="83078" y="2076358"/>
                  <a:pt x="117340" y="2168178"/>
                </a:cubicBezTo>
                <a:lnTo>
                  <a:pt x="0" y="2178165"/>
                </a:lnTo>
                <a:lnTo>
                  <a:pt x="0" y="1802266"/>
                </a:lnTo>
                <a:lnTo>
                  <a:pt x="401025" y="1802266"/>
                </a:lnTo>
                <a:lnTo>
                  <a:pt x="401025" y="1592586"/>
                </a:lnTo>
                <a:lnTo>
                  <a:pt x="0" y="1592586"/>
                </a:lnTo>
                <a:lnTo>
                  <a:pt x="0" y="1442520"/>
                </a:lnTo>
                <a:lnTo>
                  <a:pt x="333187" y="1442520"/>
                </a:lnTo>
                <a:lnTo>
                  <a:pt x="333187" y="1278065"/>
                </a:lnTo>
                <a:lnTo>
                  <a:pt x="0" y="1278065"/>
                </a:lnTo>
                <a:lnTo>
                  <a:pt x="0" y="1130056"/>
                </a:lnTo>
                <a:lnTo>
                  <a:pt x="331131" y="1130056"/>
                </a:lnTo>
                <a:lnTo>
                  <a:pt x="331131" y="965601"/>
                </a:lnTo>
                <a:lnTo>
                  <a:pt x="0" y="965601"/>
                </a:lnTo>
                <a:lnTo>
                  <a:pt x="0" y="817591"/>
                </a:lnTo>
                <a:lnTo>
                  <a:pt x="382523" y="817591"/>
                </a:lnTo>
                <a:lnTo>
                  <a:pt x="382523" y="620245"/>
                </a:lnTo>
                <a:lnTo>
                  <a:pt x="0" y="620245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166768" y="120646"/>
            <a:ext cx="2875552" cy="6616699"/>
          </a:xfrm>
          <a:prstGeom prst="rect">
            <a:avLst/>
          </a:prstGeom>
        </p:spPr>
      </p:pic>
      <p:sp>
        <p:nvSpPr>
          <p:cNvPr id="55" name="任意多边形: 形状 54"/>
          <p:cNvSpPr/>
          <p:nvPr/>
        </p:nvSpPr>
        <p:spPr>
          <a:xfrm>
            <a:off x="3166768" y="120648"/>
            <a:ext cx="2866155" cy="6616700"/>
          </a:xfrm>
          <a:custGeom>
            <a:avLst/>
            <a:gdLst/>
            <a:ahLst/>
            <a:cxnLst/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lnTo>
                  <a:pt x="0" y="2370852"/>
                </a:lnTo>
                <a:lnTo>
                  <a:pt x="44611" y="2336263"/>
                </a:lnTo>
                <a:cubicBezTo>
                  <a:pt x="58808" y="2323736"/>
                  <a:pt x="71474" y="2310877"/>
                  <a:pt x="82609" y="2297687"/>
                </a:cubicBezTo>
                <a:cubicBezTo>
                  <a:pt x="256657" y="2373062"/>
                  <a:pt x="441669" y="2458030"/>
                  <a:pt x="637645" y="2552592"/>
                </a:cubicBezTo>
                <a:lnTo>
                  <a:pt x="771264" y="2326466"/>
                </a:lnTo>
                <a:cubicBezTo>
                  <a:pt x="567066" y="2244239"/>
                  <a:pt x="369720" y="2168178"/>
                  <a:pt x="179226" y="2098285"/>
                </a:cubicBezTo>
                <a:cubicBezTo>
                  <a:pt x="194301" y="2042096"/>
                  <a:pt x="201153" y="1944108"/>
                  <a:pt x="199783" y="1804322"/>
                </a:cubicBezTo>
                <a:lnTo>
                  <a:pt x="0" y="1804322"/>
                </a:lnTo>
                <a:lnTo>
                  <a:pt x="0" y="1734428"/>
                </a:lnTo>
                <a:lnTo>
                  <a:pt x="356015" y="1734428"/>
                </a:lnTo>
                <a:lnTo>
                  <a:pt x="356015" y="2127065"/>
                </a:lnTo>
                <a:lnTo>
                  <a:pt x="606809" y="2127065"/>
                </a:lnTo>
                <a:lnTo>
                  <a:pt x="606809" y="1569973"/>
                </a:lnTo>
                <a:lnTo>
                  <a:pt x="0" y="1569973"/>
                </a:lnTo>
                <a:lnTo>
                  <a:pt x="0" y="1487746"/>
                </a:lnTo>
                <a:lnTo>
                  <a:pt x="635589" y="1487746"/>
                </a:lnTo>
                <a:lnTo>
                  <a:pt x="635589" y="1323290"/>
                </a:lnTo>
                <a:lnTo>
                  <a:pt x="0" y="1323290"/>
                </a:lnTo>
                <a:lnTo>
                  <a:pt x="0" y="1241063"/>
                </a:lnTo>
                <a:lnTo>
                  <a:pt x="573918" y="1241063"/>
                </a:lnTo>
                <a:lnTo>
                  <a:pt x="573918" y="1076608"/>
                </a:lnTo>
                <a:lnTo>
                  <a:pt x="0" y="1076608"/>
                </a:lnTo>
                <a:lnTo>
                  <a:pt x="0" y="994380"/>
                </a:lnTo>
                <a:lnTo>
                  <a:pt x="674647" y="994380"/>
                </a:lnTo>
                <a:cubicBezTo>
                  <a:pt x="699315" y="1565862"/>
                  <a:pt x="747281" y="1946849"/>
                  <a:pt x="818545" y="2137343"/>
                </a:cubicBezTo>
                <a:cubicBezTo>
                  <a:pt x="913107" y="2408694"/>
                  <a:pt x="1043986" y="2540258"/>
                  <a:pt x="1211182" y="2532035"/>
                </a:cubicBezTo>
                <a:cubicBezTo>
                  <a:pt x="1282446" y="2529294"/>
                  <a:pt x="1338634" y="2477902"/>
                  <a:pt x="1379748" y="2377859"/>
                </a:cubicBezTo>
                <a:cubicBezTo>
                  <a:pt x="1415380" y="2280556"/>
                  <a:pt x="1441419" y="2135973"/>
                  <a:pt x="1457864" y="1944108"/>
                </a:cubicBezTo>
                <a:cubicBezTo>
                  <a:pt x="1405787" y="1920810"/>
                  <a:pt x="1335893" y="1887919"/>
                  <a:pt x="1248184" y="1845435"/>
                </a:cubicBezTo>
                <a:cubicBezTo>
                  <a:pt x="1239961" y="1944108"/>
                  <a:pt x="1228998" y="2048948"/>
                  <a:pt x="1215293" y="2159956"/>
                </a:cubicBezTo>
                <a:cubicBezTo>
                  <a:pt x="1211182" y="2188735"/>
                  <a:pt x="1201888" y="2204496"/>
                  <a:pt x="1186513" y="2207237"/>
                </a:cubicBezTo>
                <a:cubicBezTo>
                  <a:pt x="1171438" y="2209977"/>
                  <a:pt x="1155678" y="2199014"/>
                  <a:pt x="1139232" y="2174345"/>
                </a:cubicBezTo>
                <a:cubicBezTo>
                  <a:pt x="1024114" y="1989333"/>
                  <a:pt x="961758" y="1596012"/>
                  <a:pt x="952165" y="994380"/>
                </a:cubicBezTo>
                <a:lnTo>
                  <a:pt x="1437307" y="994380"/>
                </a:lnTo>
                <a:lnTo>
                  <a:pt x="1437307" y="774422"/>
                </a:lnTo>
                <a:lnTo>
                  <a:pt x="1231738" y="774422"/>
                </a:lnTo>
                <a:lnTo>
                  <a:pt x="1353024" y="706584"/>
                </a:lnTo>
                <a:cubicBezTo>
                  <a:pt x="1296835" y="632579"/>
                  <a:pt x="1244073" y="567482"/>
                  <a:pt x="1194736" y="511293"/>
                </a:cubicBezTo>
                <a:lnTo>
                  <a:pt x="1007668" y="616134"/>
                </a:lnTo>
                <a:cubicBezTo>
                  <a:pt x="1030966" y="644913"/>
                  <a:pt x="1068654" y="697676"/>
                  <a:pt x="1120731" y="774422"/>
                </a:cubicBezTo>
                <a:lnTo>
                  <a:pt x="945998" y="774422"/>
                </a:lnTo>
                <a:cubicBezTo>
                  <a:pt x="944627" y="693565"/>
                  <a:pt x="943942" y="606540"/>
                  <a:pt x="943942" y="513349"/>
                </a:cubicBezTo>
                <a:lnTo>
                  <a:pt x="664368" y="513349"/>
                </a:lnTo>
                <a:cubicBezTo>
                  <a:pt x="664368" y="595577"/>
                  <a:pt x="665054" y="682601"/>
                  <a:pt x="666424" y="774422"/>
                </a:cubicBezTo>
                <a:lnTo>
                  <a:pt x="0" y="774422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156037" y="120650"/>
            <a:ext cx="2866156" cy="6616701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86614" y="120648"/>
            <a:ext cx="2866156" cy="6616701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4" name="任意多边形: 形状 53"/>
          <p:cNvSpPr/>
          <p:nvPr/>
        </p:nvSpPr>
        <p:spPr>
          <a:xfrm>
            <a:off x="183576" y="120650"/>
            <a:ext cx="2866155" cy="6616700"/>
          </a:xfrm>
          <a:custGeom>
            <a:avLst/>
            <a:gdLst/>
            <a:ahLst/>
            <a:cxnLst/>
            <a:rect l="l" t="t" r="r" b="b"/>
            <a:pathLst>
              <a:path w="3048000" h="6858000">
                <a:moveTo>
                  <a:pt x="125663" y="5586250"/>
                </a:moveTo>
                <a:lnTo>
                  <a:pt x="709478" y="5586250"/>
                </a:lnTo>
                <a:lnTo>
                  <a:pt x="606694" y="5730148"/>
                </a:lnTo>
                <a:lnTo>
                  <a:pt x="222280" y="5730148"/>
                </a:lnTo>
                <a:cubicBezTo>
                  <a:pt x="185277" y="5673959"/>
                  <a:pt x="153072" y="5625993"/>
                  <a:pt x="125663" y="5586250"/>
                </a:cubicBezTo>
                <a:close/>
                <a:moveTo>
                  <a:pt x="0" y="5284064"/>
                </a:moveTo>
                <a:lnTo>
                  <a:pt x="937659" y="5284064"/>
                </a:lnTo>
                <a:lnTo>
                  <a:pt x="937659" y="5401238"/>
                </a:lnTo>
                <a:lnTo>
                  <a:pt x="0" y="5401238"/>
                </a:lnTo>
                <a:close/>
                <a:moveTo>
                  <a:pt x="0" y="4266498"/>
                </a:moveTo>
                <a:lnTo>
                  <a:pt x="288062" y="4266498"/>
                </a:lnTo>
                <a:lnTo>
                  <a:pt x="288062" y="4354893"/>
                </a:lnTo>
                <a:lnTo>
                  <a:pt x="0" y="4354893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lnTo>
                  <a:pt x="0" y="5923383"/>
                </a:lnTo>
                <a:lnTo>
                  <a:pt x="1445415" y="5923383"/>
                </a:lnTo>
                <a:lnTo>
                  <a:pt x="1445415" y="5730148"/>
                </a:lnTo>
                <a:lnTo>
                  <a:pt x="908880" y="5730148"/>
                </a:lnTo>
                <a:cubicBezTo>
                  <a:pt x="959587" y="5664366"/>
                  <a:pt x="996589" y="5616400"/>
                  <a:pt x="1019887" y="5586250"/>
                </a:cubicBezTo>
                <a:lnTo>
                  <a:pt x="1204899" y="5586250"/>
                </a:lnTo>
                <a:lnTo>
                  <a:pt x="1204899" y="5099052"/>
                </a:lnTo>
                <a:lnTo>
                  <a:pt x="0" y="5099052"/>
                </a:lnTo>
                <a:lnTo>
                  <a:pt x="0" y="5025047"/>
                </a:lnTo>
                <a:lnTo>
                  <a:pt x="1058945" y="5025047"/>
                </a:lnTo>
                <a:lnTo>
                  <a:pt x="1058945" y="4864703"/>
                </a:lnTo>
                <a:lnTo>
                  <a:pt x="0" y="4864703"/>
                </a:lnTo>
                <a:lnTo>
                  <a:pt x="0" y="4794810"/>
                </a:lnTo>
                <a:lnTo>
                  <a:pt x="1143228" y="4794810"/>
                </a:lnTo>
                <a:lnTo>
                  <a:pt x="1143228" y="5012713"/>
                </a:lnTo>
                <a:lnTo>
                  <a:pt x="1406356" y="5012713"/>
                </a:lnTo>
                <a:lnTo>
                  <a:pt x="1406356" y="4605687"/>
                </a:lnTo>
                <a:lnTo>
                  <a:pt x="0" y="4605687"/>
                </a:lnTo>
                <a:lnTo>
                  <a:pt x="0" y="4531682"/>
                </a:lnTo>
                <a:lnTo>
                  <a:pt x="1254235" y="4531682"/>
                </a:lnTo>
                <a:lnTo>
                  <a:pt x="1254235" y="4354893"/>
                </a:lnTo>
                <a:lnTo>
                  <a:pt x="575858" y="4354893"/>
                </a:lnTo>
                <a:lnTo>
                  <a:pt x="575858" y="4266498"/>
                </a:lnTo>
                <a:lnTo>
                  <a:pt x="1412523" y="4266498"/>
                </a:lnTo>
                <a:lnTo>
                  <a:pt x="1412523" y="4077375"/>
                </a:lnTo>
                <a:lnTo>
                  <a:pt x="575858" y="4077375"/>
                </a:lnTo>
                <a:lnTo>
                  <a:pt x="575858" y="3968423"/>
                </a:lnTo>
                <a:lnTo>
                  <a:pt x="288062" y="3968423"/>
                </a:lnTo>
                <a:lnTo>
                  <a:pt x="288062" y="4077375"/>
                </a:lnTo>
                <a:lnTo>
                  <a:pt x="0" y="4077375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6" name="任意多边形: 形状 55"/>
          <p:cNvSpPr/>
          <p:nvPr/>
        </p:nvSpPr>
        <p:spPr>
          <a:xfrm>
            <a:off x="6146641" y="120650"/>
            <a:ext cx="2866155" cy="6616700"/>
          </a:xfrm>
          <a:custGeom>
            <a:avLst/>
            <a:gdLst/>
            <a:ahLst/>
            <a:cxnLst/>
            <a:rect l="l" t="t" r="r" b="b"/>
            <a:pathLst>
              <a:path w="3048000" h="6858000">
                <a:moveTo>
                  <a:pt x="388575" y="4897594"/>
                </a:moveTo>
                <a:lnTo>
                  <a:pt x="820270" y="4897594"/>
                </a:lnTo>
                <a:cubicBezTo>
                  <a:pt x="870977" y="4959265"/>
                  <a:pt x="923054" y="5016139"/>
                  <a:pt x="976502" y="5068217"/>
                </a:cubicBezTo>
                <a:lnTo>
                  <a:pt x="228231" y="5068217"/>
                </a:lnTo>
                <a:cubicBezTo>
                  <a:pt x="284420" y="5014769"/>
                  <a:pt x="337868" y="4957895"/>
                  <a:pt x="388575" y="4897594"/>
                </a:cubicBezTo>
                <a:close/>
                <a:moveTo>
                  <a:pt x="0" y="4897594"/>
                </a:moveTo>
                <a:lnTo>
                  <a:pt x="37053" y="4897594"/>
                </a:lnTo>
                <a:lnTo>
                  <a:pt x="0" y="4926462"/>
                </a:lnTo>
                <a:close/>
                <a:moveTo>
                  <a:pt x="339239" y="4525515"/>
                </a:moveTo>
                <a:cubicBezTo>
                  <a:pt x="311830" y="4577592"/>
                  <a:pt x="280309" y="4626929"/>
                  <a:pt x="244677" y="4673524"/>
                </a:cubicBezTo>
                <a:lnTo>
                  <a:pt x="0" y="4673524"/>
                </a:lnTo>
                <a:lnTo>
                  <a:pt x="0" y="4545198"/>
                </a:lnTo>
                <a:lnTo>
                  <a:pt x="109002" y="4529626"/>
                </a:lnTo>
                <a:cubicBezTo>
                  <a:pt x="185747" y="4528256"/>
                  <a:pt x="262493" y="4526885"/>
                  <a:pt x="339239" y="4525515"/>
                </a:cubicBez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lnTo>
                  <a:pt x="0" y="5923383"/>
                </a:lnTo>
                <a:lnTo>
                  <a:pt x="1447255" y="5923383"/>
                </a:lnTo>
                <a:lnTo>
                  <a:pt x="1447255" y="5680812"/>
                </a:lnTo>
                <a:lnTo>
                  <a:pt x="0" y="5680812"/>
                </a:lnTo>
                <a:lnTo>
                  <a:pt x="0" y="5571860"/>
                </a:lnTo>
                <a:lnTo>
                  <a:pt x="1200572" y="5571860"/>
                </a:lnTo>
                <a:lnTo>
                  <a:pt x="1200572" y="5368347"/>
                </a:lnTo>
                <a:lnTo>
                  <a:pt x="0" y="5368347"/>
                </a:lnTo>
                <a:lnTo>
                  <a:pt x="0" y="5253630"/>
                </a:lnTo>
                <a:lnTo>
                  <a:pt x="98723" y="5183335"/>
                </a:lnTo>
                <a:lnTo>
                  <a:pt x="98723" y="5265563"/>
                </a:lnTo>
                <a:lnTo>
                  <a:pt x="1058730" y="5265563"/>
                </a:lnTo>
                <a:lnTo>
                  <a:pt x="1058730" y="5144277"/>
                </a:lnTo>
                <a:cubicBezTo>
                  <a:pt x="1183441" y="5251173"/>
                  <a:pt x="1317746" y="5334085"/>
                  <a:pt x="1461645" y="5393015"/>
                </a:cubicBezTo>
                <a:cubicBezTo>
                  <a:pt x="1521945" y="5273785"/>
                  <a:pt x="1573337" y="5180594"/>
                  <a:pt x="1615821" y="5113442"/>
                </a:cubicBezTo>
                <a:cubicBezTo>
                  <a:pt x="1423957" y="5062735"/>
                  <a:pt x="1260187" y="4990786"/>
                  <a:pt x="1124512" y="4897594"/>
                </a:cubicBezTo>
                <a:lnTo>
                  <a:pt x="1558262" y="4897594"/>
                </a:lnTo>
                <a:lnTo>
                  <a:pt x="1558262" y="4673524"/>
                </a:lnTo>
                <a:lnTo>
                  <a:pt x="555086" y="4673524"/>
                </a:lnTo>
                <a:cubicBezTo>
                  <a:pt x="574273" y="4643374"/>
                  <a:pt x="593459" y="4611854"/>
                  <a:pt x="612645" y="4578963"/>
                </a:cubicBezTo>
                <a:lnTo>
                  <a:pt x="394742" y="4523459"/>
                </a:lnTo>
                <a:cubicBezTo>
                  <a:pt x="652389" y="4517977"/>
                  <a:pt x="905924" y="4513866"/>
                  <a:pt x="1155347" y="4511125"/>
                </a:cubicBezTo>
                <a:cubicBezTo>
                  <a:pt x="1200572" y="4549498"/>
                  <a:pt x="1241686" y="4585815"/>
                  <a:pt x="1278688" y="4620076"/>
                </a:cubicBezTo>
                <a:lnTo>
                  <a:pt x="1469867" y="4428897"/>
                </a:lnTo>
                <a:cubicBezTo>
                  <a:pt x="1247853" y="4260331"/>
                  <a:pt x="1055303" y="4124655"/>
                  <a:pt x="892219" y="4021871"/>
                </a:cubicBezTo>
                <a:lnTo>
                  <a:pt x="692817" y="4165769"/>
                </a:lnTo>
                <a:cubicBezTo>
                  <a:pt x="761340" y="4212365"/>
                  <a:pt x="825752" y="4257590"/>
                  <a:pt x="886052" y="4301445"/>
                </a:cubicBezTo>
                <a:cubicBezTo>
                  <a:pt x="694188" y="4308297"/>
                  <a:pt x="475599" y="4314464"/>
                  <a:pt x="230287" y="4319946"/>
                </a:cubicBezTo>
                <a:cubicBezTo>
                  <a:pt x="400224" y="4226755"/>
                  <a:pt x="563309" y="4122600"/>
                  <a:pt x="719541" y="4007481"/>
                </a:cubicBezTo>
                <a:lnTo>
                  <a:pt x="347462" y="3954033"/>
                </a:lnTo>
                <a:cubicBezTo>
                  <a:pt x="285106" y="4009537"/>
                  <a:pt x="221893" y="4061614"/>
                  <a:pt x="157824" y="4110266"/>
                </a:cubicBezTo>
                <a:lnTo>
                  <a:pt x="0" y="4220201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0" name="TextBox 25"/>
          <p:cNvSpPr txBox="1"/>
          <p:nvPr/>
        </p:nvSpPr>
        <p:spPr>
          <a:xfrm>
            <a:off x="285592" y="3641090"/>
            <a:ext cx="259111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故宫神思</a:t>
            </a:r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33" name="TextBox 25"/>
          <p:cNvSpPr txBox="1"/>
          <p:nvPr/>
        </p:nvSpPr>
        <p:spPr>
          <a:xfrm>
            <a:off x="3304147" y="3665299"/>
            <a:ext cx="259111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颐和园</a:t>
            </a:r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35" name="TextBox 25"/>
          <p:cNvSpPr txBox="1"/>
          <p:nvPr/>
        </p:nvSpPr>
        <p:spPr>
          <a:xfrm>
            <a:off x="6295866" y="3641090"/>
            <a:ext cx="259111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北京胡同</a:t>
            </a:r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37" name="TextBox 25"/>
          <p:cNvSpPr txBox="1"/>
          <p:nvPr/>
        </p:nvSpPr>
        <p:spPr>
          <a:xfrm>
            <a:off x="9343866" y="3641090"/>
            <a:ext cx="259111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高等学府</a:t>
            </a:r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18502" y="2490470"/>
            <a:ext cx="1713865" cy="990600"/>
            <a:chOff x="5239068" y="1931035"/>
            <a:chExt cx="1713865" cy="990600"/>
          </a:xfrm>
        </p:grpSpPr>
        <p:sp>
          <p:nvSpPr>
            <p:cNvPr id="29" name="TextBox 25"/>
            <p:cNvSpPr txBox="1"/>
            <p:nvPr/>
          </p:nvSpPr>
          <p:spPr>
            <a:xfrm>
              <a:off x="5239068" y="2195502"/>
              <a:ext cx="17138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Part 1</a:t>
              </a:r>
            </a:p>
          </p:txBody>
        </p:sp>
        <p:sp>
          <p:nvSpPr>
            <p:cNvPr id="3" name="椭圆 2"/>
            <p:cNvSpPr/>
            <p:nvPr/>
          </p:nvSpPr>
          <p:spPr>
            <a:xfrm>
              <a:off x="5600700" y="1931035"/>
              <a:ext cx="990600" cy="9906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742112" y="2490470"/>
            <a:ext cx="1713865" cy="990600"/>
            <a:chOff x="5239068" y="1931035"/>
            <a:chExt cx="1713865" cy="990600"/>
          </a:xfrm>
        </p:grpSpPr>
        <p:sp>
          <p:nvSpPr>
            <p:cNvPr id="59" name="TextBox 25"/>
            <p:cNvSpPr txBox="1"/>
            <p:nvPr/>
          </p:nvSpPr>
          <p:spPr>
            <a:xfrm>
              <a:off x="5239068" y="2195502"/>
              <a:ext cx="17138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Part 3</a:t>
              </a:r>
            </a:p>
          </p:txBody>
        </p:sp>
        <p:sp>
          <p:nvSpPr>
            <p:cNvPr id="60" name="椭圆 59"/>
            <p:cNvSpPr/>
            <p:nvPr/>
          </p:nvSpPr>
          <p:spPr>
            <a:xfrm>
              <a:off x="5600700" y="1931035"/>
              <a:ext cx="990600" cy="9906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730307" y="2490470"/>
            <a:ext cx="1713865" cy="990600"/>
            <a:chOff x="5239068" y="1931035"/>
            <a:chExt cx="1713865" cy="990600"/>
          </a:xfrm>
        </p:grpSpPr>
        <p:sp>
          <p:nvSpPr>
            <p:cNvPr id="62" name="TextBox 25"/>
            <p:cNvSpPr txBox="1"/>
            <p:nvPr/>
          </p:nvSpPr>
          <p:spPr>
            <a:xfrm>
              <a:off x="5239068" y="2195502"/>
              <a:ext cx="17138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Part 2</a:t>
              </a:r>
            </a:p>
          </p:txBody>
        </p:sp>
        <p:sp>
          <p:nvSpPr>
            <p:cNvPr id="63" name="椭圆 62"/>
            <p:cNvSpPr/>
            <p:nvPr/>
          </p:nvSpPr>
          <p:spPr>
            <a:xfrm>
              <a:off x="5600700" y="1931035"/>
              <a:ext cx="990600" cy="9906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753917" y="2490470"/>
            <a:ext cx="1713865" cy="990600"/>
            <a:chOff x="5239068" y="1931035"/>
            <a:chExt cx="1713865" cy="990600"/>
          </a:xfrm>
        </p:grpSpPr>
        <p:sp>
          <p:nvSpPr>
            <p:cNvPr id="65" name="TextBox 25"/>
            <p:cNvSpPr txBox="1"/>
            <p:nvPr/>
          </p:nvSpPr>
          <p:spPr>
            <a:xfrm>
              <a:off x="5239068" y="2195502"/>
              <a:ext cx="17138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Part 4</a:t>
              </a:r>
            </a:p>
          </p:txBody>
        </p:sp>
        <p:sp>
          <p:nvSpPr>
            <p:cNvPr id="66" name="椭圆 65"/>
            <p:cNvSpPr/>
            <p:nvPr/>
          </p:nvSpPr>
          <p:spPr>
            <a:xfrm>
              <a:off x="5600700" y="1931035"/>
              <a:ext cx="990600" cy="9906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048000" cy="6858000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144000" y="0"/>
            <a:ext cx="3048000" cy="6858000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25"/>
          <p:cNvSpPr txBox="1"/>
          <p:nvPr/>
        </p:nvSpPr>
        <p:spPr>
          <a:xfrm>
            <a:off x="3409391" y="3200400"/>
            <a:ext cx="2391122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后海是老北京久负盛名的消夏、游玩场所。史书记载，暑夏时节，藕局、茶社、食品、商摊和曲艺等各式摊棚沿岸而设，吸引着仕宦官家、文人雅士、平民百姓纷至沓来，场面盛极一时。小桥流水，江南人家，一碗清羹，一匙雅味。还有那些藏匿在胡同中的小吃，随处散发的爆肚、卤煮味道，流窜着诱人的豆汁酸</a:t>
            </a:r>
            <a:r>
              <a:rPr lang="en-US" alt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……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TextBox 25"/>
          <p:cNvSpPr txBox="1"/>
          <p:nvPr/>
        </p:nvSpPr>
        <p:spPr>
          <a:xfrm>
            <a:off x="3409388" y="2143266"/>
            <a:ext cx="239112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清代起就成为游乐消夏之所</a:t>
            </a:r>
            <a:endParaRPr lang="zh-CN" altLang="en-US" sz="6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25"/>
          <p:cNvSpPr txBox="1"/>
          <p:nvPr/>
        </p:nvSpPr>
        <p:spPr>
          <a:xfrm>
            <a:off x="3409388" y="1578574"/>
            <a:ext cx="23911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三海碧波荡漾，岸边垂柳毵毵，远山秀色如黛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1" y="0"/>
            <a:ext cx="9144000" cy="6858000"/>
          </a:xfrm>
          <a:prstGeom prst="rect">
            <a:avLst/>
          </a:prstGeom>
        </p:spPr>
      </p:pic>
      <p:sp>
        <p:nvSpPr>
          <p:cNvPr id="22" name="任意多边形: 形状 21"/>
          <p:cNvSpPr/>
          <p:nvPr/>
        </p:nvSpPr>
        <p:spPr>
          <a:xfrm>
            <a:off x="-2" y="-1"/>
            <a:ext cx="12192002" cy="6858000"/>
          </a:xfrm>
          <a:custGeom>
            <a:avLst/>
            <a:gdLst>
              <a:gd name="connsiteX0" fmla="*/ 0 w 12122178"/>
              <a:gd name="connsiteY0" fmla="*/ 0 h 6858000"/>
              <a:gd name="connsiteX1" fmla="*/ 12122178 w 12122178"/>
              <a:gd name="connsiteY1" fmla="*/ 0 h 6858000"/>
              <a:gd name="connsiteX2" fmla="*/ 12122178 w 12122178"/>
              <a:gd name="connsiteY2" fmla="*/ 5235621 h 6858000"/>
              <a:gd name="connsiteX3" fmla="*/ 12118116 w 12122178"/>
              <a:gd name="connsiteY3" fmla="*/ 5236158 h 6858000"/>
              <a:gd name="connsiteX4" fmla="*/ 12113543 w 12122178"/>
              <a:gd name="connsiteY4" fmla="*/ 5229591 h 6858000"/>
              <a:gd name="connsiteX5" fmla="*/ 12083421 w 12122178"/>
              <a:gd name="connsiteY5" fmla="*/ 5221507 h 6858000"/>
              <a:gd name="connsiteX6" fmla="*/ 11803709 w 12122178"/>
              <a:gd name="connsiteY6" fmla="*/ 5253841 h 6858000"/>
              <a:gd name="connsiteX7" fmla="*/ 11767131 w 12122178"/>
              <a:gd name="connsiteY7" fmla="*/ 5237674 h 6858000"/>
              <a:gd name="connsiteX8" fmla="*/ 11835983 w 12122178"/>
              <a:gd name="connsiteY8" fmla="*/ 5205340 h 6858000"/>
              <a:gd name="connsiteX9" fmla="*/ 11896229 w 12122178"/>
              <a:gd name="connsiteY9" fmla="*/ 5197257 h 6858000"/>
              <a:gd name="connsiteX10" fmla="*/ 11838135 w 12122178"/>
              <a:gd name="connsiteY10" fmla="*/ 5197257 h 6858000"/>
              <a:gd name="connsiteX11" fmla="*/ 11782193 w 12122178"/>
              <a:gd name="connsiteY11" fmla="*/ 5177048 h 6858000"/>
              <a:gd name="connsiteX12" fmla="*/ 11775738 w 12122178"/>
              <a:gd name="connsiteY12" fmla="*/ 5168965 h 6858000"/>
              <a:gd name="connsiteX13" fmla="*/ 11739161 w 12122178"/>
              <a:gd name="connsiteY13" fmla="*/ 5185132 h 6858000"/>
              <a:gd name="connsiteX14" fmla="*/ 11713341 w 12122178"/>
              <a:gd name="connsiteY14" fmla="*/ 5193215 h 6858000"/>
              <a:gd name="connsiteX15" fmla="*/ 11732705 w 12122178"/>
              <a:gd name="connsiteY15" fmla="*/ 5173006 h 6858000"/>
              <a:gd name="connsiteX16" fmla="*/ 11786496 w 12122178"/>
              <a:gd name="connsiteY16" fmla="*/ 5092172 h 6858000"/>
              <a:gd name="connsiteX17" fmla="*/ 11814467 w 12122178"/>
              <a:gd name="connsiteY17" fmla="*/ 5047713 h 6858000"/>
              <a:gd name="connsiteX18" fmla="*/ 11831681 w 12122178"/>
              <a:gd name="connsiteY18" fmla="*/ 5011337 h 6858000"/>
              <a:gd name="connsiteX19" fmla="*/ 11803709 w 12122178"/>
              <a:gd name="connsiteY19" fmla="*/ 5015379 h 6858000"/>
              <a:gd name="connsiteX20" fmla="*/ 11745615 w 12122178"/>
              <a:gd name="connsiteY20" fmla="*/ 5015379 h 6858000"/>
              <a:gd name="connsiteX21" fmla="*/ 11734857 w 12122178"/>
              <a:gd name="connsiteY21" fmla="*/ 5003254 h 6858000"/>
              <a:gd name="connsiteX22" fmla="*/ 11607911 w 12122178"/>
              <a:gd name="connsiteY22" fmla="*/ 5084088 h 6858000"/>
              <a:gd name="connsiteX23" fmla="*/ 11579940 w 12122178"/>
              <a:gd name="connsiteY23" fmla="*/ 5076005 h 6858000"/>
              <a:gd name="connsiteX24" fmla="*/ 11629427 w 12122178"/>
              <a:gd name="connsiteY24" fmla="*/ 5007296 h 6858000"/>
              <a:gd name="connsiteX25" fmla="*/ 11644489 w 12122178"/>
              <a:gd name="connsiteY25" fmla="*/ 4991129 h 6858000"/>
              <a:gd name="connsiteX26" fmla="*/ 11687521 w 12122178"/>
              <a:gd name="connsiteY26" fmla="*/ 4950711 h 6858000"/>
              <a:gd name="connsiteX27" fmla="*/ 11724099 w 12122178"/>
              <a:gd name="connsiteY27" fmla="*/ 4930503 h 6858000"/>
              <a:gd name="connsiteX28" fmla="*/ 11681067 w 12122178"/>
              <a:gd name="connsiteY28" fmla="*/ 4930503 h 6858000"/>
              <a:gd name="connsiteX29" fmla="*/ 11622973 w 12122178"/>
              <a:gd name="connsiteY29" fmla="*/ 4930503 h 6858000"/>
              <a:gd name="connsiteX30" fmla="*/ 11605759 w 12122178"/>
              <a:gd name="connsiteY30" fmla="*/ 4910294 h 6858000"/>
              <a:gd name="connsiteX31" fmla="*/ 11635883 w 12122178"/>
              <a:gd name="connsiteY31" fmla="*/ 4882002 h 6858000"/>
              <a:gd name="connsiteX32" fmla="*/ 11668157 w 12122178"/>
              <a:gd name="connsiteY32" fmla="*/ 4869877 h 6858000"/>
              <a:gd name="connsiteX33" fmla="*/ 11638034 w 12122178"/>
              <a:gd name="connsiteY33" fmla="*/ 4865835 h 6858000"/>
              <a:gd name="connsiteX34" fmla="*/ 11607911 w 12122178"/>
              <a:gd name="connsiteY34" fmla="*/ 4833501 h 6858000"/>
              <a:gd name="connsiteX35" fmla="*/ 11603608 w 12122178"/>
              <a:gd name="connsiteY35" fmla="*/ 4801167 h 6858000"/>
              <a:gd name="connsiteX36" fmla="*/ 11696128 w 12122178"/>
              <a:gd name="connsiteY36" fmla="*/ 4801167 h 6858000"/>
              <a:gd name="connsiteX37" fmla="*/ 11771435 w 12122178"/>
              <a:gd name="connsiteY37" fmla="*/ 4768833 h 6858000"/>
              <a:gd name="connsiteX38" fmla="*/ 11724099 w 12122178"/>
              <a:gd name="connsiteY38" fmla="*/ 4756708 h 6858000"/>
              <a:gd name="connsiteX39" fmla="*/ 11706886 w 12122178"/>
              <a:gd name="connsiteY39" fmla="*/ 4748625 h 6858000"/>
              <a:gd name="connsiteX40" fmla="*/ 11724099 w 12122178"/>
              <a:gd name="connsiteY40" fmla="*/ 4768833 h 6858000"/>
              <a:gd name="connsiteX41" fmla="*/ 11704735 w 12122178"/>
              <a:gd name="connsiteY41" fmla="*/ 4785000 h 6858000"/>
              <a:gd name="connsiteX42" fmla="*/ 11616517 w 12122178"/>
              <a:gd name="connsiteY42" fmla="*/ 4772875 h 6858000"/>
              <a:gd name="connsiteX43" fmla="*/ 11562727 w 12122178"/>
              <a:gd name="connsiteY43" fmla="*/ 4772875 h 6858000"/>
              <a:gd name="connsiteX44" fmla="*/ 11558423 w 12122178"/>
              <a:gd name="connsiteY44" fmla="*/ 4768833 h 6858000"/>
              <a:gd name="connsiteX45" fmla="*/ 11476662 w 12122178"/>
              <a:gd name="connsiteY45" fmla="*/ 4760750 h 6858000"/>
              <a:gd name="connsiteX46" fmla="*/ 11388445 w 12122178"/>
              <a:gd name="connsiteY46" fmla="*/ 4752666 h 6858000"/>
              <a:gd name="connsiteX47" fmla="*/ 11306683 w 12122178"/>
              <a:gd name="connsiteY47" fmla="*/ 4740541 h 6858000"/>
              <a:gd name="connsiteX48" fmla="*/ 11270105 w 12122178"/>
              <a:gd name="connsiteY48" fmla="*/ 4732458 h 6858000"/>
              <a:gd name="connsiteX49" fmla="*/ 11295925 w 12122178"/>
              <a:gd name="connsiteY49" fmla="*/ 4712249 h 6858000"/>
              <a:gd name="connsiteX50" fmla="*/ 11347565 w 12122178"/>
              <a:gd name="connsiteY50" fmla="*/ 4667790 h 6858000"/>
              <a:gd name="connsiteX51" fmla="*/ 11405658 w 12122178"/>
              <a:gd name="connsiteY51" fmla="*/ 4639498 h 6858000"/>
              <a:gd name="connsiteX52" fmla="*/ 11420719 w 12122178"/>
              <a:gd name="connsiteY52" fmla="*/ 4627373 h 6858000"/>
              <a:gd name="connsiteX53" fmla="*/ 11403507 w 12122178"/>
              <a:gd name="connsiteY53" fmla="*/ 4619289 h 6858000"/>
              <a:gd name="connsiteX54" fmla="*/ 11425023 w 12122178"/>
              <a:gd name="connsiteY54" fmla="*/ 4599081 h 6858000"/>
              <a:gd name="connsiteX55" fmla="*/ 11461601 w 12122178"/>
              <a:gd name="connsiteY55" fmla="*/ 4595039 h 6858000"/>
              <a:gd name="connsiteX56" fmla="*/ 11478813 w 12122178"/>
              <a:gd name="connsiteY56" fmla="*/ 4611206 h 6858000"/>
              <a:gd name="connsiteX57" fmla="*/ 11461601 w 12122178"/>
              <a:gd name="connsiteY57" fmla="*/ 4619289 h 6858000"/>
              <a:gd name="connsiteX58" fmla="*/ 11491723 w 12122178"/>
              <a:gd name="connsiteY58" fmla="*/ 4639498 h 6858000"/>
              <a:gd name="connsiteX59" fmla="*/ 11547665 w 12122178"/>
              <a:gd name="connsiteY59" fmla="*/ 4643540 h 6858000"/>
              <a:gd name="connsiteX60" fmla="*/ 11635883 w 12122178"/>
              <a:gd name="connsiteY60" fmla="*/ 4651623 h 6858000"/>
              <a:gd name="connsiteX61" fmla="*/ 11812315 w 12122178"/>
              <a:gd name="connsiteY61" fmla="*/ 4659707 h 6858000"/>
              <a:gd name="connsiteX62" fmla="*/ 11741312 w 12122178"/>
              <a:gd name="connsiteY62" fmla="*/ 4639498 h 6858000"/>
              <a:gd name="connsiteX63" fmla="*/ 11666005 w 12122178"/>
              <a:gd name="connsiteY63" fmla="*/ 4611206 h 6858000"/>
              <a:gd name="connsiteX64" fmla="*/ 11607911 w 12122178"/>
              <a:gd name="connsiteY64" fmla="*/ 4599081 h 6858000"/>
              <a:gd name="connsiteX65" fmla="*/ 11554121 w 12122178"/>
              <a:gd name="connsiteY65" fmla="*/ 4595039 h 6858000"/>
              <a:gd name="connsiteX66" fmla="*/ 11573485 w 12122178"/>
              <a:gd name="connsiteY66" fmla="*/ 4554622 h 6858000"/>
              <a:gd name="connsiteX67" fmla="*/ 11603608 w 12122178"/>
              <a:gd name="connsiteY67" fmla="*/ 4510163 h 6858000"/>
              <a:gd name="connsiteX68" fmla="*/ 11562727 w 12122178"/>
              <a:gd name="connsiteY68" fmla="*/ 4530371 h 6858000"/>
              <a:gd name="connsiteX69" fmla="*/ 11502481 w 12122178"/>
              <a:gd name="connsiteY69" fmla="*/ 4530371 h 6858000"/>
              <a:gd name="connsiteX70" fmla="*/ 11455145 w 12122178"/>
              <a:gd name="connsiteY70" fmla="*/ 4534413 h 6858000"/>
              <a:gd name="connsiteX71" fmla="*/ 11416417 w 12122178"/>
              <a:gd name="connsiteY71" fmla="*/ 4546538 h 6858000"/>
              <a:gd name="connsiteX72" fmla="*/ 11356171 w 12122178"/>
              <a:gd name="connsiteY72" fmla="*/ 4566747 h 6858000"/>
              <a:gd name="connsiteX73" fmla="*/ 11283015 w 12122178"/>
              <a:gd name="connsiteY73" fmla="*/ 4558663 h 6858000"/>
              <a:gd name="connsiteX74" fmla="*/ 11265803 w 12122178"/>
              <a:gd name="connsiteY74" fmla="*/ 4522288 h 6858000"/>
              <a:gd name="connsiteX75" fmla="*/ 11242135 w 12122178"/>
              <a:gd name="connsiteY75" fmla="*/ 4526329 h 6858000"/>
              <a:gd name="connsiteX76" fmla="*/ 11179737 w 12122178"/>
              <a:gd name="connsiteY76" fmla="*/ 4510163 h 6858000"/>
              <a:gd name="connsiteX77" fmla="*/ 11196951 w 12122178"/>
              <a:gd name="connsiteY77" fmla="*/ 4493996 h 6858000"/>
              <a:gd name="connsiteX78" fmla="*/ 11216315 w 12122178"/>
              <a:gd name="connsiteY78" fmla="*/ 4489954 h 6858000"/>
              <a:gd name="connsiteX79" fmla="*/ 11196951 w 12122178"/>
              <a:gd name="connsiteY79" fmla="*/ 4485912 h 6858000"/>
              <a:gd name="connsiteX80" fmla="*/ 11168979 w 12122178"/>
              <a:gd name="connsiteY80" fmla="*/ 4453578 h 6858000"/>
              <a:gd name="connsiteX81" fmla="*/ 11125947 w 12122178"/>
              <a:gd name="connsiteY81" fmla="*/ 4465704 h 6858000"/>
              <a:gd name="connsiteX82" fmla="*/ 11035579 w 12122178"/>
              <a:gd name="connsiteY82" fmla="*/ 4493996 h 6858000"/>
              <a:gd name="connsiteX83" fmla="*/ 10964575 w 12122178"/>
              <a:gd name="connsiteY83" fmla="*/ 4465704 h 6858000"/>
              <a:gd name="connsiteX84" fmla="*/ 11024821 w 12122178"/>
              <a:gd name="connsiteY84" fmla="*/ 4405078 h 6858000"/>
              <a:gd name="connsiteX85" fmla="*/ 11093673 w 12122178"/>
              <a:gd name="connsiteY85" fmla="*/ 4413161 h 6858000"/>
              <a:gd name="connsiteX86" fmla="*/ 11222770 w 12122178"/>
              <a:gd name="connsiteY86" fmla="*/ 4425286 h 6858000"/>
              <a:gd name="connsiteX87" fmla="*/ 11315290 w 12122178"/>
              <a:gd name="connsiteY87" fmla="*/ 4429328 h 6858000"/>
              <a:gd name="connsiteX88" fmla="*/ 11442236 w 12122178"/>
              <a:gd name="connsiteY88" fmla="*/ 4477829 h 6858000"/>
              <a:gd name="connsiteX89" fmla="*/ 11496027 w 12122178"/>
              <a:gd name="connsiteY89" fmla="*/ 4506121 h 6858000"/>
              <a:gd name="connsiteX90" fmla="*/ 11502481 w 12122178"/>
              <a:gd name="connsiteY90" fmla="*/ 4493996 h 6858000"/>
              <a:gd name="connsiteX91" fmla="*/ 11517543 w 12122178"/>
              <a:gd name="connsiteY91" fmla="*/ 4465704 h 6858000"/>
              <a:gd name="connsiteX92" fmla="*/ 11769283 w 12122178"/>
              <a:gd name="connsiteY92" fmla="*/ 4421244 h 6858000"/>
              <a:gd name="connsiteX93" fmla="*/ 11879016 w 12122178"/>
              <a:gd name="connsiteY93" fmla="*/ 4392952 h 6858000"/>
              <a:gd name="connsiteX94" fmla="*/ 11894077 w 12122178"/>
              <a:gd name="connsiteY94" fmla="*/ 4372744 h 6858000"/>
              <a:gd name="connsiteX95" fmla="*/ 11879016 w 12122178"/>
              <a:gd name="connsiteY95" fmla="*/ 4368702 h 6858000"/>
              <a:gd name="connsiteX96" fmla="*/ 11829529 w 12122178"/>
              <a:gd name="connsiteY96" fmla="*/ 4356577 h 6858000"/>
              <a:gd name="connsiteX97" fmla="*/ 11790799 w 12122178"/>
              <a:gd name="connsiteY97" fmla="*/ 4316159 h 6858000"/>
              <a:gd name="connsiteX98" fmla="*/ 11704735 w 12122178"/>
              <a:gd name="connsiteY98" fmla="*/ 4271700 h 6858000"/>
              <a:gd name="connsiteX99" fmla="*/ 11612215 w 12122178"/>
              <a:gd name="connsiteY99" fmla="*/ 4271700 h 6858000"/>
              <a:gd name="connsiteX100" fmla="*/ 11577789 w 12122178"/>
              <a:gd name="connsiteY100" fmla="*/ 4255534 h 6858000"/>
              <a:gd name="connsiteX101" fmla="*/ 11564879 w 12122178"/>
              <a:gd name="connsiteY101" fmla="*/ 4231283 h 6858000"/>
              <a:gd name="connsiteX102" fmla="*/ 11519695 w 12122178"/>
              <a:gd name="connsiteY102" fmla="*/ 4243408 h 6858000"/>
              <a:gd name="connsiteX103" fmla="*/ 11409961 w 12122178"/>
              <a:gd name="connsiteY103" fmla="*/ 4251492 h 6858000"/>
              <a:gd name="connsiteX104" fmla="*/ 11244286 w 12122178"/>
              <a:gd name="connsiteY104" fmla="*/ 4247450 h 6858000"/>
              <a:gd name="connsiteX105" fmla="*/ 11160373 w 12122178"/>
              <a:gd name="connsiteY105" fmla="*/ 4231283 h 6858000"/>
              <a:gd name="connsiteX106" fmla="*/ 11171131 w 12122178"/>
              <a:gd name="connsiteY106" fmla="*/ 4219158 h 6858000"/>
              <a:gd name="connsiteX107" fmla="*/ 11181889 w 12122178"/>
              <a:gd name="connsiteY107" fmla="*/ 4202991 h 6858000"/>
              <a:gd name="connsiteX108" fmla="*/ 11194799 w 12122178"/>
              <a:gd name="connsiteY108" fmla="*/ 4154490 h 6858000"/>
              <a:gd name="connsiteX109" fmla="*/ 11179737 w 12122178"/>
              <a:gd name="connsiteY109" fmla="*/ 4122156 h 6858000"/>
              <a:gd name="connsiteX110" fmla="*/ 11153918 w 12122178"/>
              <a:gd name="connsiteY110" fmla="*/ 4110031 h 6858000"/>
              <a:gd name="connsiteX111" fmla="*/ 11575637 w 12122178"/>
              <a:gd name="connsiteY111" fmla="*/ 4130240 h 6858000"/>
              <a:gd name="connsiteX112" fmla="*/ 11599305 w 12122178"/>
              <a:gd name="connsiteY112" fmla="*/ 4134282 h 6858000"/>
              <a:gd name="connsiteX113" fmla="*/ 11607911 w 12122178"/>
              <a:gd name="connsiteY113" fmla="*/ 4126198 h 6858000"/>
              <a:gd name="connsiteX114" fmla="*/ 11696128 w 12122178"/>
              <a:gd name="connsiteY114" fmla="*/ 4134282 h 6858000"/>
              <a:gd name="connsiteX115" fmla="*/ 11655247 w 12122178"/>
              <a:gd name="connsiteY115" fmla="*/ 4114073 h 6858000"/>
              <a:gd name="connsiteX116" fmla="*/ 11627276 w 12122178"/>
              <a:gd name="connsiteY116" fmla="*/ 4089823 h 6858000"/>
              <a:gd name="connsiteX117" fmla="*/ 11599305 w 12122178"/>
              <a:gd name="connsiteY117" fmla="*/ 4089823 h 6858000"/>
              <a:gd name="connsiteX118" fmla="*/ 11562727 w 12122178"/>
              <a:gd name="connsiteY118" fmla="*/ 4085781 h 6858000"/>
              <a:gd name="connsiteX119" fmla="*/ 11521846 w 12122178"/>
              <a:gd name="connsiteY119" fmla="*/ 4069614 h 6858000"/>
              <a:gd name="connsiteX120" fmla="*/ 11422871 w 12122178"/>
              <a:gd name="connsiteY120" fmla="*/ 4053447 h 6858000"/>
              <a:gd name="connsiteX121" fmla="*/ 11257196 w 12122178"/>
              <a:gd name="connsiteY121" fmla="*/ 4045364 h 6858000"/>
              <a:gd name="connsiteX122" fmla="*/ 11138857 w 12122178"/>
              <a:gd name="connsiteY122" fmla="*/ 4029197 h 6858000"/>
              <a:gd name="connsiteX123" fmla="*/ 11093673 w 12122178"/>
              <a:gd name="connsiteY123" fmla="*/ 4029197 h 6858000"/>
              <a:gd name="connsiteX124" fmla="*/ 11059247 w 12122178"/>
              <a:gd name="connsiteY124" fmla="*/ 4025155 h 6858000"/>
              <a:gd name="connsiteX125" fmla="*/ 11125947 w 12122178"/>
              <a:gd name="connsiteY125" fmla="*/ 3988779 h 6858000"/>
              <a:gd name="connsiteX126" fmla="*/ 11168979 w 12122178"/>
              <a:gd name="connsiteY126" fmla="*/ 3972612 h 6858000"/>
              <a:gd name="connsiteX127" fmla="*/ 11173283 w 12122178"/>
              <a:gd name="connsiteY127" fmla="*/ 3924112 h 6858000"/>
              <a:gd name="connsiteX128" fmla="*/ 11173283 w 12122178"/>
              <a:gd name="connsiteY128" fmla="*/ 3899861 h 6858000"/>
              <a:gd name="connsiteX129" fmla="*/ 11141008 w 12122178"/>
              <a:gd name="connsiteY129" fmla="*/ 3891778 h 6858000"/>
              <a:gd name="connsiteX130" fmla="*/ 11080763 w 12122178"/>
              <a:gd name="connsiteY130" fmla="*/ 3895820 h 6858000"/>
              <a:gd name="connsiteX131" fmla="*/ 11070005 w 12122178"/>
              <a:gd name="connsiteY131" fmla="*/ 3871569 h 6858000"/>
              <a:gd name="connsiteX132" fmla="*/ 11054943 w 12122178"/>
              <a:gd name="connsiteY132" fmla="*/ 3863486 h 6858000"/>
              <a:gd name="connsiteX133" fmla="*/ 10809657 w 12122178"/>
              <a:gd name="connsiteY133" fmla="*/ 3887736 h 6858000"/>
              <a:gd name="connsiteX134" fmla="*/ 10826871 w 12122178"/>
              <a:gd name="connsiteY134" fmla="*/ 3827110 h 6858000"/>
              <a:gd name="connsiteX135" fmla="*/ 10867751 w 12122178"/>
              <a:gd name="connsiteY135" fmla="*/ 3782651 h 6858000"/>
              <a:gd name="connsiteX136" fmla="*/ 10960271 w 12122178"/>
              <a:gd name="connsiteY136" fmla="*/ 3782651 h 6858000"/>
              <a:gd name="connsiteX137" fmla="*/ 11117340 w 12122178"/>
              <a:gd name="connsiteY137" fmla="*/ 3778609 h 6858000"/>
              <a:gd name="connsiteX138" fmla="*/ 11315290 w 12122178"/>
              <a:gd name="connsiteY138" fmla="*/ 3790735 h 6858000"/>
              <a:gd name="connsiteX139" fmla="*/ 11655247 w 12122178"/>
              <a:gd name="connsiteY139" fmla="*/ 3859444 h 6858000"/>
              <a:gd name="connsiteX140" fmla="*/ 11668157 w 12122178"/>
              <a:gd name="connsiteY140" fmla="*/ 3855402 h 6858000"/>
              <a:gd name="connsiteX141" fmla="*/ 11618669 w 12122178"/>
              <a:gd name="connsiteY141" fmla="*/ 3819027 h 6858000"/>
              <a:gd name="connsiteX142" fmla="*/ 11569182 w 12122178"/>
              <a:gd name="connsiteY142" fmla="*/ 3798818 h 6858000"/>
              <a:gd name="connsiteX143" fmla="*/ 11599305 w 12122178"/>
              <a:gd name="connsiteY143" fmla="*/ 3778609 h 6858000"/>
              <a:gd name="connsiteX144" fmla="*/ 11536907 w 12122178"/>
              <a:gd name="connsiteY144" fmla="*/ 3770526 h 6858000"/>
              <a:gd name="connsiteX145" fmla="*/ 11420719 w 12122178"/>
              <a:gd name="connsiteY145" fmla="*/ 3754359 h 6858000"/>
              <a:gd name="connsiteX146" fmla="*/ 11263651 w 12122178"/>
              <a:gd name="connsiteY146" fmla="*/ 3742234 h 6858000"/>
              <a:gd name="connsiteX147" fmla="*/ 11104431 w 12122178"/>
              <a:gd name="connsiteY147" fmla="*/ 3742234 h 6858000"/>
              <a:gd name="connsiteX148" fmla="*/ 11085066 w 12122178"/>
              <a:gd name="connsiteY148" fmla="*/ 3730109 h 6858000"/>
              <a:gd name="connsiteX149" fmla="*/ 11104431 w 12122178"/>
              <a:gd name="connsiteY149" fmla="*/ 3705858 h 6858000"/>
              <a:gd name="connsiteX150" fmla="*/ 11119492 w 12122178"/>
              <a:gd name="connsiteY150" fmla="*/ 3681608 h 6858000"/>
              <a:gd name="connsiteX151" fmla="*/ 11128099 w 12122178"/>
              <a:gd name="connsiteY151" fmla="*/ 3669483 h 6858000"/>
              <a:gd name="connsiteX152" fmla="*/ 11235679 w 12122178"/>
              <a:gd name="connsiteY152" fmla="*/ 3576523 h 6858000"/>
              <a:gd name="connsiteX153" fmla="*/ 11267954 w 12122178"/>
              <a:gd name="connsiteY153" fmla="*/ 3556314 h 6858000"/>
              <a:gd name="connsiteX154" fmla="*/ 11289471 w 12122178"/>
              <a:gd name="connsiteY154" fmla="*/ 3540147 h 6858000"/>
              <a:gd name="connsiteX155" fmla="*/ 11308835 w 12122178"/>
              <a:gd name="connsiteY155" fmla="*/ 3528022 h 6858000"/>
              <a:gd name="connsiteX156" fmla="*/ 11369081 w 12122178"/>
              <a:gd name="connsiteY156" fmla="*/ 3507813 h 6858000"/>
              <a:gd name="connsiteX157" fmla="*/ 11610063 w 12122178"/>
              <a:gd name="connsiteY157" fmla="*/ 3576523 h 6858000"/>
              <a:gd name="connsiteX158" fmla="*/ 11586395 w 12122178"/>
              <a:gd name="connsiteY158" fmla="*/ 3560356 h 6858000"/>
              <a:gd name="connsiteX159" fmla="*/ 11532604 w 12122178"/>
              <a:gd name="connsiteY159" fmla="*/ 3532064 h 6858000"/>
              <a:gd name="connsiteX160" fmla="*/ 11515391 w 12122178"/>
              <a:gd name="connsiteY160" fmla="*/ 3519939 h 6858000"/>
              <a:gd name="connsiteX161" fmla="*/ 11532604 w 12122178"/>
              <a:gd name="connsiteY161" fmla="*/ 3515897 h 6858000"/>
              <a:gd name="connsiteX162" fmla="*/ 11536907 w 12122178"/>
              <a:gd name="connsiteY162" fmla="*/ 3503772 h 6858000"/>
              <a:gd name="connsiteX163" fmla="*/ 11511088 w 12122178"/>
              <a:gd name="connsiteY163" fmla="*/ 3491646 h 6858000"/>
              <a:gd name="connsiteX164" fmla="*/ 11504633 w 12122178"/>
              <a:gd name="connsiteY164" fmla="*/ 3507813 h 6858000"/>
              <a:gd name="connsiteX165" fmla="*/ 11442236 w 12122178"/>
              <a:gd name="connsiteY165" fmla="*/ 3487605 h 6858000"/>
              <a:gd name="connsiteX166" fmla="*/ 11403507 w 12122178"/>
              <a:gd name="connsiteY166" fmla="*/ 3471438 h 6858000"/>
              <a:gd name="connsiteX167" fmla="*/ 11422871 w 12122178"/>
              <a:gd name="connsiteY167" fmla="*/ 3426979 h 6858000"/>
              <a:gd name="connsiteX168" fmla="*/ 11448691 w 12122178"/>
              <a:gd name="connsiteY168" fmla="*/ 3346144 h 6858000"/>
              <a:gd name="connsiteX169" fmla="*/ 11459449 w 12122178"/>
              <a:gd name="connsiteY169" fmla="*/ 3301685 h 6858000"/>
              <a:gd name="connsiteX170" fmla="*/ 11459449 w 12122178"/>
              <a:gd name="connsiteY170" fmla="*/ 3281476 h 6858000"/>
              <a:gd name="connsiteX171" fmla="*/ 11515391 w 12122178"/>
              <a:gd name="connsiteY171" fmla="*/ 3281476 h 6858000"/>
              <a:gd name="connsiteX172" fmla="*/ 11556272 w 12122178"/>
              <a:gd name="connsiteY172" fmla="*/ 3313810 h 6858000"/>
              <a:gd name="connsiteX173" fmla="*/ 11541211 w 12122178"/>
              <a:gd name="connsiteY173" fmla="*/ 3289560 h 6858000"/>
              <a:gd name="connsiteX174" fmla="*/ 11534756 w 12122178"/>
              <a:gd name="connsiteY174" fmla="*/ 3265310 h 6858000"/>
              <a:gd name="connsiteX175" fmla="*/ 11528301 w 12122178"/>
              <a:gd name="connsiteY175" fmla="*/ 3253184 h 6858000"/>
              <a:gd name="connsiteX176" fmla="*/ 11489571 w 12122178"/>
              <a:gd name="connsiteY176" fmla="*/ 3228934 h 6858000"/>
              <a:gd name="connsiteX177" fmla="*/ 11465904 w 12122178"/>
              <a:gd name="connsiteY177" fmla="*/ 3204684 h 6858000"/>
              <a:gd name="connsiteX178" fmla="*/ 11483117 w 12122178"/>
              <a:gd name="connsiteY178" fmla="*/ 3204684 h 6858000"/>
              <a:gd name="connsiteX179" fmla="*/ 11521846 w 12122178"/>
              <a:gd name="connsiteY179" fmla="*/ 3212767 h 6858000"/>
              <a:gd name="connsiteX180" fmla="*/ 11646641 w 12122178"/>
              <a:gd name="connsiteY180" fmla="*/ 3253184 h 6858000"/>
              <a:gd name="connsiteX181" fmla="*/ 11659550 w 12122178"/>
              <a:gd name="connsiteY181" fmla="*/ 3241059 h 6858000"/>
              <a:gd name="connsiteX182" fmla="*/ 11661702 w 12122178"/>
              <a:gd name="connsiteY182" fmla="*/ 3208725 h 6858000"/>
              <a:gd name="connsiteX183" fmla="*/ 11698279 w 12122178"/>
              <a:gd name="connsiteY183" fmla="*/ 3196600 h 6858000"/>
              <a:gd name="connsiteX184" fmla="*/ 11859651 w 12122178"/>
              <a:gd name="connsiteY184" fmla="*/ 3212767 h 6858000"/>
              <a:gd name="connsiteX185" fmla="*/ 11993053 w 12122178"/>
              <a:gd name="connsiteY185" fmla="*/ 3228934 h 6858000"/>
              <a:gd name="connsiteX186" fmla="*/ 11990901 w 12122178"/>
              <a:gd name="connsiteY186" fmla="*/ 3216809 h 6858000"/>
              <a:gd name="connsiteX187" fmla="*/ 11993053 w 12122178"/>
              <a:gd name="connsiteY187" fmla="*/ 3176392 h 6858000"/>
              <a:gd name="connsiteX188" fmla="*/ 11958627 w 12122178"/>
              <a:gd name="connsiteY188" fmla="*/ 3144058 h 6858000"/>
              <a:gd name="connsiteX189" fmla="*/ 11808013 w 12122178"/>
              <a:gd name="connsiteY189" fmla="*/ 3107682 h 6858000"/>
              <a:gd name="connsiteX190" fmla="*/ 11816619 w 12122178"/>
              <a:gd name="connsiteY190" fmla="*/ 3111724 h 6858000"/>
              <a:gd name="connsiteX191" fmla="*/ 11816619 w 12122178"/>
              <a:gd name="connsiteY191" fmla="*/ 3144058 h 6858000"/>
              <a:gd name="connsiteX192" fmla="*/ 11792951 w 12122178"/>
              <a:gd name="connsiteY192" fmla="*/ 3148100 h 6858000"/>
              <a:gd name="connsiteX193" fmla="*/ 11816619 w 12122178"/>
              <a:gd name="connsiteY193" fmla="*/ 3156183 h 6858000"/>
              <a:gd name="connsiteX194" fmla="*/ 11728402 w 12122178"/>
              <a:gd name="connsiteY194" fmla="*/ 3168308 h 6858000"/>
              <a:gd name="connsiteX195" fmla="*/ 11554121 w 12122178"/>
              <a:gd name="connsiteY195" fmla="*/ 3144058 h 6858000"/>
              <a:gd name="connsiteX196" fmla="*/ 11485269 w 12122178"/>
              <a:gd name="connsiteY196" fmla="*/ 3095557 h 6858000"/>
              <a:gd name="connsiteX197" fmla="*/ 11437933 w 12122178"/>
              <a:gd name="connsiteY197" fmla="*/ 3059182 h 6858000"/>
              <a:gd name="connsiteX198" fmla="*/ 11371232 w 12122178"/>
              <a:gd name="connsiteY198" fmla="*/ 3018764 h 6858000"/>
              <a:gd name="connsiteX199" fmla="*/ 11272257 w 12122178"/>
              <a:gd name="connsiteY199" fmla="*/ 2974305 h 6858000"/>
              <a:gd name="connsiteX200" fmla="*/ 11244286 w 12122178"/>
              <a:gd name="connsiteY200" fmla="*/ 2958138 h 6858000"/>
              <a:gd name="connsiteX201" fmla="*/ 11302380 w 12122178"/>
              <a:gd name="connsiteY201" fmla="*/ 2954096 h 6858000"/>
              <a:gd name="connsiteX202" fmla="*/ 11379839 w 12122178"/>
              <a:gd name="connsiteY202" fmla="*/ 2978347 h 6858000"/>
              <a:gd name="connsiteX203" fmla="*/ 11427175 w 12122178"/>
              <a:gd name="connsiteY203" fmla="*/ 2986430 h 6858000"/>
              <a:gd name="connsiteX204" fmla="*/ 11541211 w 12122178"/>
              <a:gd name="connsiteY204" fmla="*/ 3075348 h 6858000"/>
              <a:gd name="connsiteX205" fmla="*/ 11506785 w 12122178"/>
              <a:gd name="connsiteY205" fmla="*/ 3030889 h 6858000"/>
              <a:gd name="connsiteX206" fmla="*/ 11470207 w 12122178"/>
              <a:gd name="connsiteY206" fmla="*/ 2962180 h 6858000"/>
              <a:gd name="connsiteX207" fmla="*/ 11457297 w 12122178"/>
              <a:gd name="connsiteY207" fmla="*/ 2881345 h 6858000"/>
              <a:gd name="connsiteX208" fmla="*/ 11446539 w 12122178"/>
              <a:gd name="connsiteY208" fmla="*/ 2844970 h 6858000"/>
              <a:gd name="connsiteX209" fmla="*/ 11470207 w 12122178"/>
              <a:gd name="connsiteY209" fmla="*/ 2840928 h 6858000"/>
              <a:gd name="connsiteX210" fmla="*/ 11556272 w 12122178"/>
              <a:gd name="connsiteY210" fmla="*/ 2877303 h 6858000"/>
              <a:gd name="connsiteX211" fmla="*/ 11650943 w 12122178"/>
              <a:gd name="connsiteY211" fmla="*/ 2897512 h 6858000"/>
              <a:gd name="connsiteX212" fmla="*/ 11622973 w 12122178"/>
              <a:gd name="connsiteY212" fmla="*/ 2877303 h 6858000"/>
              <a:gd name="connsiteX213" fmla="*/ 11564879 w 12122178"/>
              <a:gd name="connsiteY213" fmla="*/ 2820719 h 6858000"/>
              <a:gd name="connsiteX214" fmla="*/ 11567030 w 12122178"/>
              <a:gd name="connsiteY214" fmla="*/ 2808594 h 6858000"/>
              <a:gd name="connsiteX215" fmla="*/ 11543363 w 12122178"/>
              <a:gd name="connsiteY215" fmla="*/ 2796469 h 6858000"/>
              <a:gd name="connsiteX216" fmla="*/ 11485269 w 12122178"/>
              <a:gd name="connsiteY216" fmla="*/ 2780302 h 6858000"/>
              <a:gd name="connsiteX217" fmla="*/ 11308835 w 12122178"/>
              <a:gd name="connsiteY217" fmla="*/ 2711592 h 6858000"/>
              <a:gd name="connsiteX218" fmla="*/ 11287319 w 12122178"/>
              <a:gd name="connsiteY218" fmla="*/ 2659050 h 6858000"/>
              <a:gd name="connsiteX219" fmla="*/ 11306683 w 12122178"/>
              <a:gd name="connsiteY219" fmla="*/ 2663092 h 6858000"/>
              <a:gd name="connsiteX220" fmla="*/ 11330351 w 12122178"/>
              <a:gd name="connsiteY220" fmla="*/ 2655008 h 6858000"/>
              <a:gd name="connsiteX221" fmla="*/ 11317441 w 12122178"/>
              <a:gd name="connsiteY221" fmla="*/ 2634800 h 6858000"/>
              <a:gd name="connsiteX222" fmla="*/ 11304531 w 12122178"/>
              <a:gd name="connsiteY222" fmla="*/ 2614591 h 6858000"/>
              <a:gd name="connsiteX223" fmla="*/ 11351867 w 12122178"/>
              <a:gd name="connsiteY223" fmla="*/ 2598424 h 6858000"/>
              <a:gd name="connsiteX224" fmla="*/ 11536907 w 12122178"/>
              <a:gd name="connsiteY224" fmla="*/ 2618633 h 6858000"/>
              <a:gd name="connsiteX225" fmla="*/ 11558423 w 12122178"/>
              <a:gd name="connsiteY225" fmla="*/ 2602466 h 6858000"/>
              <a:gd name="connsiteX226" fmla="*/ 11560575 w 12122178"/>
              <a:gd name="connsiteY226" fmla="*/ 2582257 h 6858000"/>
              <a:gd name="connsiteX227" fmla="*/ 11551969 w 12122178"/>
              <a:gd name="connsiteY227" fmla="*/ 2566090 h 6858000"/>
              <a:gd name="connsiteX228" fmla="*/ 11536907 w 12122178"/>
              <a:gd name="connsiteY228" fmla="*/ 2517590 h 6858000"/>
              <a:gd name="connsiteX229" fmla="*/ 11534756 w 12122178"/>
              <a:gd name="connsiteY229" fmla="*/ 2578216 h 6858000"/>
              <a:gd name="connsiteX230" fmla="*/ 11480965 w 12122178"/>
              <a:gd name="connsiteY230" fmla="*/ 2578216 h 6858000"/>
              <a:gd name="connsiteX231" fmla="*/ 11356171 w 12122178"/>
              <a:gd name="connsiteY231" fmla="*/ 2582257 h 6858000"/>
              <a:gd name="connsiteX232" fmla="*/ 11293773 w 12122178"/>
              <a:gd name="connsiteY232" fmla="*/ 2570132 h 6858000"/>
              <a:gd name="connsiteX233" fmla="*/ 11278712 w 12122178"/>
              <a:gd name="connsiteY233" fmla="*/ 2553965 h 6858000"/>
              <a:gd name="connsiteX234" fmla="*/ 11261499 w 12122178"/>
              <a:gd name="connsiteY234" fmla="*/ 2537798 h 6858000"/>
              <a:gd name="connsiteX235" fmla="*/ 11265803 w 12122178"/>
              <a:gd name="connsiteY235" fmla="*/ 2513548 h 6858000"/>
              <a:gd name="connsiteX236" fmla="*/ 11255045 w 12122178"/>
              <a:gd name="connsiteY236" fmla="*/ 2440797 h 6858000"/>
              <a:gd name="connsiteX237" fmla="*/ 11239983 w 12122178"/>
              <a:gd name="connsiteY237" fmla="*/ 2400379 h 6858000"/>
              <a:gd name="connsiteX238" fmla="*/ 11274409 w 12122178"/>
              <a:gd name="connsiteY238" fmla="*/ 2368045 h 6858000"/>
              <a:gd name="connsiteX239" fmla="*/ 11306683 w 12122178"/>
              <a:gd name="connsiteY239" fmla="*/ 2343795 h 6858000"/>
              <a:gd name="connsiteX240" fmla="*/ 11261499 w 12122178"/>
              <a:gd name="connsiteY240" fmla="*/ 2355920 h 6858000"/>
              <a:gd name="connsiteX241" fmla="*/ 11212012 w 12122178"/>
              <a:gd name="connsiteY241" fmla="*/ 2351879 h 6858000"/>
              <a:gd name="connsiteX242" fmla="*/ 11218467 w 12122178"/>
              <a:gd name="connsiteY242" fmla="*/ 2347837 h 6858000"/>
              <a:gd name="connsiteX243" fmla="*/ 11216315 w 12122178"/>
              <a:gd name="connsiteY243" fmla="*/ 2327628 h 6858000"/>
              <a:gd name="connsiteX244" fmla="*/ 11205557 w 12122178"/>
              <a:gd name="connsiteY244" fmla="*/ 2242752 h 6858000"/>
              <a:gd name="connsiteX245" fmla="*/ 11134553 w 12122178"/>
              <a:gd name="connsiteY245" fmla="*/ 2153834 h 6858000"/>
              <a:gd name="connsiteX246" fmla="*/ 11115189 w 12122178"/>
              <a:gd name="connsiteY246" fmla="*/ 2125542 h 6858000"/>
              <a:gd name="connsiteX247" fmla="*/ 11102279 w 12122178"/>
              <a:gd name="connsiteY247" fmla="*/ 2109375 h 6858000"/>
              <a:gd name="connsiteX248" fmla="*/ 11125947 w 12122178"/>
              <a:gd name="connsiteY248" fmla="*/ 2105333 h 6858000"/>
              <a:gd name="connsiteX249" fmla="*/ 11175434 w 12122178"/>
              <a:gd name="connsiteY249" fmla="*/ 2121500 h 6858000"/>
              <a:gd name="connsiteX250" fmla="*/ 11177586 w 12122178"/>
              <a:gd name="connsiteY250" fmla="*/ 2048749 h 6858000"/>
              <a:gd name="connsiteX251" fmla="*/ 11158221 w 12122178"/>
              <a:gd name="connsiteY251" fmla="*/ 1984081 h 6858000"/>
              <a:gd name="connsiteX252" fmla="*/ 11177586 w 12122178"/>
              <a:gd name="connsiteY252" fmla="*/ 1980039 h 6858000"/>
              <a:gd name="connsiteX253" fmla="*/ 11196951 w 12122178"/>
              <a:gd name="connsiteY253" fmla="*/ 1975998 h 6858000"/>
              <a:gd name="connsiteX254" fmla="*/ 11175434 w 12122178"/>
              <a:gd name="connsiteY254" fmla="*/ 1963872 h 6858000"/>
              <a:gd name="connsiteX255" fmla="*/ 11097975 w 12122178"/>
              <a:gd name="connsiteY255" fmla="*/ 1862829 h 6858000"/>
              <a:gd name="connsiteX256" fmla="*/ 11087217 w 12122178"/>
              <a:gd name="connsiteY256" fmla="*/ 1834537 h 6858000"/>
              <a:gd name="connsiteX257" fmla="*/ 11110885 w 12122178"/>
              <a:gd name="connsiteY257" fmla="*/ 1842620 h 6858000"/>
              <a:gd name="connsiteX258" fmla="*/ 11369081 w 12122178"/>
              <a:gd name="connsiteY258" fmla="*/ 1850704 h 6858000"/>
              <a:gd name="connsiteX259" fmla="*/ 11508937 w 12122178"/>
              <a:gd name="connsiteY259" fmla="*/ 1858787 h 6858000"/>
              <a:gd name="connsiteX260" fmla="*/ 11573485 w 12122178"/>
              <a:gd name="connsiteY260" fmla="*/ 1866871 h 6858000"/>
              <a:gd name="connsiteX261" fmla="*/ 11650943 w 12122178"/>
              <a:gd name="connsiteY261" fmla="*/ 1878996 h 6858000"/>
              <a:gd name="connsiteX262" fmla="*/ 11681067 w 12122178"/>
              <a:gd name="connsiteY262" fmla="*/ 1878996 h 6858000"/>
              <a:gd name="connsiteX263" fmla="*/ 11704735 w 12122178"/>
              <a:gd name="connsiteY263" fmla="*/ 1858787 h 6858000"/>
              <a:gd name="connsiteX264" fmla="*/ 11700431 w 12122178"/>
              <a:gd name="connsiteY264" fmla="*/ 1850704 h 6858000"/>
              <a:gd name="connsiteX265" fmla="*/ 11635883 w 12122178"/>
              <a:gd name="connsiteY265" fmla="*/ 1834537 h 6858000"/>
              <a:gd name="connsiteX266" fmla="*/ 11280864 w 12122178"/>
              <a:gd name="connsiteY266" fmla="*/ 1802203 h 6858000"/>
              <a:gd name="connsiteX267" fmla="*/ 11151767 w 12122178"/>
              <a:gd name="connsiteY267" fmla="*/ 1798161 h 6858000"/>
              <a:gd name="connsiteX268" fmla="*/ 11011911 w 12122178"/>
              <a:gd name="connsiteY268" fmla="*/ 1709243 h 6858000"/>
              <a:gd name="connsiteX269" fmla="*/ 10988243 w 12122178"/>
              <a:gd name="connsiteY269" fmla="*/ 1680951 h 6858000"/>
              <a:gd name="connsiteX270" fmla="*/ 10945210 w 12122178"/>
              <a:gd name="connsiteY270" fmla="*/ 1648617 h 6858000"/>
              <a:gd name="connsiteX271" fmla="*/ 10923694 w 12122178"/>
              <a:gd name="connsiteY271" fmla="*/ 1608200 h 6858000"/>
              <a:gd name="connsiteX272" fmla="*/ 11011911 w 12122178"/>
              <a:gd name="connsiteY272" fmla="*/ 1676909 h 6858000"/>
              <a:gd name="connsiteX273" fmla="*/ 11031275 w 12122178"/>
              <a:gd name="connsiteY273" fmla="*/ 1689035 h 6858000"/>
              <a:gd name="connsiteX274" fmla="*/ 11035579 w 12122178"/>
              <a:gd name="connsiteY274" fmla="*/ 1680951 h 6858000"/>
              <a:gd name="connsiteX275" fmla="*/ 11007607 w 12122178"/>
              <a:gd name="connsiteY275" fmla="*/ 1652659 h 6858000"/>
              <a:gd name="connsiteX276" fmla="*/ 10863449 w 12122178"/>
              <a:gd name="connsiteY276" fmla="*/ 1543532 h 6858000"/>
              <a:gd name="connsiteX277" fmla="*/ 10783838 w 12122178"/>
              <a:gd name="connsiteY277" fmla="*/ 1507157 h 6858000"/>
              <a:gd name="connsiteX278" fmla="*/ 10508430 w 12122178"/>
              <a:gd name="connsiteY278" fmla="*/ 1470781 h 6858000"/>
              <a:gd name="connsiteX279" fmla="*/ 10301873 w 12122178"/>
              <a:gd name="connsiteY279" fmla="*/ 1474823 h 6858000"/>
              <a:gd name="connsiteX280" fmla="*/ 9598292 w 12122178"/>
              <a:gd name="connsiteY280" fmla="*/ 1490990 h 6858000"/>
              <a:gd name="connsiteX281" fmla="*/ 9213151 w 12122178"/>
              <a:gd name="connsiteY281" fmla="*/ 1515240 h 6858000"/>
              <a:gd name="connsiteX282" fmla="*/ 9118479 w 12122178"/>
              <a:gd name="connsiteY282" fmla="*/ 1515240 h 6858000"/>
              <a:gd name="connsiteX283" fmla="*/ 8049121 w 12122178"/>
              <a:gd name="connsiteY283" fmla="*/ 1592033 h 6858000"/>
              <a:gd name="connsiteX284" fmla="*/ 8042666 w 12122178"/>
              <a:gd name="connsiteY284" fmla="*/ 1592033 h 6858000"/>
              <a:gd name="connsiteX285" fmla="*/ 7958752 w 12122178"/>
              <a:gd name="connsiteY285" fmla="*/ 1612242 h 6858000"/>
              <a:gd name="connsiteX286" fmla="*/ 7797380 w 12122178"/>
              <a:gd name="connsiteY286" fmla="*/ 1640534 h 6858000"/>
              <a:gd name="connsiteX287" fmla="*/ 7502607 w 12122178"/>
              <a:gd name="connsiteY287" fmla="*/ 1676909 h 6858000"/>
              <a:gd name="connsiteX288" fmla="*/ 7498304 w 12122178"/>
              <a:gd name="connsiteY288" fmla="*/ 1668826 h 6858000"/>
              <a:gd name="connsiteX289" fmla="*/ 7489698 w 12122178"/>
              <a:gd name="connsiteY289" fmla="*/ 1664784 h 6858000"/>
              <a:gd name="connsiteX290" fmla="*/ 7496153 w 12122178"/>
              <a:gd name="connsiteY290" fmla="*/ 1648617 h 6858000"/>
              <a:gd name="connsiteX291" fmla="*/ 7519820 w 12122178"/>
              <a:gd name="connsiteY291" fmla="*/ 1624367 h 6858000"/>
              <a:gd name="connsiteX292" fmla="*/ 7543488 w 12122178"/>
              <a:gd name="connsiteY292" fmla="*/ 1604158 h 6858000"/>
              <a:gd name="connsiteX293" fmla="*/ 7571460 w 12122178"/>
              <a:gd name="connsiteY293" fmla="*/ 1587991 h 6858000"/>
              <a:gd name="connsiteX294" fmla="*/ 7782319 w 12122178"/>
              <a:gd name="connsiteY294" fmla="*/ 1515240 h 6858000"/>
              <a:gd name="connsiteX295" fmla="*/ 7950146 w 12122178"/>
              <a:gd name="connsiteY295" fmla="*/ 1511199 h 6858000"/>
              <a:gd name="connsiteX296" fmla="*/ 8113669 w 12122178"/>
              <a:gd name="connsiteY296" fmla="*/ 1462698 h 6858000"/>
              <a:gd name="connsiteX297" fmla="*/ 8156702 w 12122178"/>
              <a:gd name="connsiteY297" fmla="*/ 1446531 h 6858000"/>
              <a:gd name="connsiteX298" fmla="*/ 8111518 w 12122178"/>
              <a:gd name="connsiteY298" fmla="*/ 1434406 h 6858000"/>
              <a:gd name="connsiteX299" fmla="*/ 8077092 w 12122178"/>
              <a:gd name="connsiteY299" fmla="*/ 1426322 h 6858000"/>
              <a:gd name="connsiteX300" fmla="*/ 8068485 w 12122178"/>
              <a:gd name="connsiteY300" fmla="*/ 1410155 h 6858000"/>
              <a:gd name="connsiteX301" fmla="*/ 8055576 w 12122178"/>
              <a:gd name="connsiteY301" fmla="*/ 1414197 h 6858000"/>
              <a:gd name="connsiteX302" fmla="*/ 7765106 w 12122178"/>
              <a:gd name="connsiteY302" fmla="*/ 1450573 h 6858000"/>
              <a:gd name="connsiteX303" fmla="*/ 8044817 w 12122178"/>
              <a:gd name="connsiteY303" fmla="*/ 1393988 h 6858000"/>
              <a:gd name="connsiteX304" fmla="*/ 8186825 w 12122178"/>
              <a:gd name="connsiteY304" fmla="*/ 1369738 h 6858000"/>
              <a:gd name="connsiteX305" fmla="*/ 8201886 w 12122178"/>
              <a:gd name="connsiteY305" fmla="*/ 1365696 h 6858000"/>
              <a:gd name="connsiteX306" fmla="*/ 8219099 w 12122178"/>
              <a:gd name="connsiteY306" fmla="*/ 1357613 h 6858000"/>
              <a:gd name="connsiteX307" fmla="*/ 8199735 w 12122178"/>
              <a:gd name="connsiteY307" fmla="*/ 1341446 h 6858000"/>
              <a:gd name="connsiteX308" fmla="*/ 7892052 w 12122178"/>
              <a:gd name="connsiteY308" fmla="*/ 1373780 h 6858000"/>
              <a:gd name="connsiteX309" fmla="*/ 8169612 w 12122178"/>
              <a:gd name="connsiteY309" fmla="*/ 1284862 h 6858000"/>
              <a:gd name="connsiteX310" fmla="*/ 8221251 w 12122178"/>
              <a:gd name="connsiteY310" fmla="*/ 1268695 h 6858000"/>
              <a:gd name="connsiteX311" fmla="*/ 8167460 w 12122178"/>
              <a:gd name="connsiteY311" fmla="*/ 1256569 h 6858000"/>
              <a:gd name="connsiteX312" fmla="*/ 8214796 w 12122178"/>
              <a:gd name="connsiteY312" fmla="*/ 1240403 h 6858000"/>
              <a:gd name="connsiteX313" fmla="*/ 8328832 w 12122178"/>
              <a:gd name="connsiteY313" fmla="*/ 1220194 h 6858000"/>
              <a:gd name="connsiteX314" fmla="*/ 8440717 w 12122178"/>
              <a:gd name="connsiteY314" fmla="*/ 1179777 h 6858000"/>
              <a:gd name="connsiteX315" fmla="*/ 8365410 w 12122178"/>
              <a:gd name="connsiteY315" fmla="*/ 1183818 h 6858000"/>
              <a:gd name="connsiteX316" fmla="*/ 8113669 w 12122178"/>
              <a:gd name="connsiteY316" fmla="*/ 1208069 h 6858000"/>
              <a:gd name="connsiteX317" fmla="*/ 7922175 w 12122178"/>
              <a:gd name="connsiteY317" fmla="*/ 1187860 h 6858000"/>
              <a:gd name="connsiteX318" fmla="*/ 7913568 w 12122178"/>
              <a:gd name="connsiteY318" fmla="*/ 1191902 h 6858000"/>
              <a:gd name="connsiteX319" fmla="*/ 7902810 w 12122178"/>
              <a:gd name="connsiteY319" fmla="*/ 1212110 h 6858000"/>
              <a:gd name="connsiteX320" fmla="*/ 7892052 w 12122178"/>
              <a:gd name="connsiteY320" fmla="*/ 1216152 h 6858000"/>
              <a:gd name="connsiteX321" fmla="*/ 7762954 w 12122178"/>
              <a:gd name="connsiteY321" fmla="*/ 1244444 h 6858000"/>
              <a:gd name="connsiteX322" fmla="*/ 7773712 w 12122178"/>
              <a:gd name="connsiteY322" fmla="*/ 1232319 h 6858000"/>
              <a:gd name="connsiteX323" fmla="*/ 7786622 w 12122178"/>
              <a:gd name="connsiteY323" fmla="*/ 1216152 h 6858000"/>
              <a:gd name="connsiteX324" fmla="*/ 7805987 w 12122178"/>
              <a:gd name="connsiteY324" fmla="*/ 1204027 h 6858000"/>
              <a:gd name="connsiteX325" fmla="*/ 7829655 w 12122178"/>
              <a:gd name="connsiteY325" fmla="*/ 1183818 h 6858000"/>
              <a:gd name="connsiteX326" fmla="*/ 7816745 w 12122178"/>
              <a:gd name="connsiteY326" fmla="*/ 1171693 h 6858000"/>
              <a:gd name="connsiteX327" fmla="*/ 7773712 w 12122178"/>
              <a:gd name="connsiteY327" fmla="*/ 1175735 h 6858000"/>
              <a:gd name="connsiteX328" fmla="*/ 7700557 w 12122178"/>
              <a:gd name="connsiteY328" fmla="*/ 1187860 h 6858000"/>
              <a:gd name="connsiteX329" fmla="*/ 7663979 w 12122178"/>
              <a:gd name="connsiteY329" fmla="*/ 1187860 h 6858000"/>
              <a:gd name="connsiteX330" fmla="*/ 7659676 w 12122178"/>
              <a:gd name="connsiteY330" fmla="*/ 1175735 h 6858000"/>
              <a:gd name="connsiteX331" fmla="*/ 7646766 w 12122178"/>
              <a:gd name="connsiteY331" fmla="*/ 1191902 h 6858000"/>
              <a:gd name="connsiteX332" fmla="*/ 7608037 w 12122178"/>
              <a:gd name="connsiteY332" fmla="*/ 1183818 h 6858000"/>
              <a:gd name="connsiteX333" fmla="*/ 7737135 w 12122178"/>
              <a:gd name="connsiteY333" fmla="*/ 1131276 h 6858000"/>
              <a:gd name="connsiteX334" fmla="*/ 7810290 w 12122178"/>
              <a:gd name="connsiteY334" fmla="*/ 1139359 h 6858000"/>
              <a:gd name="connsiteX335" fmla="*/ 7818897 w 12122178"/>
              <a:gd name="connsiteY335" fmla="*/ 1159568 h 6858000"/>
              <a:gd name="connsiteX336" fmla="*/ 7836110 w 12122178"/>
              <a:gd name="connsiteY336" fmla="*/ 1143401 h 6858000"/>
              <a:gd name="connsiteX337" fmla="*/ 7907113 w 12122178"/>
              <a:gd name="connsiteY337" fmla="*/ 1123192 h 6858000"/>
              <a:gd name="connsiteX338" fmla="*/ 7909265 w 12122178"/>
              <a:gd name="connsiteY338" fmla="*/ 1115109 h 6858000"/>
              <a:gd name="connsiteX339" fmla="*/ 7945843 w 12122178"/>
              <a:gd name="connsiteY339" fmla="*/ 1090859 h 6858000"/>
              <a:gd name="connsiteX340" fmla="*/ 7982420 w 12122178"/>
              <a:gd name="connsiteY340" fmla="*/ 1102984 h 6858000"/>
              <a:gd name="connsiteX341" fmla="*/ 7991027 w 12122178"/>
              <a:gd name="connsiteY341" fmla="*/ 1115109 h 6858000"/>
              <a:gd name="connsiteX342" fmla="*/ 8003936 w 12122178"/>
              <a:gd name="connsiteY342" fmla="*/ 1098942 h 6858000"/>
              <a:gd name="connsiteX343" fmla="*/ 8012543 w 12122178"/>
              <a:gd name="connsiteY343" fmla="*/ 1098942 h 6858000"/>
              <a:gd name="connsiteX344" fmla="*/ 8031908 w 12122178"/>
              <a:gd name="connsiteY344" fmla="*/ 1102984 h 6858000"/>
              <a:gd name="connsiteX345" fmla="*/ 8117973 w 12122178"/>
              <a:gd name="connsiteY345" fmla="*/ 1094900 h 6858000"/>
              <a:gd name="connsiteX346" fmla="*/ 8139489 w 12122178"/>
              <a:gd name="connsiteY346" fmla="*/ 1123192 h 6858000"/>
              <a:gd name="connsiteX347" fmla="*/ 8161005 w 12122178"/>
              <a:gd name="connsiteY347" fmla="*/ 1123192 h 6858000"/>
              <a:gd name="connsiteX348" fmla="*/ 8169612 w 12122178"/>
              <a:gd name="connsiteY348" fmla="*/ 1094900 h 6858000"/>
              <a:gd name="connsiteX349" fmla="*/ 8188976 w 12122178"/>
              <a:gd name="connsiteY349" fmla="*/ 1078733 h 6858000"/>
              <a:gd name="connsiteX350" fmla="*/ 8214796 w 12122178"/>
              <a:gd name="connsiteY350" fmla="*/ 1074692 h 6858000"/>
              <a:gd name="connsiteX351" fmla="*/ 8191128 w 12122178"/>
              <a:gd name="connsiteY351" fmla="*/ 1066608 h 6858000"/>
              <a:gd name="connsiteX352" fmla="*/ 8328832 w 12122178"/>
              <a:gd name="connsiteY352" fmla="*/ 1014066 h 6858000"/>
              <a:gd name="connsiteX353" fmla="*/ 8399836 w 12122178"/>
              <a:gd name="connsiteY353" fmla="*/ 985774 h 6858000"/>
              <a:gd name="connsiteX354" fmla="*/ 8120124 w 12122178"/>
              <a:gd name="connsiteY354" fmla="*/ 1014066 h 6858000"/>
              <a:gd name="connsiteX355" fmla="*/ 7952297 w 12122178"/>
              <a:gd name="connsiteY355" fmla="*/ 981732 h 6858000"/>
              <a:gd name="connsiteX356" fmla="*/ 8036211 w 12122178"/>
              <a:gd name="connsiteY356" fmla="*/ 941315 h 6858000"/>
              <a:gd name="connsiteX357" fmla="*/ 7984572 w 12122178"/>
              <a:gd name="connsiteY357" fmla="*/ 941315 h 6858000"/>
              <a:gd name="connsiteX358" fmla="*/ 7939388 w 12122178"/>
              <a:gd name="connsiteY358" fmla="*/ 957481 h 6858000"/>
              <a:gd name="connsiteX359" fmla="*/ 7926478 w 12122178"/>
              <a:gd name="connsiteY359" fmla="*/ 957481 h 6858000"/>
              <a:gd name="connsiteX360" fmla="*/ 7889900 w 12122178"/>
              <a:gd name="connsiteY360" fmla="*/ 961523 h 6858000"/>
              <a:gd name="connsiteX361" fmla="*/ 7861929 w 12122178"/>
              <a:gd name="connsiteY361" fmla="*/ 981732 h 6858000"/>
              <a:gd name="connsiteX362" fmla="*/ 7846868 w 12122178"/>
              <a:gd name="connsiteY362" fmla="*/ 977690 h 6858000"/>
              <a:gd name="connsiteX363" fmla="*/ 7842564 w 12122178"/>
              <a:gd name="connsiteY363" fmla="*/ 961523 h 6858000"/>
              <a:gd name="connsiteX364" fmla="*/ 7827503 w 12122178"/>
              <a:gd name="connsiteY364" fmla="*/ 997899 h 6858000"/>
              <a:gd name="connsiteX365" fmla="*/ 7816745 w 12122178"/>
              <a:gd name="connsiteY365" fmla="*/ 1005982 h 6858000"/>
              <a:gd name="connsiteX366" fmla="*/ 7803835 w 12122178"/>
              <a:gd name="connsiteY366" fmla="*/ 977690 h 6858000"/>
              <a:gd name="connsiteX367" fmla="*/ 7799532 w 12122178"/>
              <a:gd name="connsiteY367" fmla="*/ 977690 h 6858000"/>
              <a:gd name="connsiteX368" fmla="*/ 7743590 w 12122178"/>
              <a:gd name="connsiteY368" fmla="*/ 973648 h 6858000"/>
              <a:gd name="connsiteX369" fmla="*/ 7724225 w 12122178"/>
              <a:gd name="connsiteY369" fmla="*/ 961523 h 6858000"/>
              <a:gd name="connsiteX370" fmla="*/ 7713467 w 12122178"/>
              <a:gd name="connsiteY370" fmla="*/ 977690 h 6858000"/>
              <a:gd name="connsiteX371" fmla="*/ 7726377 w 12122178"/>
              <a:gd name="connsiteY371" fmla="*/ 985774 h 6858000"/>
              <a:gd name="connsiteX372" fmla="*/ 7747893 w 12122178"/>
              <a:gd name="connsiteY372" fmla="*/ 993857 h 6858000"/>
              <a:gd name="connsiteX373" fmla="*/ 7737135 w 12122178"/>
              <a:gd name="connsiteY373" fmla="*/ 1010024 h 6858000"/>
              <a:gd name="connsiteX374" fmla="*/ 7691951 w 12122178"/>
              <a:gd name="connsiteY374" fmla="*/ 997899 h 6858000"/>
              <a:gd name="connsiteX375" fmla="*/ 7676889 w 12122178"/>
              <a:gd name="connsiteY375" fmla="*/ 1005982 h 6858000"/>
              <a:gd name="connsiteX376" fmla="*/ 7672586 w 12122178"/>
              <a:gd name="connsiteY376" fmla="*/ 1018107 h 6858000"/>
              <a:gd name="connsiteX377" fmla="*/ 7631705 w 12122178"/>
              <a:gd name="connsiteY377" fmla="*/ 1010024 h 6858000"/>
              <a:gd name="connsiteX378" fmla="*/ 7657525 w 12122178"/>
              <a:gd name="connsiteY378" fmla="*/ 985774 h 6858000"/>
              <a:gd name="connsiteX379" fmla="*/ 7610189 w 12122178"/>
              <a:gd name="connsiteY379" fmla="*/ 953440 h 6858000"/>
              <a:gd name="connsiteX380" fmla="*/ 7571460 w 12122178"/>
              <a:gd name="connsiteY380" fmla="*/ 949398 h 6858000"/>
              <a:gd name="connsiteX381" fmla="*/ 7663979 w 12122178"/>
              <a:gd name="connsiteY381" fmla="*/ 941315 h 6858000"/>
              <a:gd name="connsiteX382" fmla="*/ 7713467 w 12122178"/>
              <a:gd name="connsiteY382" fmla="*/ 941315 h 6858000"/>
              <a:gd name="connsiteX383" fmla="*/ 7805987 w 12122178"/>
              <a:gd name="connsiteY383" fmla="*/ 921106 h 6858000"/>
              <a:gd name="connsiteX384" fmla="*/ 7898507 w 12122178"/>
              <a:gd name="connsiteY384" fmla="*/ 913022 h 6858000"/>
              <a:gd name="connsiteX385" fmla="*/ 8059879 w 12122178"/>
              <a:gd name="connsiteY385" fmla="*/ 884730 h 6858000"/>
              <a:gd name="connsiteX386" fmla="*/ 8092153 w 12122178"/>
              <a:gd name="connsiteY386" fmla="*/ 872605 h 6858000"/>
              <a:gd name="connsiteX387" fmla="*/ 8057727 w 12122178"/>
              <a:gd name="connsiteY387" fmla="*/ 856438 h 6858000"/>
              <a:gd name="connsiteX388" fmla="*/ 7939388 w 12122178"/>
              <a:gd name="connsiteY388" fmla="*/ 844313 h 6858000"/>
              <a:gd name="connsiteX389" fmla="*/ 7756499 w 12122178"/>
              <a:gd name="connsiteY389" fmla="*/ 848355 h 6858000"/>
              <a:gd name="connsiteX390" fmla="*/ 7745741 w 12122178"/>
              <a:gd name="connsiteY390" fmla="*/ 820063 h 6858000"/>
              <a:gd name="connsiteX391" fmla="*/ 7728528 w 12122178"/>
              <a:gd name="connsiteY391" fmla="*/ 844313 h 6858000"/>
              <a:gd name="connsiteX392" fmla="*/ 7676889 w 12122178"/>
              <a:gd name="connsiteY392" fmla="*/ 868563 h 6858000"/>
              <a:gd name="connsiteX393" fmla="*/ 7580066 w 12122178"/>
              <a:gd name="connsiteY393" fmla="*/ 884730 h 6858000"/>
              <a:gd name="connsiteX394" fmla="*/ 7541337 w 12122178"/>
              <a:gd name="connsiteY394" fmla="*/ 884730 h 6858000"/>
              <a:gd name="connsiteX395" fmla="*/ 7537033 w 12122178"/>
              <a:gd name="connsiteY395" fmla="*/ 860480 h 6858000"/>
              <a:gd name="connsiteX396" fmla="*/ 7519820 w 12122178"/>
              <a:gd name="connsiteY396" fmla="*/ 868563 h 6858000"/>
              <a:gd name="connsiteX397" fmla="*/ 7515517 w 12122178"/>
              <a:gd name="connsiteY397" fmla="*/ 892814 h 6858000"/>
              <a:gd name="connsiteX398" fmla="*/ 7231502 w 12122178"/>
              <a:gd name="connsiteY398" fmla="*/ 981732 h 6858000"/>
              <a:gd name="connsiteX399" fmla="*/ 7222896 w 12122178"/>
              <a:gd name="connsiteY399" fmla="*/ 993857 h 6858000"/>
              <a:gd name="connsiteX400" fmla="*/ 7246564 w 12122178"/>
              <a:gd name="connsiteY400" fmla="*/ 1001940 h 6858000"/>
              <a:gd name="connsiteX401" fmla="*/ 7227199 w 12122178"/>
              <a:gd name="connsiteY401" fmla="*/ 1010024 h 6858000"/>
              <a:gd name="connsiteX402" fmla="*/ 7100253 w 12122178"/>
              <a:gd name="connsiteY402" fmla="*/ 1026191 h 6858000"/>
              <a:gd name="connsiteX403" fmla="*/ 6988369 w 12122178"/>
              <a:gd name="connsiteY403" fmla="*/ 1022149 h 6858000"/>
              <a:gd name="connsiteX404" fmla="*/ 6956094 w 12122178"/>
              <a:gd name="connsiteY404" fmla="*/ 997899 h 6858000"/>
              <a:gd name="connsiteX405" fmla="*/ 6928123 w 12122178"/>
              <a:gd name="connsiteY405" fmla="*/ 989815 h 6858000"/>
              <a:gd name="connsiteX406" fmla="*/ 6966852 w 12122178"/>
              <a:gd name="connsiteY406" fmla="*/ 973648 h 6858000"/>
              <a:gd name="connsiteX407" fmla="*/ 7016340 w 12122178"/>
              <a:gd name="connsiteY407" fmla="*/ 949398 h 6858000"/>
              <a:gd name="connsiteX408" fmla="*/ 7022795 w 12122178"/>
              <a:gd name="connsiteY408" fmla="*/ 957481 h 6858000"/>
              <a:gd name="connsiteX409" fmla="*/ 7037856 w 12122178"/>
              <a:gd name="connsiteY409" fmla="*/ 977690 h 6858000"/>
              <a:gd name="connsiteX410" fmla="*/ 7190622 w 12122178"/>
              <a:gd name="connsiteY410" fmla="*/ 969607 h 6858000"/>
              <a:gd name="connsiteX411" fmla="*/ 7233654 w 12122178"/>
              <a:gd name="connsiteY411" fmla="*/ 937273 h 6858000"/>
              <a:gd name="connsiteX412" fmla="*/ 7308961 w 12122178"/>
              <a:gd name="connsiteY412" fmla="*/ 900897 h 6858000"/>
              <a:gd name="connsiteX413" fmla="*/ 7431604 w 12122178"/>
              <a:gd name="connsiteY413" fmla="*/ 856438 h 6858000"/>
              <a:gd name="connsiteX414" fmla="*/ 7623099 w 12122178"/>
              <a:gd name="connsiteY414" fmla="*/ 767520 h 6858000"/>
              <a:gd name="connsiteX415" fmla="*/ 7674738 w 12122178"/>
              <a:gd name="connsiteY415" fmla="*/ 735186 h 6858000"/>
              <a:gd name="connsiteX416" fmla="*/ 7689799 w 12122178"/>
              <a:gd name="connsiteY416" fmla="*/ 714978 h 6858000"/>
              <a:gd name="connsiteX417" fmla="*/ 7644615 w 12122178"/>
              <a:gd name="connsiteY417" fmla="*/ 743270 h 6858000"/>
              <a:gd name="connsiteX418" fmla="*/ 7580066 w 12122178"/>
              <a:gd name="connsiteY418" fmla="*/ 771562 h 6858000"/>
              <a:gd name="connsiteX419" fmla="*/ 7549943 w 12122178"/>
              <a:gd name="connsiteY419" fmla="*/ 787729 h 6858000"/>
              <a:gd name="connsiteX420" fmla="*/ 7485394 w 12122178"/>
              <a:gd name="connsiteY420" fmla="*/ 807937 h 6858000"/>
              <a:gd name="connsiteX421" fmla="*/ 7410088 w 12122178"/>
              <a:gd name="connsiteY421" fmla="*/ 832188 h 6858000"/>
              <a:gd name="connsiteX422" fmla="*/ 7390723 w 12122178"/>
              <a:gd name="connsiteY422" fmla="*/ 828146 h 6858000"/>
              <a:gd name="connsiteX423" fmla="*/ 7386420 w 12122178"/>
              <a:gd name="connsiteY423" fmla="*/ 811979 h 6858000"/>
              <a:gd name="connsiteX424" fmla="*/ 7418694 w 12122178"/>
              <a:gd name="connsiteY424" fmla="*/ 799854 h 6858000"/>
              <a:gd name="connsiteX425" fmla="*/ 7461727 w 12122178"/>
              <a:gd name="connsiteY425" fmla="*/ 767520 h 6858000"/>
              <a:gd name="connsiteX426" fmla="*/ 7502607 w 12122178"/>
              <a:gd name="connsiteY426" fmla="*/ 747311 h 6858000"/>
              <a:gd name="connsiteX427" fmla="*/ 7528427 w 12122178"/>
              <a:gd name="connsiteY427" fmla="*/ 723061 h 6858000"/>
              <a:gd name="connsiteX428" fmla="*/ 7704860 w 12122178"/>
              <a:gd name="connsiteY428" fmla="*/ 642226 h 6858000"/>
              <a:gd name="connsiteX429" fmla="*/ 7784471 w 12122178"/>
              <a:gd name="connsiteY429" fmla="*/ 622018 h 6858000"/>
              <a:gd name="connsiteX430" fmla="*/ 7709164 w 12122178"/>
              <a:gd name="connsiteY430" fmla="*/ 622018 h 6858000"/>
              <a:gd name="connsiteX431" fmla="*/ 7648918 w 12122178"/>
              <a:gd name="connsiteY431" fmla="*/ 613934 h 6858000"/>
              <a:gd name="connsiteX432" fmla="*/ 7700557 w 12122178"/>
              <a:gd name="connsiteY432" fmla="*/ 589684 h 6858000"/>
              <a:gd name="connsiteX433" fmla="*/ 7724225 w 12122178"/>
              <a:gd name="connsiteY433" fmla="*/ 569475 h 6858000"/>
              <a:gd name="connsiteX434" fmla="*/ 7694102 w 12122178"/>
              <a:gd name="connsiteY434" fmla="*/ 565434 h 6858000"/>
              <a:gd name="connsiteX435" fmla="*/ 7668283 w 12122178"/>
              <a:gd name="connsiteY435" fmla="*/ 561392 h 6858000"/>
              <a:gd name="connsiteX436" fmla="*/ 7713467 w 12122178"/>
              <a:gd name="connsiteY436" fmla="*/ 537141 h 6858000"/>
              <a:gd name="connsiteX437" fmla="*/ 7762954 w 12122178"/>
              <a:gd name="connsiteY437" fmla="*/ 516933 h 6858000"/>
              <a:gd name="connsiteX438" fmla="*/ 7793077 w 12122178"/>
              <a:gd name="connsiteY438" fmla="*/ 520975 h 6858000"/>
              <a:gd name="connsiteX439" fmla="*/ 7816745 w 12122178"/>
              <a:gd name="connsiteY439" fmla="*/ 520975 h 6858000"/>
              <a:gd name="connsiteX440" fmla="*/ 7842564 w 12122178"/>
              <a:gd name="connsiteY440" fmla="*/ 500766 h 6858000"/>
              <a:gd name="connsiteX441" fmla="*/ 7786622 w 12122178"/>
              <a:gd name="connsiteY441" fmla="*/ 504808 h 6858000"/>
              <a:gd name="connsiteX442" fmla="*/ 7676889 w 12122178"/>
              <a:gd name="connsiteY442" fmla="*/ 533100 h 6858000"/>
              <a:gd name="connsiteX443" fmla="*/ 7605886 w 12122178"/>
              <a:gd name="connsiteY443" fmla="*/ 569475 h 6858000"/>
              <a:gd name="connsiteX444" fmla="*/ 7534882 w 12122178"/>
              <a:gd name="connsiteY444" fmla="*/ 613934 h 6858000"/>
              <a:gd name="connsiteX445" fmla="*/ 7468181 w 12122178"/>
              <a:gd name="connsiteY445" fmla="*/ 658393 h 6858000"/>
              <a:gd name="connsiteX446" fmla="*/ 7386420 w 12122178"/>
              <a:gd name="connsiteY446" fmla="*/ 698811 h 6858000"/>
              <a:gd name="connsiteX447" fmla="*/ 7315416 w 12122178"/>
              <a:gd name="connsiteY447" fmla="*/ 727103 h 6858000"/>
              <a:gd name="connsiteX448" fmla="*/ 7298203 w 12122178"/>
              <a:gd name="connsiteY448" fmla="*/ 735186 h 6858000"/>
              <a:gd name="connsiteX449" fmla="*/ 7098102 w 12122178"/>
              <a:gd name="connsiteY449" fmla="*/ 820063 h 6858000"/>
              <a:gd name="connsiteX450" fmla="*/ 7037856 w 12122178"/>
              <a:gd name="connsiteY450" fmla="*/ 848355 h 6858000"/>
              <a:gd name="connsiteX451" fmla="*/ 7065827 w 12122178"/>
              <a:gd name="connsiteY451" fmla="*/ 852396 h 6858000"/>
              <a:gd name="connsiteX452" fmla="*/ 7300355 w 12122178"/>
              <a:gd name="connsiteY452" fmla="*/ 803896 h 6858000"/>
              <a:gd name="connsiteX453" fmla="*/ 7134679 w 12122178"/>
              <a:gd name="connsiteY453" fmla="*/ 904939 h 6858000"/>
              <a:gd name="connsiteX454" fmla="*/ 7141134 w 12122178"/>
              <a:gd name="connsiteY454" fmla="*/ 884730 h 6858000"/>
              <a:gd name="connsiteX455" fmla="*/ 7154044 w 12122178"/>
              <a:gd name="connsiteY455" fmla="*/ 860480 h 6858000"/>
              <a:gd name="connsiteX456" fmla="*/ 7141134 w 12122178"/>
              <a:gd name="connsiteY456" fmla="*/ 872605 h 6858000"/>
              <a:gd name="connsiteX457" fmla="*/ 6915213 w 12122178"/>
              <a:gd name="connsiteY457" fmla="*/ 913022 h 6858000"/>
              <a:gd name="connsiteX458" fmla="*/ 6811935 w 12122178"/>
              <a:gd name="connsiteY458" fmla="*/ 925148 h 6858000"/>
              <a:gd name="connsiteX459" fmla="*/ 6762448 w 12122178"/>
              <a:gd name="connsiteY459" fmla="*/ 937273 h 6858000"/>
              <a:gd name="connsiteX460" fmla="*/ 6657018 w 12122178"/>
              <a:gd name="connsiteY460" fmla="*/ 933231 h 6858000"/>
              <a:gd name="connsiteX461" fmla="*/ 6629047 w 12122178"/>
              <a:gd name="connsiteY461" fmla="*/ 941315 h 6858000"/>
              <a:gd name="connsiteX462" fmla="*/ 6665625 w 12122178"/>
              <a:gd name="connsiteY462" fmla="*/ 961523 h 6858000"/>
              <a:gd name="connsiteX463" fmla="*/ 6641957 w 12122178"/>
              <a:gd name="connsiteY463" fmla="*/ 961523 h 6858000"/>
              <a:gd name="connsiteX464" fmla="*/ 6553740 w 12122178"/>
              <a:gd name="connsiteY464" fmla="*/ 961523 h 6858000"/>
              <a:gd name="connsiteX465" fmla="*/ 6480585 w 12122178"/>
              <a:gd name="connsiteY465" fmla="*/ 957481 h 6858000"/>
              <a:gd name="connsiteX466" fmla="*/ 6527921 w 12122178"/>
              <a:gd name="connsiteY466" fmla="*/ 941315 h 6858000"/>
              <a:gd name="connsiteX467" fmla="*/ 6592469 w 12122178"/>
              <a:gd name="connsiteY467" fmla="*/ 929189 h 6858000"/>
              <a:gd name="connsiteX468" fmla="*/ 6338577 w 12122178"/>
              <a:gd name="connsiteY468" fmla="*/ 921106 h 6858000"/>
              <a:gd name="connsiteX469" fmla="*/ 6256816 w 12122178"/>
              <a:gd name="connsiteY469" fmla="*/ 913022 h 6858000"/>
              <a:gd name="connsiteX470" fmla="*/ 6435401 w 12122178"/>
              <a:gd name="connsiteY470" fmla="*/ 848355 h 6858000"/>
              <a:gd name="connsiteX471" fmla="*/ 6459069 w 12122178"/>
              <a:gd name="connsiteY471" fmla="*/ 832188 h 6858000"/>
              <a:gd name="connsiteX472" fmla="*/ 6405278 w 12122178"/>
              <a:gd name="connsiteY472" fmla="*/ 832188 h 6858000"/>
              <a:gd name="connsiteX473" fmla="*/ 6368700 w 12122178"/>
              <a:gd name="connsiteY473" fmla="*/ 832188 h 6858000"/>
              <a:gd name="connsiteX474" fmla="*/ 6428946 w 12122178"/>
              <a:gd name="connsiteY474" fmla="*/ 803896 h 6858000"/>
              <a:gd name="connsiteX475" fmla="*/ 6467675 w 12122178"/>
              <a:gd name="connsiteY475" fmla="*/ 799854 h 6858000"/>
              <a:gd name="connsiteX476" fmla="*/ 6433249 w 12122178"/>
              <a:gd name="connsiteY476" fmla="*/ 779645 h 6858000"/>
              <a:gd name="connsiteX477" fmla="*/ 6347184 w 12122178"/>
              <a:gd name="connsiteY477" fmla="*/ 836230 h 6858000"/>
              <a:gd name="connsiteX478" fmla="*/ 6332123 w 12122178"/>
              <a:gd name="connsiteY478" fmla="*/ 844313 h 6858000"/>
              <a:gd name="connsiteX479" fmla="*/ 6321365 w 12122178"/>
              <a:gd name="connsiteY479" fmla="*/ 844313 h 6858000"/>
              <a:gd name="connsiteX480" fmla="*/ 6230996 w 12122178"/>
              <a:gd name="connsiteY480" fmla="*/ 896855 h 6858000"/>
              <a:gd name="connsiteX481" fmla="*/ 6220238 w 12122178"/>
              <a:gd name="connsiteY481" fmla="*/ 888772 h 6858000"/>
              <a:gd name="connsiteX482" fmla="*/ 6200873 w 12122178"/>
              <a:gd name="connsiteY482" fmla="*/ 864522 h 6858000"/>
              <a:gd name="connsiteX483" fmla="*/ 6168599 w 12122178"/>
              <a:gd name="connsiteY483" fmla="*/ 856438 h 6858000"/>
              <a:gd name="connsiteX484" fmla="*/ 6185812 w 12122178"/>
              <a:gd name="connsiteY484" fmla="*/ 884730 h 6858000"/>
              <a:gd name="connsiteX485" fmla="*/ 6200873 w 12122178"/>
              <a:gd name="connsiteY485" fmla="*/ 921106 h 6858000"/>
              <a:gd name="connsiteX486" fmla="*/ 6213783 w 12122178"/>
              <a:gd name="connsiteY486" fmla="*/ 929189 h 6858000"/>
              <a:gd name="connsiteX487" fmla="*/ 6239603 w 12122178"/>
              <a:gd name="connsiteY487" fmla="*/ 937273 h 6858000"/>
              <a:gd name="connsiteX488" fmla="*/ 6289090 w 12122178"/>
              <a:gd name="connsiteY488" fmla="*/ 1010024 h 6858000"/>
              <a:gd name="connsiteX489" fmla="*/ 6263271 w 12122178"/>
              <a:gd name="connsiteY489" fmla="*/ 1034274 h 6858000"/>
              <a:gd name="connsiteX490" fmla="*/ 5944830 w 12122178"/>
              <a:gd name="connsiteY490" fmla="*/ 1119151 h 6858000"/>
              <a:gd name="connsiteX491" fmla="*/ 5923314 w 12122178"/>
              <a:gd name="connsiteY491" fmla="*/ 1195944 h 6858000"/>
              <a:gd name="connsiteX492" fmla="*/ 5944830 w 12122178"/>
              <a:gd name="connsiteY492" fmla="*/ 1187860 h 6858000"/>
              <a:gd name="connsiteX493" fmla="*/ 6024440 w 12122178"/>
              <a:gd name="connsiteY493" fmla="*/ 1139359 h 6858000"/>
              <a:gd name="connsiteX494" fmla="*/ 6110505 w 12122178"/>
              <a:gd name="connsiteY494" fmla="*/ 1107025 h 6858000"/>
              <a:gd name="connsiteX495" fmla="*/ 6155689 w 12122178"/>
              <a:gd name="connsiteY495" fmla="*/ 1094900 h 6858000"/>
              <a:gd name="connsiteX496" fmla="*/ 6213783 w 12122178"/>
              <a:gd name="connsiteY496" fmla="*/ 1074692 h 6858000"/>
              <a:gd name="connsiteX497" fmla="*/ 6248209 w 12122178"/>
              <a:gd name="connsiteY497" fmla="*/ 1074692 h 6858000"/>
              <a:gd name="connsiteX498" fmla="*/ 6269725 w 12122178"/>
              <a:gd name="connsiteY498" fmla="*/ 1131276 h 6858000"/>
              <a:gd name="connsiteX499" fmla="*/ 6284787 w 12122178"/>
              <a:gd name="connsiteY499" fmla="*/ 1171693 h 6858000"/>
              <a:gd name="connsiteX500" fmla="*/ 6243906 w 12122178"/>
              <a:gd name="connsiteY500" fmla="*/ 1175735 h 6858000"/>
              <a:gd name="connsiteX501" fmla="*/ 6224541 w 12122178"/>
              <a:gd name="connsiteY501" fmla="*/ 1163610 h 6858000"/>
              <a:gd name="connsiteX502" fmla="*/ 6209480 w 12122178"/>
              <a:gd name="connsiteY502" fmla="*/ 1167651 h 6858000"/>
              <a:gd name="connsiteX503" fmla="*/ 6226693 w 12122178"/>
              <a:gd name="connsiteY503" fmla="*/ 1183818 h 6858000"/>
              <a:gd name="connsiteX504" fmla="*/ 6295546 w 12122178"/>
              <a:gd name="connsiteY504" fmla="*/ 1195944 h 6858000"/>
              <a:gd name="connsiteX505" fmla="*/ 6370852 w 12122178"/>
              <a:gd name="connsiteY505" fmla="*/ 1199985 h 6858000"/>
              <a:gd name="connsiteX506" fmla="*/ 6385913 w 12122178"/>
              <a:gd name="connsiteY506" fmla="*/ 1244444 h 6858000"/>
              <a:gd name="connsiteX507" fmla="*/ 6362245 w 12122178"/>
              <a:gd name="connsiteY507" fmla="*/ 1276778 h 6858000"/>
              <a:gd name="connsiteX508" fmla="*/ 6377307 w 12122178"/>
              <a:gd name="connsiteY508" fmla="*/ 1321237 h 6858000"/>
              <a:gd name="connsiteX509" fmla="*/ 6403126 w 12122178"/>
              <a:gd name="connsiteY509" fmla="*/ 1329321 h 6858000"/>
              <a:gd name="connsiteX510" fmla="*/ 6319213 w 12122178"/>
              <a:gd name="connsiteY510" fmla="*/ 1369738 h 6858000"/>
              <a:gd name="connsiteX511" fmla="*/ 6220238 w 12122178"/>
              <a:gd name="connsiteY511" fmla="*/ 1365696 h 6858000"/>
              <a:gd name="connsiteX512" fmla="*/ 6194419 w 12122178"/>
              <a:gd name="connsiteY512" fmla="*/ 1345488 h 6858000"/>
              <a:gd name="connsiteX513" fmla="*/ 6172902 w 12122178"/>
              <a:gd name="connsiteY513" fmla="*/ 1337404 h 6858000"/>
              <a:gd name="connsiteX514" fmla="*/ 6138477 w 12122178"/>
              <a:gd name="connsiteY514" fmla="*/ 1341446 h 6858000"/>
              <a:gd name="connsiteX515" fmla="*/ 6076079 w 12122178"/>
              <a:gd name="connsiteY515" fmla="*/ 1357613 h 6858000"/>
              <a:gd name="connsiteX516" fmla="*/ 6033046 w 12122178"/>
              <a:gd name="connsiteY516" fmla="*/ 1385905 h 6858000"/>
              <a:gd name="connsiteX517" fmla="*/ 6009379 w 12122178"/>
              <a:gd name="connsiteY517" fmla="*/ 1406114 h 6858000"/>
              <a:gd name="connsiteX518" fmla="*/ 6005075 w 12122178"/>
              <a:gd name="connsiteY518" fmla="*/ 1389947 h 6858000"/>
              <a:gd name="connsiteX519" fmla="*/ 6002924 w 12122178"/>
              <a:gd name="connsiteY519" fmla="*/ 1385905 h 6858000"/>
              <a:gd name="connsiteX520" fmla="*/ 5938375 w 12122178"/>
              <a:gd name="connsiteY520" fmla="*/ 1418239 h 6858000"/>
              <a:gd name="connsiteX521" fmla="*/ 5848007 w 12122178"/>
              <a:gd name="connsiteY521" fmla="*/ 1422280 h 6858000"/>
              <a:gd name="connsiteX522" fmla="*/ 5800671 w 12122178"/>
              <a:gd name="connsiteY522" fmla="*/ 1410155 h 6858000"/>
              <a:gd name="connsiteX523" fmla="*/ 5495140 w 12122178"/>
              <a:gd name="connsiteY523" fmla="*/ 1385905 h 6858000"/>
              <a:gd name="connsiteX524" fmla="*/ 5340223 w 12122178"/>
              <a:gd name="connsiteY524" fmla="*/ 1361654 h 6858000"/>
              <a:gd name="connsiteX525" fmla="*/ 5196064 w 12122178"/>
              <a:gd name="connsiteY525" fmla="*/ 1539491 h 6858000"/>
              <a:gd name="connsiteX526" fmla="*/ 5211125 w 12122178"/>
              <a:gd name="connsiteY526" fmla="*/ 1539491 h 6858000"/>
              <a:gd name="connsiteX527" fmla="*/ 5252006 w 12122178"/>
              <a:gd name="connsiteY527" fmla="*/ 1478865 h 6858000"/>
              <a:gd name="connsiteX528" fmla="*/ 5348829 w 12122178"/>
              <a:gd name="connsiteY528" fmla="*/ 1418239 h 6858000"/>
              <a:gd name="connsiteX529" fmla="*/ 5419833 w 12122178"/>
              <a:gd name="connsiteY529" fmla="*/ 1422280 h 6858000"/>
              <a:gd name="connsiteX530" fmla="*/ 5409075 w 12122178"/>
              <a:gd name="connsiteY530" fmla="*/ 1438447 h 6858000"/>
              <a:gd name="connsiteX531" fmla="*/ 5327313 w 12122178"/>
              <a:gd name="connsiteY531" fmla="*/ 1547574 h 6858000"/>
              <a:gd name="connsiteX532" fmla="*/ 5318707 w 12122178"/>
              <a:gd name="connsiteY532" fmla="*/ 1624367 h 6858000"/>
              <a:gd name="connsiteX533" fmla="*/ 5335919 w 12122178"/>
              <a:gd name="connsiteY533" fmla="*/ 1575866 h 6858000"/>
              <a:gd name="connsiteX534" fmla="*/ 5437046 w 12122178"/>
              <a:gd name="connsiteY534" fmla="*/ 1474823 h 6858000"/>
              <a:gd name="connsiteX535" fmla="*/ 5609176 w 12122178"/>
              <a:gd name="connsiteY535" fmla="*/ 1470781 h 6858000"/>
              <a:gd name="connsiteX536" fmla="*/ 5647906 w 12122178"/>
              <a:gd name="connsiteY536" fmla="*/ 1470781 h 6858000"/>
              <a:gd name="connsiteX537" fmla="*/ 5671574 w 12122178"/>
              <a:gd name="connsiteY537" fmla="*/ 1482906 h 6858000"/>
              <a:gd name="connsiteX538" fmla="*/ 5660815 w 12122178"/>
              <a:gd name="connsiteY538" fmla="*/ 1511199 h 6858000"/>
              <a:gd name="connsiteX539" fmla="*/ 5684483 w 12122178"/>
              <a:gd name="connsiteY539" fmla="*/ 1499073 h 6858000"/>
              <a:gd name="connsiteX540" fmla="*/ 5731819 w 12122178"/>
              <a:gd name="connsiteY540" fmla="*/ 1466739 h 6858000"/>
              <a:gd name="connsiteX541" fmla="*/ 5774851 w 12122178"/>
              <a:gd name="connsiteY541" fmla="*/ 1478865 h 6858000"/>
              <a:gd name="connsiteX542" fmla="*/ 5764093 w 12122178"/>
              <a:gd name="connsiteY542" fmla="*/ 1511199 h 6858000"/>
              <a:gd name="connsiteX543" fmla="*/ 5703848 w 12122178"/>
              <a:gd name="connsiteY543" fmla="*/ 1555658 h 6858000"/>
              <a:gd name="connsiteX544" fmla="*/ 5626389 w 12122178"/>
              <a:gd name="connsiteY544" fmla="*/ 1604158 h 6858000"/>
              <a:gd name="connsiteX545" fmla="*/ 5540324 w 12122178"/>
              <a:gd name="connsiteY545" fmla="*/ 1705201 h 6858000"/>
              <a:gd name="connsiteX546" fmla="*/ 5492988 w 12122178"/>
              <a:gd name="connsiteY546" fmla="*/ 1733494 h 6858000"/>
              <a:gd name="connsiteX547" fmla="*/ 5449956 w 12122178"/>
              <a:gd name="connsiteY547" fmla="*/ 1729452 h 6858000"/>
              <a:gd name="connsiteX548" fmla="*/ 5458562 w 12122178"/>
              <a:gd name="connsiteY548" fmla="*/ 1701160 h 6858000"/>
              <a:gd name="connsiteX549" fmla="*/ 5437046 w 12122178"/>
              <a:gd name="connsiteY549" fmla="*/ 1709243 h 6858000"/>
              <a:gd name="connsiteX550" fmla="*/ 5355284 w 12122178"/>
              <a:gd name="connsiteY550" fmla="*/ 1725410 h 6858000"/>
              <a:gd name="connsiteX551" fmla="*/ 5232641 w 12122178"/>
              <a:gd name="connsiteY551" fmla="*/ 1769869 h 6858000"/>
              <a:gd name="connsiteX552" fmla="*/ 5234793 w 12122178"/>
              <a:gd name="connsiteY552" fmla="*/ 1806245 h 6858000"/>
              <a:gd name="connsiteX553" fmla="*/ 5260613 w 12122178"/>
              <a:gd name="connsiteY553" fmla="*/ 1814328 h 6858000"/>
              <a:gd name="connsiteX554" fmla="*/ 5282129 w 12122178"/>
              <a:gd name="connsiteY554" fmla="*/ 1830495 h 6858000"/>
              <a:gd name="connsiteX555" fmla="*/ 5531717 w 12122178"/>
              <a:gd name="connsiteY555" fmla="*/ 1834537 h 6858000"/>
              <a:gd name="connsiteX556" fmla="*/ 5643602 w 12122178"/>
              <a:gd name="connsiteY556" fmla="*/ 1818370 h 6858000"/>
              <a:gd name="connsiteX557" fmla="*/ 5626389 w 12122178"/>
              <a:gd name="connsiteY557" fmla="*/ 1854746 h 6858000"/>
              <a:gd name="connsiteX558" fmla="*/ 5559689 w 12122178"/>
              <a:gd name="connsiteY558" fmla="*/ 1883038 h 6858000"/>
              <a:gd name="connsiteX559" fmla="*/ 5520959 w 12122178"/>
              <a:gd name="connsiteY559" fmla="*/ 1887079 h 6858000"/>
              <a:gd name="connsiteX560" fmla="*/ 5531717 w 12122178"/>
              <a:gd name="connsiteY560" fmla="*/ 1899205 h 6858000"/>
              <a:gd name="connsiteX561" fmla="*/ 5544627 w 12122178"/>
              <a:gd name="connsiteY561" fmla="*/ 1911330 h 6858000"/>
              <a:gd name="connsiteX562" fmla="*/ 5523112 w 12122178"/>
              <a:gd name="connsiteY562" fmla="*/ 1927497 h 6858000"/>
              <a:gd name="connsiteX563" fmla="*/ 5357436 w 12122178"/>
              <a:gd name="connsiteY563" fmla="*/ 1947705 h 6858000"/>
              <a:gd name="connsiteX564" fmla="*/ 5174547 w 12122178"/>
              <a:gd name="connsiteY564" fmla="*/ 1996206 h 6858000"/>
              <a:gd name="connsiteX565" fmla="*/ 5036843 w 12122178"/>
              <a:gd name="connsiteY565" fmla="*/ 2121500 h 6858000"/>
              <a:gd name="connsiteX566" fmla="*/ 5103544 w 12122178"/>
              <a:gd name="connsiteY566" fmla="*/ 2072999 h 6858000"/>
              <a:gd name="connsiteX567" fmla="*/ 5208973 w 12122178"/>
              <a:gd name="connsiteY567" fmla="*/ 2024498 h 6858000"/>
              <a:gd name="connsiteX568" fmla="*/ 5224035 w 12122178"/>
              <a:gd name="connsiteY568" fmla="*/ 2032582 h 6858000"/>
              <a:gd name="connsiteX569" fmla="*/ 5404771 w 12122178"/>
              <a:gd name="connsiteY569" fmla="*/ 2000248 h 6858000"/>
              <a:gd name="connsiteX570" fmla="*/ 5477927 w 12122178"/>
              <a:gd name="connsiteY570" fmla="*/ 2004290 h 6858000"/>
              <a:gd name="connsiteX571" fmla="*/ 5497291 w 12122178"/>
              <a:gd name="connsiteY571" fmla="*/ 2008331 h 6858000"/>
              <a:gd name="connsiteX572" fmla="*/ 5465018 w 12122178"/>
              <a:gd name="connsiteY572" fmla="*/ 2044707 h 6858000"/>
              <a:gd name="connsiteX573" fmla="*/ 5320858 w 12122178"/>
              <a:gd name="connsiteY573" fmla="*/ 2056832 h 6858000"/>
              <a:gd name="connsiteX574" fmla="*/ 5051905 w 12122178"/>
              <a:gd name="connsiteY574" fmla="*/ 2153834 h 6858000"/>
              <a:gd name="connsiteX575" fmla="*/ 4950778 w 12122178"/>
              <a:gd name="connsiteY575" fmla="*/ 2295294 h 6858000"/>
              <a:gd name="connsiteX576" fmla="*/ 4972295 w 12122178"/>
              <a:gd name="connsiteY576" fmla="*/ 2295294 h 6858000"/>
              <a:gd name="connsiteX577" fmla="*/ 4989508 w 12122178"/>
              <a:gd name="connsiteY577" fmla="*/ 2291253 h 6858000"/>
              <a:gd name="connsiteX578" fmla="*/ 5017479 w 12122178"/>
              <a:gd name="connsiteY578" fmla="*/ 2283169 h 6858000"/>
              <a:gd name="connsiteX579" fmla="*/ 5049753 w 12122178"/>
              <a:gd name="connsiteY579" fmla="*/ 2258919 h 6858000"/>
              <a:gd name="connsiteX580" fmla="*/ 5088482 w 12122178"/>
              <a:gd name="connsiteY580" fmla="*/ 2246794 h 6858000"/>
              <a:gd name="connsiteX581" fmla="*/ 5120757 w 12122178"/>
              <a:gd name="connsiteY581" fmla="*/ 2238710 h 6858000"/>
              <a:gd name="connsiteX582" fmla="*/ 5049753 w 12122178"/>
              <a:gd name="connsiteY582" fmla="*/ 2299336 h 6858000"/>
              <a:gd name="connsiteX583" fmla="*/ 5017479 w 12122178"/>
              <a:gd name="connsiteY583" fmla="*/ 2339753 h 6858000"/>
              <a:gd name="connsiteX584" fmla="*/ 5006721 w 12122178"/>
              <a:gd name="connsiteY584" fmla="*/ 2359962 h 6858000"/>
              <a:gd name="connsiteX585" fmla="*/ 4998115 w 12122178"/>
              <a:gd name="connsiteY585" fmla="*/ 2384212 h 6858000"/>
              <a:gd name="connsiteX586" fmla="*/ 4950778 w 12122178"/>
              <a:gd name="connsiteY586" fmla="*/ 2485256 h 6858000"/>
              <a:gd name="connsiteX587" fmla="*/ 4948627 w 12122178"/>
              <a:gd name="connsiteY587" fmla="*/ 2497381 h 6858000"/>
              <a:gd name="connsiteX588" fmla="*/ 4985204 w 12122178"/>
              <a:gd name="connsiteY588" fmla="*/ 2477172 h 6858000"/>
              <a:gd name="connsiteX589" fmla="*/ 5019630 w 12122178"/>
              <a:gd name="connsiteY589" fmla="*/ 2428671 h 6858000"/>
              <a:gd name="connsiteX590" fmla="*/ 5051905 w 12122178"/>
              <a:gd name="connsiteY590" fmla="*/ 2392296 h 6858000"/>
              <a:gd name="connsiteX591" fmla="*/ 5028237 w 12122178"/>
              <a:gd name="connsiteY591" fmla="*/ 2400379 h 6858000"/>
              <a:gd name="connsiteX592" fmla="*/ 5019630 w 12122178"/>
              <a:gd name="connsiteY592" fmla="*/ 2388254 h 6858000"/>
              <a:gd name="connsiteX593" fmla="*/ 5054056 w 12122178"/>
              <a:gd name="connsiteY593" fmla="*/ 2384212 h 6858000"/>
              <a:gd name="connsiteX594" fmla="*/ 5062663 w 12122178"/>
              <a:gd name="connsiteY594" fmla="*/ 2392296 h 6858000"/>
              <a:gd name="connsiteX595" fmla="*/ 5079876 w 12122178"/>
              <a:gd name="connsiteY595" fmla="*/ 2404421 h 6858000"/>
              <a:gd name="connsiteX596" fmla="*/ 5090635 w 12122178"/>
              <a:gd name="connsiteY596" fmla="*/ 2416546 h 6858000"/>
              <a:gd name="connsiteX597" fmla="*/ 5163789 w 12122178"/>
              <a:gd name="connsiteY597" fmla="*/ 2404421 h 6858000"/>
              <a:gd name="connsiteX598" fmla="*/ 5155183 w 12122178"/>
              <a:gd name="connsiteY598" fmla="*/ 2428671 h 6858000"/>
              <a:gd name="connsiteX599" fmla="*/ 5036843 w 12122178"/>
              <a:gd name="connsiteY599" fmla="*/ 2578216 h 6858000"/>
              <a:gd name="connsiteX600" fmla="*/ 5071269 w 12122178"/>
              <a:gd name="connsiteY600" fmla="*/ 2553965 h 6858000"/>
              <a:gd name="connsiteX601" fmla="*/ 5125061 w 12122178"/>
              <a:gd name="connsiteY601" fmla="*/ 2541840 h 6858000"/>
              <a:gd name="connsiteX602" fmla="*/ 4995962 w 12122178"/>
              <a:gd name="connsiteY602" fmla="*/ 2630758 h 6858000"/>
              <a:gd name="connsiteX603" fmla="*/ 4800164 w 12122178"/>
              <a:gd name="connsiteY603" fmla="*/ 2865178 h 6858000"/>
              <a:gd name="connsiteX604" fmla="*/ 4636641 w 12122178"/>
              <a:gd name="connsiteY604" fmla="*/ 3079390 h 6858000"/>
              <a:gd name="connsiteX605" fmla="*/ 4595760 w 12122178"/>
              <a:gd name="connsiteY605" fmla="*/ 3135974 h 6858000"/>
              <a:gd name="connsiteX606" fmla="*/ 4602215 w 12122178"/>
              <a:gd name="connsiteY606" fmla="*/ 3269351 h 6858000"/>
              <a:gd name="connsiteX607" fmla="*/ 4602215 w 12122178"/>
              <a:gd name="connsiteY607" fmla="*/ 3479521 h 6858000"/>
              <a:gd name="connsiteX608" fmla="*/ 4617276 w 12122178"/>
              <a:gd name="connsiteY608" fmla="*/ 3734150 h 6858000"/>
              <a:gd name="connsiteX609" fmla="*/ 4612973 w 12122178"/>
              <a:gd name="connsiteY609" fmla="*/ 3790735 h 6858000"/>
              <a:gd name="connsiteX610" fmla="*/ 4615125 w 12122178"/>
              <a:gd name="connsiteY610" fmla="*/ 3871569 h 6858000"/>
              <a:gd name="connsiteX611" fmla="*/ 4651702 w 12122178"/>
              <a:gd name="connsiteY611" fmla="*/ 3948362 h 6858000"/>
              <a:gd name="connsiteX612" fmla="*/ 4690431 w 12122178"/>
              <a:gd name="connsiteY612" fmla="*/ 3944320 h 6858000"/>
              <a:gd name="connsiteX613" fmla="*/ 4727009 w 12122178"/>
              <a:gd name="connsiteY613" fmla="*/ 3895820 h 6858000"/>
              <a:gd name="connsiteX614" fmla="*/ 4774345 w 12122178"/>
              <a:gd name="connsiteY614" fmla="*/ 3843277 h 6858000"/>
              <a:gd name="connsiteX615" fmla="*/ 4847500 w 12122178"/>
              <a:gd name="connsiteY615" fmla="*/ 3802860 h 6858000"/>
              <a:gd name="connsiteX616" fmla="*/ 4892684 w 12122178"/>
              <a:gd name="connsiteY616" fmla="*/ 3790735 h 6858000"/>
              <a:gd name="connsiteX617" fmla="*/ 4884078 w 12122178"/>
              <a:gd name="connsiteY617" fmla="*/ 3819027 h 6858000"/>
              <a:gd name="connsiteX618" fmla="*/ 4727009 w 12122178"/>
              <a:gd name="connsiteY618" fmla="*/ 3944320 h 6858000"/>
              <a:gd name="connsiteX619" fmla="*/ 4696886 w 12122178"/>
              <a:gd name="connsiteY619" fmla="*/ 3972612 h 6858000"/>
              <a:gd name="connsiteX620" fmla="*/ 4722706 w 12122178"/>
              <a:gd name="connsiteY620" fmla="*/ 3980696 h 6858000"/>
              <a:gd name="connsiteX621" fmla="*/ 4742070 w 12122178"/>
              <a:gd name="connsiteY621" fmla="*/ 4000904 h 6858000"/>
              <a:gd name="connsiteX622" fmla="*/ 4770042 w 12122178"/>
              <a:gd name="connsiteY622" fmla="*/ 4017071 h 6858000"/>
              <a:gd name="connsiteX623" fmla="*/ 4795861 w 12122178"/>
              <a:gd name="connsiteY623" fmla="*/ 4037280 h 6858000"/>
              <a:gd name="connsiteX624" fmla="*/ 4802316 w 12122178"/>
              <a:gd name="connsiteY624" fmla="*/ 4057489 h 6858000"/>
              <a:gd name="connsiteX625" fmla="*/ 4849652 w 12122178"/>
              <a:gd name="connsiteY625" fmla="*/ 4065572 h 6858000"/>
              <a:gd name="connsiteX626" fmla="*/ 4896988 w 12122178"/>
              <a:gd name="connsiteY626" fmla="*/ 4073656 h 6858000"/>
              <a:gd name="connsiteX627" fmla="*/ 4905594 w 12122178"/>
              <a:gd name="connsiteY627" fmla="*/ 4089823 h 6858000"/>
              <a:gd name="connsiteX628" fmla="*/ 4909897 w 12122178"/>
              <a:gd name="connsiteY628" fmla="*/ 4089823 h 6858000"/>
              <a:gd name="connsiteX629" fmla="*/ 4978749 w 12122178"/>
              <a:gd name="connsiteY629" fmla="*/ 4029197 h 6858000"/>
              <a:gd name="connsiteX630" fmla="*/ 4985204 w 12122178"/>
              <a:gd name="connsiteY630" fmla="*/ 4126198 h 6858000"/>
              <a:gd name="connsiteX631" fmla="*/ 4950778 w 12122178"/>
              <a:gd name="connsiteY631" fmla="*/ 4178741 h 6858000"/>
              <a:gd name="connsiteX632" fmla="*/ 4896988 w 12122178"/>
              <a:gd name="connsiteY632" fmla="*/ 4211074 h 6858000"/>
              <a:gd name="connsiteX633" fmla="*/ 4845349 w 12122178"/>
              <a:gd name="connsiteY633" fmla="*/ 4259575 h 6858000"/>
              <a:gd name="connsiteX634" fmla="*/ 4817378 w 12122178"/>
              <a:gd name="connsiteY634" fmla="*/ 4316159 h 6858000"/>
              <a:gd name="connsiteX635" fmla="*/ 4860410 w 12122178"/>
              <a:gd name="connsiteY635" fmla="*/ 4299993 h 6858000"/>
              <a:gd name="connsiteX636" fmla="*/ 4946475 w 12122178"/>
              <a:gd name="connsiteY636" fmla="*/ 4304034 h 6858000"/>
              <a:gd name="connsiteX637" fmla="*/ 4924959 w 12122178"/>
              <a:gd name="connsiteY637" fmla="*/ 4340410 h 6858000"/>
              <a:gd name="connsiteX638" fmla="*/ 4912049 w 12122178"/>
              <a:gd name="connsiteY638" fmla="*/ 4413161 h 6858000"/>
              <a:gd name="connsiteX639" fmla="*/ 4920656 w 12122178"/>
              <a:gd name="connsiteY639" fmla="*/ 4453578 h 6858000"/>
              <a:gd name="connsiteX640" fmla="*/ 4980901 w 12122178"/>
              <a:gd name="connsiteY640" fmla="*/ 4485912 h 6858000"/>
              <a:gd name="connsiteX641" fmla="*/ 5038995 w 12122178"/>
              <a:gd name="connsiteY641" fmla="*/ 4469745 h 6858000"/>
              <a:gd name="connsiteX642" fmla="*/ 5021782 w 12122178"/>
              <a:gd name="connsiteY642" fmla="*/ 4498037 h 6858000"/>
              <a:gd name="connsiteX643" fmla="*/ 4920656 w 12122178"/>
              <a:gd name="connsiteY643" fmla="*/ 4627373 h 6858000"/>
              <a:gd name="connsiteX644" fmla="*/ 4983053 w 12122178"/>
              <a:gd name="connsiteY644" fmla="*/ 4582914 h 6858000"/>
              <a:gd name="connsiteX645" fmla="*/ 5049753 w 12122178"/>
              <a:gd name="connsiteY645" fmla="*/ 4530371 h 6858000"/>
              <a:gd name="connsiteX646" fmla="*/ 5086331 w 12122178"/>
              <a:gd name="connsiteY646" fmla="*/ 4574830 h 6858000"/>
              <a:gd name="connsiteX647" fmla="*/ 5071269 w 12122178"/>
              <a:gd name="connsiteY647" fmla="*/ 4675873 h 6858000"/>
              <a:gd name="connsiteX648" fmla="*/ 5032541 w 12122178"/>
              <a:gd name="connsiteY648" fmla="*/ 4748625 h 6858000"/>
              <a:gd name="connsiteX649" fmla="*/ 5028237 w 12122178"/>
              <a:gd name="connsiteY649" fmla="*/ 4805209 h 6858000"/>
              <a:gd name="connsiteX650" fmla="*/ 5058360 w 12122178"/>
              <a:gd name="connsiteY650" fmla="*/ 4821376 h 6858000"/>
              <a:gd name="connsiteX651" fmla="*/ 5064814 w 12122178"/>
              <a:gd name="connsiteY651" fmla="*/ 4841585 h 6858000"/>
              <a:gd name="connsiteX652" fmla="*/ 5043298 w 12122178"/>
              <a:gd name="connsiteY652" fmla="*/ 4882002 h 6858000"/>
              <a:gd name="connsiteX653" fmla="*/ 5045450 w 12122178"/>
              <a:gd name="connsiteY653" fmla="*/ 4930503 h 6858000"/>
              <a:gd name="connsiteX654" fmla="*/ 5086331 w 12122178"/>
              <a:gd name="connsiteY654" fmla="*/ 4946670 h 6858000"/>
              <a:gd name="connsiteX655" fmla="*/ 5116454 w 12122178"/>
              <a:gd name="connsiteY655" fmla="*/ 4958795 h 6858000"/>
              <a:gd name="connsiteX656" fmla="*/ 5099241 w 12122178"/>
              <a:gd name="connsiteY656" fmla="*/ 4983045 h 6858000"/>
              <a:gd name="connsiteX657" fmla="*/ 4946475 w 12122178"/>
              <a:gd name="connsiteY657" fmla="*/ 5088130 h 6858000"/>
              <a:gd name="connsiteX658" fmla="*/ 4933565 w 12122178"/>
              <a:gd name="connsiteY658" fmla="*/ 5156840 h 6858000"/>
              <a:gd name="connsiteX659" fmla="*/ 4965840 w 12122178"/>
              <a:gd name="connsiteY659" fmla="*/ 5128547 h 6858000"/>
              <a:gd name="connsiteX660" fmla="*/ 5013175 w 12122178"/>
              <a:gd name="connsiteY660" fmla="*/ 5080047 h 6858000"/>
              <a:gd name="connsiteX661" fmla="*/ 5062663 w 12122178"/>
              <a:gd name="connsiteY661" fmla="*/ 5047713 h 6858000"/>
              <a:gd name="connsiteX662" fmla="*/ 5159486 w 12122178"/>
              <a:gd name="connsiteY662" fmla="*/ 5047713 h 6858000"/>
              <a:gd name="connsiteX663" fmla="*/ 5200367 w 12122178"/>
              <a:gd name="connsiteY663" fmla="*/ 5071963 h 6858000"/>
              <a:gd name="connsiteX664" fmla="*/ 5256309 w 12122178"/>
              <a:gd name="connsiteY664" fmla="*/ 5076005 h 6858000"/>
              <a:gd name="connsiteX665" fmla="*/ 5269219 w 12122178"/>
              <a:gd name="connsiteY665" fmla="*/ 5096214 h 6858000"/>
              <a:gd name="connsiteX666" fmla="*/ 5224035 w 12122178"/>
              <a:gd name="connsiteY666" fmla="*/ 5104297 h 6858000"/>
              <a:gd name="connsiteX667" fmla="*/ 5105695 w 12122178"/>
              <a:gd name="connsiteY667" fmla="*/ 5152798 h 6858000"/>
              <a:gd name="connsiteX668" fmla="*/ 5142273 w 12122178"/>
              <a:gd name="connsiteY668" fmla="*/ 5148756 h 6858000"/>
              <a:gd name="connsiteX669" fmla="*/ 5202519 w 12122178"/>
              <a:gd name="connsiteY669" fmla="*/ 5136631 h 6858000"/>
              <a:gd name="connsiteX670" fmla="*/ 5327313 w 12122178"/>
              <a:gd name="connsiteY670" fmla="*/ 5128547 h 6858000"/>
              <a:gd name="connsiteX671" fmla="*/ 5288584 w 12122178"/>
              <a:gd name="connsiteY671" fmla="*/ 5112381 h 6858000"/>
              <a:gd name="connsiteX672" fmla="*/ 5361739 w 12122178"/>
              <a:gd name="connsiteY672" fmla="*/ 5116422 h 6858000"/>
              <a:gd name="connsiteX673" fmla="*/ 5419833 w 12122178"/>
              <a:gd name="connsiteY673" fmla="*/ 5136631 h 6858000"/>
              <a:gd name="connsiteX674" fmla="*/ 5454259 w 12122178"/>
              <a:gd name="connsiteY674" fmla="*/ 5148756 h 6858000"/>
              <a:gd name="connsiteX675" fmla="*/ 5469320 w 12122178"/>
              <a:gd name="connsiteY675" fmla="*/ 5152798 h 6858000"/>
              <a:gd name="connsiteX676" fmla="*/ 5465018 w 12122178"/>
              <a:gd name="connsiteY676" fmla="*/ 5168965 h 6858000"/>
              <a:gd name="connsiteX677" fmla="*/ 5445652 w 12122178"/>
              <a:gd name="connsiteY677" fmla="*/ 5177048 h 6858000"/>
              <a:gd name="connsiteX678" fmla="*/ 5424136 w 12122178"/>
              <a:gd name="connsiteY678" fmla="*/ 5164923 h 6858000"/>
              <a:gd name="connsiteX679" fmla="*/ 5411226 w 12122178"/>
              <a:gd name="connsiteY679" fmla="*/ 5173006 h 6858000"/>
              <a:gd name="connsiteX680" fmla="*/ 5430592 w 12122178"/>
              <a:gd name="connsiteY680" fmla="*/ 5185132 h 6858000"/>
              <a:gd name="connsiteX681" fmla="*/ 5430592 w 12122178"/>
              <a:gd name="connsiteY681" fmla="*/ 5233632 h 6858000"/>
              <a:gd name="connsiteX682" fmla="*/ 5434894 w 12122178"/>
              <a:gd name="connsiteY682" fmla="*/ 5282133 h 6858000"/>
              <a:gd name="connsiteX683" fmla="*/ 5449956 w 12122178"/>
              <a:gd name="connsiteY683" fmla="*/ 5306384 h 6858000"/>
              <a:gd name="connsiteX684" fmla="*/ 5456411 w 12122178"/>
              <a:gd name="connsiteY684" fmla="*/ 5314467 h 6858000"/>
              <a:gd name="connsiteX685" fmla="*/ 5540324 w 12122178"/>
              <a:gd name="connsiteY685" fmla="*/ 5298300 h 6858000"/>
              <a:gd name="connsiteX686" fmla="*/ 5540324 w 12122178"/>
              <a:gd name="connsiteY686" fmla="*/ 5322551 h 6858000"/>
              <a:gd name="connsiteX687" fmla="*/ 5566143 w 12122178"/>
              <a:gd name="connsiteY687" fmla="*/ 5342759 h 6858000"/>
              <a:gd name="connsiteX688" fmla="*/ 5645754 w 12122178"/>
              <a:gd name="connsiteY688" fmla="*/ 5346801 h 6858000"/>
              <a:gd name="connsiteX689" fmla="*/ 5652209 w 12122178"/>
              <a:gd name="connsiteY689" fmla="*/ 5350843 h 6858000"/>
              <a:gd name="connsiteX690" fmla="*/ 5695241 w 12122178"/>
              <a:gd name="connsiteY690" fmla="*/ 5383176 h 6858000"/>
              <a:gd name="connsiteX691" fmla="*/ 5716758 w 12122178"/>
              <a:gd name="connsiteY691" fmla="*/ 5423594 h 6858000"/>
              <a:gd name="connsiteX692" fmla="*/ 5533870 w 12122178"/>
              <a:gd name="connsiteY692" fmla="*/ 5391260 h 6858000"/>
              <a:gd name="connsiteX693" fmla="*/ 5525263 w 12122178"/>
              <a:gd name="connsiteY693" fmla="*/ 5395302 h 6858000"/>
              <a:gd name="connsiteX694" fmla="*/ 5452107 w 12122178"/>
              <a:gd name="connsiteY694" fmla="*/ 5439761 h 6858000"/>
              <a:gd name="connsiteX695" fmla="*/ 5409075 w 12122178"/>
              <a:gd name="connsiteY695" fmla="*/ 5496345 h 6858000"/>
              <a:gd name="connsiteX696" fmla="*/ 5424136 w 12122178"/>
              <a:gd name="connsiteY696" fmla="*/ 5500387 h 6858000"/>
              <a:gd name="connsiteX697" fmla="*/ 5518808 w 12122178"/>
              <a:gd name="connsiteY697" fmla="*/ 5484220 h 6858000"/>
              <a:gd name="connsiteX698" fmla="*/ 5529566 w 12122178"/>
              <a:gd name="connsiteY698" fmla="*/ 5484220 h 6858000"/>
              <a:gd name="connsiteX699" fmla="*/ 5701696 w 12122178"/>
              <a:gd name="connsiteY699" fmla="*/ 5520595 h 6858000"/>
              <a:gd name="connsiteX700" fmla="*/ 5809277 w 12122178"/>
              <a:gd name="connsiteY700" fmla="*/ 5589305 h 6858000"/>
              <a:gd name="connsiteX701" fmla="*/ 5985711 w 12122178"/>
              <a:gd name="connsiteY701" fmla="*/ 5686306 h 6858000"/>
              <a:gd name="connsiteX702" fmla="*/ 5972801 w 12122178"/>
              <a:gd name="connsiteY702" fmla="*/ 5722682 h 6858000"/>
              <a:gd name="connsiteX703" fmla="*/ 5964194 w 12122178"/>
              <a:gd name="connsiteY703" fmla="*/ 5738849 h 6858000"/>
              <a:gd name="connsiteX704" fmla="*/ 5990014 w 12122178"/>
              <a:gd name="connsiteY704" fmla="*/ 5722682 h 6858000"/>
              <a:gd name="connsiteX705" fmla="*/ 6013682 w 12122178"/>
              <a:gd name="connsiteY705" fmla="*/ 5698431 h 6858000"/>
              <a:gd name="connsiteX706" fmla="*/ 6140628 w 12122178"/>
              <a:gd name="connsiteY706" fmla="*/ 5783308 h 6858000"/>
              <a:gd name="connsiteX707" fmla="*/ 6306303 w 12122178"/>
              <a:gd name="connsiteY707" fmla="*/ 5896476 h 6858000"/>
              <a:gd name="connsiteX708" fmla="*/ 6396671 w 12122178"/>
              <a:gd name="connsiteY708" fmla="*/ 5953060 h 6858000"/>
              <a:gd name="connsiteX709" fmla="*/ 6459069 w 12122178"/>
              <a:gd name="connsiteY709" fmla="*/ 5989436 h 6858000"/>
              <a:gd name="connsiteX710" fmla="*/ 6474130 w 12122178"/>
              <a:gd name="connsiteY710" fmla="*/ 6005603 h 6858000"/>
              <a:gd name="connsiteX711" fmla="*/ 6504253 w 12122178"/>
              <a:gd name="connsiteY711" fmla="*/ 6029853 h 6858000"/>
              <a:gd name="connsiteX712" fmla="*/ 6568802 w 12122178"/>
              <a:gd name="connsiteY712" fmla="*/ 6046020 h 6858000"/>
              <a:gd name="connsiteX713" fmla="*/ 6629047 w 12122178"/>
              <a:gd name="connsiteY713" fmla="*/ 6062187 h 6858000"/>
              <a:gd name="connsiteX714" fmla="*/ 6633350 w 12122178"/>
              <a:gd name="connsiteY714" fmla="*/ 6054104 h 6858000"/>
              <a:gd name="connsiteX715" fmla="*/ 6579560 w 12122178"/>
              <a:gd name="connsiteY715" fmla="*/ 6029853 h 6858000"/>
              <a:gd name="connsiteX716" fmla="*/ 6523617 w 12122178"/>
              <a:gd name="connsiteY716" fmla="*/ 6013686 h 6858000"/>
              <a:gd name="connsiteX717" fmla="*/ 6530072 w 12122178"/>
              <a:gd name="connsiteY717" fmla="*/ 5993478 h 6858000"/>
              <a:gd name="connsiteX718" fmla="*/ 6532224 w 12122178"/>
              <a:gd name="connsiteY718" fmla="*/ 5981353 h 6858000"/>
              <a:gd name="connsiteX719" fmla="*/ 6502101 w 12122178"/>
              <a:gd name="connsiteY719" fmla="*/ 5961144 h 6858000"/>
              <a:gd name="connsiteX720" fmla="*/ 6538679 w 12122178"/>
              <a:gd name="connsiteY720" fmla="*/ 5940935 h 6858000"/>
              <a:gd name="connsiteX721" fmla="*/ 6588166 w 12122178"/>
              <a:gd name="connsiteY721" fmla="*/ 5949019 h 6858000"/>
              <a:gd name="connsiteX722" fmla="*/ 6633350 w 12122178"/>
              <a:gd name="connsiteY722" fmla="*/ 5957102 h 6858000"/>
              <a:gd name="connsiteX723" fmla="*/ 6596773 w 12122178"/>
              <a:gd name="connsiteY723" fmla="*/ 5924768 h 6858000"/>
              <a:gd name="connsiteX724" fmla="*/ 6540830 w 12122178"/>
              <a:gd name="connsiteY724" fmla="*/ 5896476 h 6858000"/>
              <a:gd name="connsiteX725" fmla="*/ 6594621 w 12122178"/>
              <a:gd name="connsiteY725" fmla="*/ 5892435 h 6858000"/>
              <a:gd name="connsiteX726" fmla="*/ 6631199 w 12122178"/>
              <a:gd name="connsiteY726" fmla="*/ 5908601 h 6858000"/>
              <a:gd name="connsiteX727" fmla="*/ 6639805 w 12122178"/>
              <a:gd name="connsiteY727" fmla="*/ 5900518 h 6858000"/>
              <a:gd name="connsiteX728" fmla="*/ 6650563 w 12122178"/>
              <a:gd name="connsiteY728" fmla="*/ 5892435 h 6858000"/>
              <a:gd name="connsiteX729" fmla="*/ 6730173 w 12122178"/>
              <a:gd name="connsiteY729" fmla="*/ 5900518 h 6858000"/>
              <a:gd name="connsiteX730" fmla="*/ 6777509 w 12122178"/>
              <a:gd name="connsiteY730" fmla="*/ 5916685 h 6858000"/>
              <a:gd name="connsiteX731" fmla="*/ 6790419 w 12122178"/>
              <a:gd name="connsiteY731" fmla="*/ 5928810 h 6858000"/>
              <a:gd name="connsiteX732" fmla="*/ 6928123 w 12122178"/>
              <a:gd name="connsiteY732" fmla="*/ 5912643 h 6858000"/>
              <a:gd name="connsiteX733" fmla="*/ 6964701 w 12122178"/>
              <a:gd name="connsiteY733" fmla="*/ 5908601 h 6858000"/>
              <a:gd name="connsiteX734" fmla="*/ 6988369 w 12122178"/>
              <a:gd name="connsiteY734" fmla="*/ 5932852 h 6858000"/>
              <a:gd name="connsiteX735" fmla="*/ 6999127 w 12122178"/>
              <a:gd name="connsiteY735" fmla="*/ 5989436 h 6858000"/>
              <a:gd name="connsiteX736" fmla="*/ 7005582 w 12122178"/>
              <a:gd name="connsiteY736" fmla="*/ 5973269 h 6858000"/>
              <a:gd name="connsiteX737" fmla="*/ 6990520 w 12122178"/>
              <a:gd name="connsiteY737" fmla="*/ 5961144 h 6858000"/>
              <a:gd name="connsiteX738" fmla="*/ 7005582 w 12122178"/>
              <a:gd name="connsiteY738" fmla="*/ 5949019 h 6858000"/>
              <a:gd name="connsiteX739" fmla="*/ 7052917 w 12122178"/>
              <a:gd name="connsiteY739" fmla="*/ 5940935 h 6858000"/>
              <a:gd name="connsiteX740" fmla="*/ 7065827 w 12122178"/>
              <a:gd name="connsiteY740" fmla="*/ 5953060 h 6858000"/>
              <a:gd name="connsiteX741" fmla="*/ 7104557 w 12122178"/>
              <a:gd name="connsiteY741" fmla="*/ 5969227 h 6858000"/>
              <a:gd name="connsiteX742" fmla="*/ 7132528 w 12122178"/>
              <a:gd name="connsiteY742" fmla="*/ 5973269 h 6858000"/>
              <a:gd name="connsiteX743" fmla="*/ 7154044 w 12122178"/>
              <a:gd name="connsiteY743" fmla="*/ 5965186 h 6858000"/>
              <a:gd name="connsiteX744" fmla="*/ 7173409 w 12122178"/>
              <a:gd name="connsiteY744" fmla="*/ 5957102 h 6858000"/>
              <a:gd name="connsiteX745" fmla="*/ 7162650 w 12122178"/>
              <a:gd name="connsiteY745" fmla="*/ 5944977 h 6858000"/>
              <a:gd name="connsiteX746" fmla="*/ 7057221 w 12122178"/>
              <a:gd name="connsiteY746" fmla="*/ 5912643 h 6858000"/>
              <a:gd name="connsiteX747" fmla="*/ 7067979 w 12122178"/>
              <a:gd name="connsiteY747" fmla="*/ 5908601 h 6858000"/>
              <a:gd name="connsiteX748" fmla="*/ 7154044 w 12122178"/>
              <a:gd name="connsiteY748" fmla="*/ 5908601 h 6858000"/>
              <a:gd name="connsiteX749" fmla="*/ 7334781 w 12122178"/>
              <a:gd name="connsiteY749" fmla="*/ 5932852 h 6858000"/>
              <a:gd name="connsiteX750" fmla="*/ 7347690 w 12122178"/>
              <a:gd name="connsiteY750" fmla="*/ 5916685 h 6858000"/>
              <a:gd name="connsiteX751" fmla="*/ 7341235 w 12122178"/>
              <a:gd name="connsiteY751" fmla="*/ 5872226 h 6858000"/>
              <a:gd name="connsiteX752" fmla="*/ 7356297 w 12122178"/>
              <a:gd name="connsiteY752" fmla="*/ 5884351 h 6858000"/>
              <a:gd name="connsiteX753" fmla="*/ 7418694 w 12122178"/>
              <a:gd name="connsiteY753" fmla="*/ 5904560 h 6858000"/>
              <a:gd name="connsiteX754" fmla="*/ 7496153 w 12122178"/>
              <a:gd name="connsiteY754" fmla="*/ 5908601 h 6858000"/>
              <a:gd name="connsiteX755" fmla="*/ 7528427 w 12122178"/>
              <a:gd name="connsiteY755" fmla="*/ 5916685 h 6858000"/>
              <a:gd name="connsiteX756" fmla="*/ 7532730 w 12122178"/>
              <a:gd name="connsiteY756" fmla="*/ 5924768 h 6858000"/>
              <a:gd name="connsiteX757" fmla="*/ 7534882 w 12122178"/>
              <a:gd name="connsiteY757" fmla="*/ 5936894 h 6858000"/>
              <a:gd name="connsiteX758" fmla="*/ 7541337 w 12122178"/>
              <a:gd name="connsiteY758" fmla="*/ 5916685 h 6858000"/>
              <a:gd name="connsiteX759" fmla="*/ 7511214 w 12122178"/>
              <a:gd name="connsiteY759" fmla="*/ 5896476 h 6858000"/>
              <a:gd name="connsiteX760" fmla="*/ 7506911 w 12122178"/>
              <a:gd name="connsiteY760" fmla="*/ 5884351 h 6858000"/>
              <a:gd name="connsiteX761" fmla="*/ 7601582 w 12122178"/>
              <a:gd name="connsiteY761" fmla="*/ 5892435 h 6858000"/>
              <a:gd name="connsiteX762" fmla="*/ 7627402 w 12122178"/>
              <a:gd name="connsiteY762" fmla="*/ 5900518 h 6858000"/>
              <a:gd name="connsiteX763" fmla="*/ 7691951 w 12122178"/>
              <a:gd name="connsiteY763" fmla="*/ 5920727 h 6858000"/>
              <a:gd name="connsiteX764" fmla="*/ 7732832 w 12122178"/>
              <a:gd name="connsiteY764" fmla="*/ 5940935 h 6858000"/>
              <a:gd name="connsiteX765" fmla="*/ 7685496 w 12122178"/>
              <a:gd name="connsiteY765" fmla="*/ 5957102 h 6858000"/>
              <a:gd name="connsiteX766" fmla="*/ 7573611 w 12122178"/>
              <a:gd name="connsiteY766" fmla="*/ 5965186 h 6858000"/>
              <a:gd name="connsiteX767" fmla="*/ 7537033 w 12122178"/>
              <a:gd name="connsiteY767" fmla="*/ 5981353 h 6858000"/>
              <a:gd name="connsiteX768" fmla="*/ 7565005 w 12122178"/>
              <a:gd name="connsiteY768" fmla="*/ 5989436 h 6858000"/>
              <a:gd name="connsiteX769" fmla="*/ 7575763 w 12122178"/>
              <a:gd name="connsiteY769" fmla="*/ 6025812 h 6858000"/>
              <a:gd name="connsiteX770" fmla="*/ 7379965 w 12122178"/>
              <a:gd name="connsiteY770" fmla="*/ 6029853 h 6858000"/>
              <a:gd name="connsiteX771" fmla="*/ 7476788 w 12122178"/>
              <a:gd name="connsiteY771" fmla="*/ 5981353 h 6858000"/>
              <a:gd name="connsiteX772" fmla="*/ 7513366 w 12122178"/>
              <a:gd name="connsiteY772" fmla="*/ 5961144 h 6858000"/>
              <a:gd name="connsiteX773" fmla="*/ 7369207 w 12122178"/>
              <a:gd name="connsiteY773" fmla="*/ 6005603 h 6858000"/>
              <a:gd name="connsiteX774" fmla="*/ 7360600 w 12122178"/>
              <a:gd name="connsiteY774" fmla="*/ 5997520 h 6858000"/>
              <a:gd name="connsiteX775" fmla="*/ 7375661 w 12122178"/>
              <a:gd name="connsiteY775" fmla="*/ 5977311 h 6858000"/>
              <a:gd name="connsiteX776" fmla="*/ 7369207 w 12122178"/>
              <a:gd name="connsiteY776" fmla="*/ 5969227 h 6858000"/>
              <a:gd name="connsiteX777" fmla="*/ 7351994 w 12122178"/>
              <a:gd name="connsiteY777" fmla="*/ 5989436 h 6858000"/>
              <a:gd name="connsiteX778" fmla="*/ 7339084 w 12122178"/>
              <a:gd name="connsiteY778" fmla="*/ 5997520 h 6858000"/>
              <a:gd name="connsiteX779" fmla="*/ 7330477 w 12122178"/>
              <a:gd name="connsiteY779" fmla="*/ 5993478 h 6858000"/>
              <a:gd name="connsiteX780" fmla="*/ 7289596 w 12122178"/>
              <a:gd name="connsiteY780" fmla="*/ 6009645 h 6858000"/>
              <a:gd name="connsiteX781" fmla="*/ 7227199 w 12122178"/>
              <a:gd name="connsiteY781" fmla="*/ 6029853 h 6858000"/>
              <a:gd name="connsiteX782" fmla="*/ 7199228 w 12122178"/>
              <a:gd name="connsiteY782" fmla="*/ 6029853 h 6858000"/>
              <a:gd name="connsiteX783" fmla="*/ 7201380 w 12122178"/>
              <a:gd name="connsiteY783" fmla="*/ 6013686 h 6858000"/>
              <a:gd name="connsiteX784" fmla="*/ 7207835 w 12122178"/>
              <a:gd name="connsiteY784" fmla="*/ 5997520 h 6858000"/>
              <a:gd name="connsiteX785" fmla="*/ 7194925 w 12122178"/>
              <a:gd name="connsiteY785" fmla="*/ 6001561 h 6858000"/>
              <a:gd name="connsiteX786" fmla="*/ 7169105 w 12122178"/>
              <a:gd name="connsiteY786" fmla="*/ 6066229 h 6858000"/>
              <a:gd name="connsiteX787" fmla="*/ 7317568 w 12122178"/>
              <a:gd name="connsiteY787" fmla="*/ 6098563 h 6858000"/>
              <a:gd name="connsiteX788" fmla="*/ 7319719 w 12122178"/>
              <a:gd name="connsiteY788" fmla="*/ 6110688 h 6858000"/>
              <a:gd name="connsiteX789" fmla="*/ 7526275 w 12122178"/>
              <a:gd name="connsiteY789" fmla="*/ 6102604 h 6858000"/>
              <a:gd name="connsiteX790" fmla="*/ 7741438 w 12122178"/>
              <a:gd name="connsiteY790" fmla="*/ 6070271 h 6858000"/>
              <a:gd name="connsiteX791" fmla="*/ 7790925 w 12122178"/>
              <a:gd name="connsiteY791" fmla="*/ 6058145 h 6858000"/>
              <a:gd name="connsiteX792" fmla="*/ 7892052 w 12122178"/>
              <a:gd name="connsiteY792" fmla="*/ 6070271 h 6858000"/>
              <a:gd name="connsiteX793" fmla="*/ 8027604 w 12122178"/>
              <a:gd name="connsiteY793" fmla="*/ 6151105 h 6858000"/>
              <a:gd name="connsiteX794" fmla="*/ 8152399 w 12122178"/>
              <a:gd name="connsiteY794" fmla="*/ 6223856 h 6858000"/>
              <a:gd name="connsiteX795" fmla="*/ 8212644 w 12122178"/>
              <a:gd name="connsiteY795" fmla="*/ 6240023 h 6858000"/>
              <a:gd name="connsiteX796" fmla="*/ 8313771 w 12122178"/>
              <a:gd name="connsiteY796" fmla="*/ 6280441 h 6858000"/>
              <a:gd name="connsiteX797" fmla="*/ 8393381 w 12122178"/>
              <a:gd name="connsiteY797" fmla="*/ 6324900 h 6858000"/>
              <a:gd name="connsiteX798" fmla="*/ 8438565 w 12122178"/>
              <a:gd name="connsiteY798" fmla="*/ 6349150 h 6858000"/>
              <a:gd name="connsiteX799" fmla="*/ 8475143 w 12122178"/>
              <a:gd name="connsiteY799" fmla="*/ 6357234 h 6858000"/>
              <a:gd name="connsiteX800" fmla="*/ 8440717 w 12122178"/>
              <a:gd name="connsiteY800" fmla="*/ 6316816 h 6858000"/>
              <a:gd name="connsiteX801" fmla="*/ 8279345 w 12122178"/>
              <a:gd name="connsiteY801" fmla="*/ 6203648 h 6858000"/>
              <a:gd name="connsiteX802" fmla="*/ 8240615 w 12122178"/>
              <a:gd name="connsiteY802" fmla="*/ 6179397 h 6858000"/>
              <a:gd name="connsiteX803" fmla="*/ 8180370 w 12122178"/>
              <a:gd name="connsiteY803" fmla="*/ 6143022 h 6858000"/>
              <a:gd name="connsiteX804" fmla="*/ 8141641 w 12122178"/>
              <a:gd name="connsiteY804" fmla="*/ 6134938 h 6858000"/>
              <a:gd name="connsiteX805" fmla="*/ 8135186 w 12122178"/>
              <a:gd name="connsiteY805" fmla="*/ 6163230 h 6858000"/>
              <a:gd name="connsiteX806" fmla="*/ 8001785 w 12122178"/>
              <a:gd name="connsiteY806" fmla="*/ 6102604 h 6858000"/>
              <a:gd name="connsiteX807" fmla="*/ 8167460 w 12122178"/>
              <a:gd name="connsiteY807" fmla="*/ 6086438 h 6858000"/>
              <a:gd name="connsiteX808" fmla="*/ 8352500 w 12122178"/>
              <a:gd name="connsiteY808" fmla="*/ 6114730 h 6858000"/>
              <a:gd name="connsiteX809" fmla="*/ 8427807 w 12122178"/>
              <a:gd name="connsiteY809" fmla="*/ 6151105 h 6858000"/>
              <a:gd name="connsiteX810" fmla="*/ 8445020 w 12122178"/>
              <a:gd name="connsiteY810" fmla="*/ 6155147 h 6858000"/>
              <a:gd name="connsiteX811" fmla="*/ 8425655 w 12122178"/>
              <a:gd name="connsiteY811" fmla="*/ 6134938 h 6858000"/>
              <a:gd name="connsiteX812" fmla="*/ 8406291 w 12122178"/>
              <a:gd name="connsiteY812" fmla="*/ 6110688 h 6858000"/>
              <a:gd name="connsiteX813" fmla="*/ 8460081 w 12122178"/>
              <a:gd name="connsiteY813" fmla="*/ 6098563 h 6858000"/>
              <a:gd name="connsiteX814" fmla="*/ 8526782 w 12122178"/>
              <a:gd name="connsiteY814" fmla="*/ 6114730 h 6858000"/>
              <a:gd name="connsiteX815" fmla="*/ 8645121 w 12122178"/>
              <a:gd name="connsiteY815" fmla="*/ 6130897 h 6858000"/>
              <a:gd name="connsiteX816" fmla="*/ 8729035 w 12122178"/>
              <a:gd name="connsiteY816" fmla="*/ 6110688 h 6858000"/>
              <a:gd name="connsiteX817" fmla="*/ 8726883 w 12122178"/>
              <a:gd name="connsiteY817" fmla="*/ 6098563 h 6858000"/>
              <a:gd name="connsiteX818" fmla="*/ 8735489 w 12122178"/>
              <a:gd name="connsiteY818" fmla="*/ 6082396 h 6858000"/>
              <a:gd name="connsiteX819" fmla="*/ 8776370 w 12122178"/>
              <a:gd name="connsiteY819" fmla="*/ 6066229 h 6858000"/>
              <a:gd name="connsiteX820" fmla="*/ 9043172 w 12122178"/>
              <a:gd name="connsiteY820" fmla="*/ 6025812 h 6858000"/>
              <a:gd name="connsiteX821" fmla="*/ 8957107 w 12122178"/>
              <a:gd name="connsiteY821" fmla="*/ 6029853 h 6858000"/>
              <a:gd name="connsiteX822" fmla="*/ 8746247 w 12122178"/>
              <a:gd name="connsiteY822" fmla="*/ 6013686 h 6858000"/>
              <a:gd name="connsiteX823" fmla="*/ 8675244 w 12122178"/>
              <a:gd name="connsiteY823" fmla="*/ 6005603 h 6858000"/>
              <a:gd name="connsiteX824" fmla="*/ 8638666 w 12122178"/>
              <a:gd name="connsiteY824" fmla="*/ 5997520 h 6858000"/>
              <a:gd name="connsiteX825" fmla="*/ 8810797 w 12122178"/>
              <a:gd name="connsiteY825" fmla="*/ 5977311 h 6858000"/>
              <a:gd name="connsiteX826" fmla="*/ 8937743 w 12122178"/>
              <a:gd name="connsiteY826" fmla="*/ 6005603 h 6858000"/>
              <a:gd name="connsiteX827" fmla="*/ 8901165 w 12122178"/>
              <a:gd name="connsiteY827" fmla="*/ 5989436 h 6858000"/>
              <a:gd name="connsiteX828" fmla="*/ 8804341 w 12122178"/>
              <a:gd name="connsiteY828" fmla="*/ 5961144 h 6858000"/>
              <a:gd name="connsiteX829" fmla="*/ 8724731 w 12122178"/>
              <a:gd name="connsiteY829" fmla="*/ 5940935 h 6858000"/>
              <a:gd name="connsiteX830" fmla="*/ 8675244 w 12122178"/>
              <a:gd name="connsiteY830" fmla="*/ 5908601 h 6858000"/>
              <a:gd name="connsiteX831" fmla="*/ 8832313 w 12122178"/>
              <a:gd name="connsiteY831" fmla="*/ 5912643 h 6858000"/>
              <a:gd name="connsiteX832" fmla="*/ 8890407 w 12122178"/>
              <a:gd name="connsiteY832" fmla="*/ 5940935 h 6858000"/>
              <a:gd name="connsiteX833" fmla="*/ 8954955 w 12122178"/>
              <a:gd name="connsiteY833" fmla="*/ 5965186 h 6858000"/>
              <a:gd name="connsiteX834" fmla="*/ 9245425 w 12122178"/>
              <a:gd name="connsiteY834" fmla="*/ 6013686 h 6858000"/>
              <a:gd name="connsiteX835" fmla="*/ 9327187 w 12122178"/>
              <a:gd name="connsiteY835" fmla="*/ 6005603 h 6858000"/>
              <a:gd name="connsiteX836" fmla="*/ 9312125 w 12122178"/>
              <a:gd name="connsiteY836" fmla="*/ 6001561 h 6858000"/>
              <a:gd name="connsiteX837" fmla="*/ 9241121 w 12122178"/>
              <a:gd name="connsiteY837" fmla="*/ 5973269 h 6858000"/>
              <a:gd name="connsiteX838" fmla="*/ 9226061 w 12122178"/>
              <a:gd name="connsiteY838" fmla="*/ 5969227 h 6858000"/>
              <a:gd name="connsiteX839" fmla="*/ 9195937 w 12122178"/>
              <a:gd name="connsiteY839" fmla="*/ 5977311 h 6858000"/>
              <a:gd name="connsiteX840" fmla="*/ 9155057 w 12122178"/>
              <a:gd name="connsiteY840" fmla="*/ 5969227 h 6858000"/>
              <a:gd name="connsiteX841" fmla="*/ 9148602 w 12122178"/>
              <a:gd name="connsiteY841" fmla="*/ 5953060 h 6858000"/>
              <a:gd name="connsiteX842" fmla="*/ 9219605 w 12122178"/>
              <a:gd name="connsiteY842" fmla="*/ 5932852 h 6858000"/>
              <a:gd name="connsiteX843" fmla="*/ 9307822 w 12122178"/>
              <a:gd name="connsiteY843" fmla="*/ 5936894 h 6858000"/>
              <a:gd name="connsiteX844" fmla="*/ 9320732 w 12122178"/>
              <a:gd name="connsiteY844" fmla="*/ 5928810 h 6858000"/>
              <a:gd name="connsiteX845" fmla="*/ 9365916 w 12122178"/>
              <a:gd name="connsiteY845" fmla="*/ 5924768 h 6858000"/>
              <a:gd name="connsiteX846" fmla="*/ 9443375 w 12122178"/>
              <a:gd name="connsiteY846" fmla="*/ 5944977 h 6858000"/>
              <a:gd name="connsiteX847" fmla="*/ 9673599 w 12122178"/>
              <a:gd name="connsiteY847" fmla="*/ 5969227 h 6858000"/>
              <a:gd name="connsiteX848" fmla="*/ 10041527 w 12122178"/>
              <a:gd name="connsiteY848" fmla="*/ 5997520 h 6858000"/>
              <a:gd name="connsiteX849" fmla="*/ 9961917 w 12122178"/>
              <a:gd name="connsiteY849" fmla="*/ 5969227 h 6858000"/>
              <a:gd name="connsiteX850" fmla="*/ 9882307 w 12122178"/>
              <a:gd name="connsiteY850" fmla="*/ 5961144 h 6858000"/>
              <a:gd name="connsiteX851" fmla="*/ 9966220 w 12122178"/>
              <a:gd name="connsiteY851" fmla="*/ 5944977 h 6858000"/>
              <a:gd name="connsiteX852" fmla="*/ 10026465 w 12122178"/>
              <a:gd name="connsiteY852" fmla="*/ 5924768 h 6858000"/>
              <a:gd name="connsiteX853" fmla="*/ 9996343 w 12122178"/>
              <a:gd name="connsiteY853" fmla="*/ 5876268 h 6858000"/>
              <a:gd name="connsiteX854" fmla="*/ 9981281 w 12122178"/>
              <a:gd name="connsiteY854" fmla="*/ 5864142 h 6858000"/>
              <a:gd name="connsiteX855" fmla="*/ 9933945 w 12122178"/>
              <a:gd name="connsiteY855" fmla="*/ 5856059 h 6858000"/>
              <a:gd name="connsiteX856" fmla="*/ 9824213 w 12122178"/>
              <a:gd name="connsiteY856" fmla="*/ 5835850 h 6858000"/>
              <a:gd name="connsiteX857" fmla="*/ 9729541 w 12122178"/>
              <a:gd name="connsiteY857" fmla="*/ 5823725 h 6858000"/>
              <a:gd name="connsiteX858" fmla="*/ 9695115 w 12122178"/>
              <a:gd name="connsiteY858" fmla="*/ 5823725 h 6858000"/>
              <a:gd name="connsiteX859" fmla="*/ 9671447 w 12122178"/>
              <a:gd name="connsiteY859" fmla="*/ 5815642 h 6858000"/>
              <a:gd name="connsiteX860" fmla="*/ 9858639 w 12122178"/>
              <a:gd name="connsiteY860" fmla="*/ 5779266 h 6858000"/>
              <a:gd name="connsiteX861" fmla="*/ 9895216 w 12122178"/>
              <a:gd name="connsiteY861" fmla="*/ 5775224 h 6858000"/>
              <a:gd name="connsiteX862" fmla="*/ 9708025 w 12122178"/>
              <a:gd name="connsiteY862" fmla="*/ 5763099 h 6858000"/>
              <a:gd name="connsiteX863" fmla="*/ 9383129 w 12122178"/>
              <a:gd name="connsiteY863" fmla="*/ 5767141 h 6858000"/>
              <a:gd name="connsiteX864" fmla="*/ 9428313 w 12122178"/>
              <a:gd name="connsiteY864" fmla="*/ 5750974 h 6858000"/>
              <a:gd name="connsiteX865" fmla="*/ 9460587 w 12122178"/>
              <a:gd name="connsiteY865" fmla="*/ 5734807 h 6858000"/>
              <a:gd name="connsiteX866" fmla="*/ 9434768 w 12122178"/>
              <a:gd name="connsiteY866" fmla="*/ 5726724 h 6858000"/>
              <a:gd name="connsiteX867" fmla="*/ 9290609 w 12122178"/>
              <a:gd name="connsiteY867" fmla="*/ 5726724 h 6858000"/>
              <a:gd name="connsiteX868" fmla="*/ 9230363 w 12122178"/>
              <a:gd name="connsiteY868" fmla="*/ 5710557 h 6858000"/>
              <a:gd name="connsiteX869" fmla="*/ 9137843 w 12122178"/>
              <a:gd name="connsiteY869" fmla="*/ 5702473 h 6858000"/>
              <a:gd name="connsiteX870" fmla="*/ 8993685 w 12122178"/>
              <a:gd name="connsiteY870" fmla="*/ 5698431 h 6858000"/>
              <a:gd name="connsiteX871" fmla="*/ 8810797 w 12122178"/>
              <a:gd name="connsiteY871" fmla="*/ 5686306 h 6858000"/>
              <a:gd name="connsiteX872" fmla="*/ 8655879 w 12122178"/>
              <a:gd name="connsiteY872" fmla="*/ 5682265 h 6858000"/>
              <a:gd name="connsiteX873" fmla="*/ 8565511 w 12122178"/>
              <a:gd name="connsiteY873" fmla="*/ 5666098 h 6858000"/>
              <a:gd name="connsiteX874" fmla="*/ 8621453 w 12122178"/>
              <a:gd name="connsiteY874" fmla="*/ 5658014 h 6858000"/>
              <a:gd name="connsiteX875" fmla="*/ 8871042 w 12122178"/>
              <a:gd name="connsiteY875" fmla="*/ 5649931 h 6858000"/>
              <a:gd name="connsiteX876" fmla="*/ 9077598 w 12122178"/>
              <a:gd name="connsiteY876" fmla="*/ 5617597 h 6858000"/>
              <a:gd name="connsiteX877" fmla="*/ 9385281 w 12122178"/>
              <a:gd name="connsiteY877" fmla="*/ 5581221 h 6858000"/>
              <a:gd name="connsiteX878" fmla="*/ 9553107 w 12122178"/>
              <a:gd name="connsiteY878" fmla="*/ 5589305 h 6858000"/>
              <a:gd name="connsiteX879" fmla="*/ 9684357 w 12122178"/>
              <a:gd name="connsiteY879" fmla="*/ 5613555 h 6858000"/>
              <a:gd name="connsiteX880" fmla="*/ 9699418 w 12122178"/>
              <a:gd name="connsiteY880" fmla="*/ 5617597 h 6858000"/>
              <a:gd name="connsiteX881" fmla="*/ 9738147 w 12122178"/>
              <a:gd name="connsiteY881" fmla="*/ 5597388 h 6858000"/>
              <a:gd name="connsiteX882" fmla="*/ 9763967 w 12122178"/>
              <a:gd name="connsiteY882" fmla="*/ 5609513 h 6858000"/>
              <a:gd name="connsiteX883" fmla="*/ 9796241 w 12122178"/>
              <a:gd name="connsiteY883" fmla="*/ 5589305 h 6858000"/>
              <a:gd name="connsiteX884" fmla="*/ 9811303 w 12122178"/>
              <a:gd name="connsiteY884" fmla="*/ 5585263 h 6858000"/>
              <a:gd name="connsiteX885" fmla="*/ 9826364 w 12122178"/>
              <a:gd name="connsiteY885" fmla="*/ 5601430 h 6858000"/>
              <a:gd name="connsiteX886" fmla="*/ 9811303 w 12122178"/>
              <a:gd name="connsiteY886" fmla="*/ 5601430 h 6858000"/>
              <a:gd name="connsiteX887" fmla="*/ 9785483 w 12122178"/>
              <a:gd name="connsiteY887" fmla="*/ 5617597 h 6858000"/>
              <a:gd name="connsiteX888" fmla="*/ 9841425 w 12122178"/>
              <a:gd name="connsiteY888" fmla="*/ 5625680 h 6858000"/>
              <a:gd name="connsiteX889" fmla="*/ 9903823 w 12122178"/>
              <a:gd name="connsiteY889" fmla="*/ 5609513 h 6858000"/>
              <a:gd name="connsiteX890" fmla="*/ 9979129 w 12122178"/>
              <a:gd name="connsiteY890" fmla="*/ 5613555 h 6858000"/>
              <a:gd name="connsiteX891" fmla="*/ 10097469 w 12122178"/>
              <a:gd name="connsiteY891" fmla="*/ 5625680 h 6858000"/>
              <a:gd name="connsiteX892" fmla="*/ 10316935 w 12122178"/>
              <a:gd name="connsiteY892" fmla="*/ 5637805 h 6858000"/>
              <a:gd name="connsiteX893" fmla="*/ 10312632 w 12122178"/>
              <a:gd name="connsiteY893" fmla="*/ 5645889 h 6858000"/>
              <a:gd name="connsiteX894" fmla="*/ 10338451 w 12122178"/>
              <a:gd name="connsiteY894" fmla="*/ 5637805 h 6858000"/>
              <a:gd name="connsiteX895" fmla="*/ 10415910 w 12122178"/>
              <a:gd name="connsiteY895" fmla="*/ 5625680 h 6858000"/>
              <a:gd name="connsiteX896" fmla="*/ 10486913 w 12122178"/>
              <a:gd name="connsiteY896" fmla="*/ 5625680 h 6858000"/>
              <a:gd name="connsiteX897" fmla="*/ 10439578 w 12122178"/>
              <a:gd name="connsiteY897" fmla="*/ 5637805 h 6858000"/>
              <a:gd name="connsiteX898" fmla="*/ 10501975 w 12122178"/>
              <a:gd name="connsiteY898" fmla="*/ 5641847 h 6858000"/>
              <a:gd name="connsiteX899" fmla="*/ 10592343 w 12122178"/>
              <a:gd name="connsiteY899" fmla="*/ 5621639 h 6858000"/>
              <a:gd name="connsiteX900" fmla="*/ 10609557 w 12122178"/>
              <a:gd name="connsiteY900" fmla="*/ 5617597 h 6858000"/>
              <a:gd name="connsiteX901" fmla="*/ 10751563 w 12122178"/>
              <a:gd name="connsiteY901" fmla="*/ 5617597 h 6858000"/>
              <a:gd name="connsiteX902" fmla="*/ 11031275 w 12122178"/>
              <a:gd name="connsiteY902" fmla="*/ 5617597 h 6858000"/>
              <a:gd name="connsiteX903" fmla="*/ 11082914 w 12122178"/>
              <a:gd name="connsiteY903" fmla="*/ 5629722 h 6858000"/>
              <a:gd name="connsiteX904" fmla="*/ 11130250 w 12122178"/>
              <a:gd name="connsiteY904" fmla="*/ 5637805 h 6858000"/>
              <a:gd name="connsiteX905" fmla="*/ 11209860 w 12122178"/>
              <a:gd name="connsiteY905" fmla="*/ 5653972 h 6858000"/>
              <a:gd name="connsiteX906" fmla="*/ 11257196 w 12122178"/>
              <a:gd name="connsiteY906" fmla="*/ 5666098 h 6858000"/>
              <a:gd name="connsiteX907" fmla="*/ 11496027 w 12122178"/>
              <a:gd name="connsiteY907" fmla="*/ 5694390 h 6858000"/>
              <a:gd name="connsiteX908" fmla="*/ 11579940 w 12122178"/>
              <a:gd name="connsiteY908" fmla="*/ 5706515 h 6858000"/>
              <a:gd name="connsiteX909" fmla="*/ 11691825 w 12122178"/>
              <a:gd name="connsiteY909" fmla="*/ 5706515 h 6858000"/>
              <a:gd name="connsiteX910" fmla="*/ 11706886 w 12122178"/>
              <a:gd name="connsiteY910" fmla="*/ 5682265 h 6858000"/>
              <a:gd name="connsiteX911" fmla="*/ 11724099 w 12122178"/>
              <a:gd name="connsiteY911" fmla="*/ 5678223 h 6858000"/>
              <a:gd name="connsiteX912" fmla="*/ 11706886 w 12122178"/>
              <a:gd name="connsiteY912" fmla="*/ 5726724 h 6858000"/>
              <a:gd name="connsiteX913" fmla="*/ 11595001 w 12122178"/>
              <a:gd name="connsiteY913" fmla="*/ 5823725 h 6858000"/>
              <a:gd name="connsiteX914" fmla="*/ 11354019 w 12122178"/>
              <a:gd name="connsiteY914" fmla="*/ 5803516 h 6858000"/>
              <a:gd name="connsiteX915" fmla="*/ 11306683 w 12122178"/>
              <a:gd name="connsiteY915" fmla="*/ 5795433 h 6858000"/>
              <a:gd name="connsiteX916" fmla="*/ 11227073 w 12122178"/>
              <a:gd name="connsiteY916" fmla="*/ 5791391 h 6858000"/>
              <a:gd name="connsiteX917" fmla="*/ 11166827 w 12122178"/>
              <a:gd name="connsiteY917" fmla="*/ 5783308 h 6858000"/>
              <a:gd name="connsiteX918" fmla="*/ 11104431 w 12122178"/>
              <a:gd name="connsiteY918" fmla="*/ 5775224 h 6858000"/>
              <a:gd name="connsiteX919" fmla="*/ 10826871 w 12122178"/>
              <a:gd name="connsiteY919" fmla="*/ 5771183 h 6858000"/>
              <a:gd name="connsiteX920" fmla="*/ 10785989 w 12122178"/>
              <a:gd name="connsiteY920" fmla="*/ 5771183 h 6858000"/>
              <a:gd name="connsiteX921" fmla="*/ 10704228 w 12122178"/>
              <a:gd name="connsiteY921" fmla="*/ 5771183 h 6858000"/>
              <a:gd name="connsiteX922" fmla="*/ 10613859 w 12122178"/>
              <a:gd name="connsiteY922" fmla="*/ 5775224 h 6858000"/>
              <a:gd name="connsiteX923" fmla="*/ 10482611 w 12122178"/>
              <a:gd name="connsiteY923" fmla="*/ 5767141 h 6858000"/>
              <a:gd name="connsiteX924" fmla="*/ 10420213 w 12122178"/>
              <a:gd name="connsiteY924" fmla="*/ 5779266 h 6858000"/>
              <a:gd name="connsiteX925" fmla="*/ 10809657 w 12122178"/>
              <a:gd name="connsiteY925" fmla="*/ 5787350 h 6858000"/>
              <a:gd name="connsiteX926" fmla="*/ 11158221 w 12122178"/>
              <a:gd name="connsiteY926" fmla="*/ 5803516 h 6858000"/>
              <a:gd name="connsiteX927" fmla="*/ 11235679 w 12122178"/>
              <a:gd name="connsiteY927" fmla="*/ 5811600 h 6858000"/>
              <a:gd name="connsiteX928" fmla="*/ 11259347 w 12122178"/>
              <a:gd name="connsiteY928" fmla="*/ 5823725 h 6858000"/>
              <a:gd name="connsiteX929" fmla="*/ 11220619 w 12122178"/>
              <a:gd name="connsiteY929" fmla="*/ 5835850 h 6858000"/>
              <a:gd name="connsiteX930" fmla="*/ 11102279 w 12122178"/>
              <a:gd name="connsiteY930" fmla="*/ 5831809 h 6858000"/>
              <a:gd name="connsiteX931" fmla="*/ 11158221 w 12122178"/>
              <a:gd name="connsiteY931" fmla="*/ 5852018 h 6858000"/>
              <a:gd name="connsiteX932" fmla="*/ 11199102 w 12122178"/>
              <a:gd name="connsiteY932" fmla="*/ 5888393 h 6858000"/>
              <a:gd name="connsiteX933" fmla="*/ 11216315 w 12122178"/>
              <a:gd name="connsiteY933" fmla="*/ 5888393 h 6858000"/>
              <a:gd name="connsiteX934" fmla="*/ 11276561 w 12122178"/>
              <a:gd name="connsiteY934" fmla="*/ 5868184 h 6858000"/>
              <a:gd name="connsiteX935" fmla="*/ 11295925 w 12122178"/>
              <a:gd name="connsiteY935" fmla="*/ 5843934 h 6858000"/>
              <a:gd name="connsiteX936" fmla="*/ 11291622 w 12122178"/>
              <a:gd name="connsiteY936" fmla="*/ 5831809 h 6858000"/>
              <a:gd name="connsiteX937" fmla="*/ 11513239 w 12122178"/>
              <a:gd name="connsiteY937" fmla="*/ 5839892 h 6858000"/>
              <a:gd name="connsiteX938" fmla="*/ 11575637 w 12122178"/>
              <a:gd name="connsiteY938" fmla="*/ 5876268 h 6858000"/>
              <a:gd name="connsiteX939" fmla="*/ 11530453 w 12122178"/>
              <a:gd name="connsiteY939" fmla="*/ 5928810 h 6858000"/>
              <a:gd name="connsiteX940" fmla="*/ 11511088 w 12122178"/>
              <a:gd name="connsiteY940" fmla="*/ 5936894 h 6858000"/>
              <a:gd name="connsiteX941" fmla="*/ 11530453 w 12122178"/>
              <a:gd name="connsiteY941" fmla="*/ 5949019 h 6858000"/>
              <a:gd name="connsiteX942" fmla="*/ 11558423 w 12122178"/>
              <a:gd name="connsiteY942" fmla="*/ 5957102 h 6858000"/>
              <a:gd name="connsiteX943" fmla="*/ 11650943 w 12122178"/>
              <a:gd name="connsiteY943" fmla="*/ 5900518 h 6858000"/>
              <a:gd name="connsiteX944" fmla="*/ 11739161 w 12122178"/>
              <a:gd name="connsiteY944" fmla="*/ 5864142 h 6858000"/>
              <a:gd name="connsiteX945" fmla="*/ 11816619 w 12122178"/>
              <a:gd name="connsiteY945" fmla="*/ 5868184 h 6858000"/>
              <a:gd name="connsiteX946" fmla="*/ 11838135 w 12122178"/>
              <a:gd name="connsiteY946" fmla="*/ 5888393 h 6858000"/>
              <a:gd name="connsiteX947" fmla="*/ 11840287 w 12122178"/>
              <a:gd name="connsiteY947" fmla="*/ 5904560 h 6858000"/>
              <a:gd name="connsiteX948" fmla="*/ 12018872 w 12122178"/>
              <a:gd name="connsiteY948" fmla="*/ 5884351 h 6858000"/>
              <a:gd name="connsiteX949" fmla="*/ 11971536 w 12122178"/>
              <a:gd name="connsiteY949" fmla="*/ 5876268 h 6858000"/>
              <a:gd name="connsiteX950" fmla="*/ 11924200 w 12122178"/>
              <a:gd name="connsiteY950" fmla="*/ 5868184 h 6858000"/>
              <a:gd name="connsiteX951" fmla="*/ 11904835 w 12122178"/>
              <a:gd name="connsiteY951" fmla="*/ 5852018 h 6858000"/>
              <a:gd name="connsiteX952" fmla="*/ 11820922 w 12122178"/>
              <a:gd name="connsiteY952" fmla="*/ 5847975 h 6858000"/>
              <a:gd name="connsiteX953" fmla="*/ 11773587 w 12122178"/>
              <a:gd name="connsiteY953" fmla="*/ 5823725 h 6858000"/>
              <a:gd name="connsiteX954" fmla="*/ 11754221 w 12122178"/>
              <a:gd name="connsiteY954" fmla="*/ 5823725 h 6858000"/>
              <a:gd name="connsiteX955" fmla="*/ 11717644 w 12122178"/>
              <a:gd name="connsiteY955" fmla="*/ 5823725 h 6858000"/>
              <a:gd name="connsiteX956" fmla="*/ 11737009 w 12122178"/>
              <a:gd name="connsiteY956" fmla="*/ 5718640 h 6858000"/>
              <a:gd name="connsiteX957" fmla="*/ 11764980 w 12122178"/>
              <a:gd name="connsiteY957" fmla="*/ 5629722 h 6858000"/>
              <a:gd name="connsiteX958" fmla="*/ 11805861 w 12122178"/>
              <a:gd name="connsiteY958" fmla="*/ 5633764 h 6858000"/>
              <a:gd name="connsiteX959" fmla="*/ 11825225 w 12122178"/>
              <a:gd name="connsiteY959" fmla="*/ 5621639 h 6858000"/>
              <a:gd name="connsiteX960" fmla="*/ 11801557 w 12122178"/>
              <a:gd name="connsiteY960" fmla="*/ 5609513 h 6858000"/>
              <a:gd name="connsiteX961" fmla="*/ 11825225 w 12122178"/>
              <a:gd name="connsiteY961" fmla="*/ 5585263 h 6858000"/>
              <a:gd name="connsiteX962" fmla="*/ 11838135 w 12122178"/>
              <a:gd name="connsiteY962" fmla="*/ 5536762 h 6858000"/>
              <a:gd name="connsiteX963" fmla="*/ 12046843 w 12122178"/>
              <a:gd name="connsiteY963" fmla="*/ 5544846 h 6858000"/>
              <a:gd name="connsiteX964" fmla="*/ 12066207 w 12122178"/>
              <a:gd name="connsiteY964" fmla="*/ 5536762 h 6858000"/>
              <a:gd name="connsiteX965" fmla="*/ 12044691 w 12122178"/>
              <a:gd name="connsiteY965" fmla="*/ 5520595 h 6858000"/>
              <a:gd name="connsiteX966" fmla="*/ 12012417 w 12122178"/>
              <a:gd name="connsiteY966" fmla="*/ 5516554 h 6858000"/>
              <a:gd name="connsiteX967" fmla="*/ 11932807 w 12122178"/>
              <a:gd name="connsiteY967" fmla="*/ 5512512 h 6858000"/>
              <a:gd name="connsiteX968" fmla="*/ 11859651 w 12122178"/>
              <a:gd name="connsiteY968" fmla="*/ 5488261 h 6858000"/>
              <a:gd name="connsiteX969" fmla="*/ 11844590 w 12122178"/>
              <a:gd name="connsiteY969" fmla="*/ 5480178 h 6858000"/>
              <a:gd name="connsiteX970" fmla="*/ 11797255 w 12122178"/>
              <a:gd name="connsiteY970" fmla="*/ 5484220 h 6858000"/>
              <a:gd name="connsiteX971" fmla="*/ 11642337 w 12122178"/>
              <a:gd name="connsiteY971" fmla="*/ 5480178 h 6858000"/>
              <a:gd name="connsiteX972" fmla="*/ 11601456 w 12122178"/>
              <a:gd name="connsiteY972" fmla="*/ 5468053 h 6858000"/>
              <a:gd name="connsiteX973" fmla="*/ 11595001 w 12122178"/>
              <a:gd name="connsiteY973" fmla="*/ 5455928 h 6858000"/>
              <a:gd name="connsiteX974" fmla="*/ 11597153 w 12122178"/>
              <a:gd name="connsiteY974" fmla="*/ 5439761 h 6858000"/>
              <a:gd name="connsiteX975" fmla="*/ 11691825 w 12122178"/>
              <a:gd name="connsiteY975" fmla="*/ 5431677 h 6858000"/>
              <a:gd name="connsiteX976" fmla="*/ 11941413 w 12122178"/>
              <a:gd name="connsiteY976" fmla="*/ 5455928 h 6858000"/>
              <a:gd name="connsiteX977" fmla="*/ 12005962 w 12122178"/>
              <a:gd name="connsiteY977" fmla="*/ 5464011 h 6858000"/>
              <a:gd name="connsiteX978" fmla="*/ 12057601 w 12122178"/>
              <a:gd name="connsiteY978" fmla="*/ 5480178 h 6858000"/>
              <a:gd name="connsiteX979" fmla="*/ 12072663 w 12122178"/>
              <a:gd name="connsiteY979" fmla="*/ 5480178 h 6858000"/>
              <a:gd name="connsiteX980" fmla="*/ 12108896 w 12122178"/>
              <a:gd name="connsiteY980" fmla="*/ 5468811 h 6858000"/>
              <a:gd name="connsiteX981" fmla="*/ 12122178 w 12122178"/>
              <a:gd name="connsiteY981" fmla="*/ 5468588 h 6858000"/>
              <a:gd name="connsiteX982" fmla="*/ 12122178 w 12122178"/>
              <a:gd name="connsiteY982" fmla="*/ 6858000 h 6858000"/>
              <a:gd name="connsiteX983" fmla="*/ 0 w 12122178"/>
              <a:gd name="connsiteY983" fmla="*/ 6858000 h 6858000"/>
              <a:gd name="connsiteX984" fmla="*/ 0 w 12122178"/>
              <a:gd name="connsiteY98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</a:cxnLst>
            <a:rect l="l" t="t" r="r" b="b"/>
            <a:pathLst>
              <a:path w="12122178" h="6858000">
                <a:moveTo>
                  <a:pt x="0" y="0"/>
                </a:moveTo>
                <a:lnTo>
                  <a:pt x="12122178" y="0"/>
                </a:lnTo>
                <a:lnTo>
                  <a:pt x="12122178" y="5235621"/>
                </a:lnTo>
                <a:lnTo>
                  <a:pt x="12118116" y="5236158"/>
                </a:lnTo>
                <a:cubicBezTo>
                  <a:pt x="12114081" y="5235653"/>
                  <a:pt x="12112467" y="5233633"/>
                  <a:pt x="12113543" y="5229591"/>
                </a:cubicBezTo>
                <a:cubicBezTo>
                  <a:pt x="12115695" y="5217466"/>
                  <a:pt x="12102785" y="5217466"/>
                  <a:pt x="12083421" y="5221507"/>
                </a:cubicBezTo>
                <a:cubicBezTo>
                  <a:pt x="12048995" y="5229591"/>
                  <a:pt x="11887623" y="5249799"/>
                  <a:pt x="11803709" y="5253841"/>
                </a:cubicBezTo>
                <a:cubicBezTo>
                  <a:pt x="11760677" y="5257883"/>
                  <a:pt x="11758525" y="5257883"/>
                  <a:pt x="11767131" y="5237674"/>
                </a:cubicBezTo>
                <a:cubicBezTo>
                  <a:pt x="11775738" y="5221507"/>
                  <a:pt x="11797255" y="5213424"/>
                  <a:pt x="11835983" y="5205340"/>
                </a:cubicBezTo>
                <a:cubicBezTo>
                  <a:pt x="11896229" y="5197257"/>
                  <a:pt x="11896229" y="5197257"/>
                  <a:pt x="11896229" y="5197257"/>
                </a:cubicBezTo>
                <a:cubicBezTo>
                  <a:pt x="11838135" y="5197257"/>
                  <a:pt x="11838135" y="5197257"/>
                  <a:pt x="11838135" y="5197257"/>
                </a:cubicBezTo>
                <a:cubicBezTo>
                  <a:pt x="11788648" y="5201299"/>
                  <a:pt x="11780041" y="5197257"/>
                  <a:pt x="11782193" y="5177048"/>
                </a:cubicBezTo>
                <a:cubicBezTo>
                  <a:pt x="11784345" y="5160881"/>
                  <a:pt x="11782193" y="5156840"/>
                  <a:pt x="11775738" y="5168965"/>
                </a:cubicBezTo>
                <a:cubicBezTo>
                  <a:pt x="11769283" y="5173006"/>
                  <a:pt x="11754221" y="5181090"/>
                  <a:pt x="11739161" y="5185132"/>
                </a:cubicBezTo>
                <a:cubicBezTo>
                  <a:pt x="11713341" y="5193215"/>
                  <a:pt x="11713341" y="5193215"/>
                  <a:pt x="11713341" y="5193215"/>
                </a:cubicBezTo>
                <a:cubicBezTo>
                  <a:pt x="11732705" y="5173006"/>
                  <a:pt x="11732705" y="5173006"/>
                  <a:pt x="11732705" y="5173006"/>
                </a:cubicBezTo>
                <a:cubicBezTo>
                  <a:pt x="11767131" y="5140673"/>
                  <a:pt x="11786496" y="5112381"/>
                  <a:pt x="11786496" y="5092172"/>
                </a:cubicBezTo>
                <a:cubicBezTo>
                  <a:pt x="11786496" y="5080047"/>
                  <a:pt x="11797255" y="5059838"/>
                  <a:pt x="11814467" y="5047713"/>
                </a:cubicBezTo>
                <a:cubicBezTo>
                  <a:pt x="11838135" y="5031546"/>
                  <a:pt x="11840287" y="5023462"/>
                  <a:pt x="11831681" y="5011337"/>
                </a:cubicBezTo>
                <a:cubicBezTo>
                  <a:pt x="11825225" y="5003254"/>
                  <a:pt x="11816619" y="5007296"/>
                  <a:pt x="11803709" y="5015379"/>
                </a:cubicBezTo>
                <a:cubicBezTo>
                  <a:pt x="11775738" y="5043671"/>
                  <a:pt x="11747767" y="5043671"/>
                  <a:pt x="11745615" y="5015379"/>
                </a:cubicBezTo>
                <a:cubicBezTo>
                  <a:pt x="11745615" y="4999212"/>
                  <a:pt x="11743463" y="4995170"/>
                  <a:pt x="11734857" y="5003254"/>
                </a:cubicBezTo>
                <a:cubicBezTo>
                  <a:pt x="11713341" y="5027504"/>
                  <a:pt x="11635883" y="5076005"/>
                  <a:pt x="11607911" y="5084088"/>
                </a:cubicBezTo>
                <a:cubicBezTo>
                  <a:pt x="11582091" y="5096214"/>
                  <a:pt x="11577789" y="5092172"/>
                  <a:pt x="11579940" y="5076005"/>
                </a:cubicBezTo>
                <a:cubicBezTo>
                  <a:pt x="11584243" y="5055796"/>
                  <a:pt x="11616517" y="5007296"/>
                  <a:pt x="11629427" y="5007296"/>
                </a:cubicBezTo>
                <a:cubicBezTo>
                  <a:pt x="11633731" y="5007296"/>
                  <a:pt x="11640185" y="4999212"/>
                  <a:pt x="11644489" y="4991129"/>
                </a:cubicBezTo>
                <a:cubicBezTo>
                  <a:pt x="11646641" y="4979003"/>
                  <a:pt x="11666005" y="4962836"/>
                  <a:pt x="11687521" y="4950711"/>
                </a:cubicBezTo>
                <a:cubicBezTo>
                  <a:pt x="11724099" y="4930503"/>
                  <a:pt x="11724099" y="4930503"/>
                  <a:pt x="11724099" y="4930503"/>
                </a:cubicBezTo>
                <a:cubicBezTo>
                  <a:pt x="11681067" y="4930503"/>
                  <a:pt x="11681067" y="4930503"/>
                  <a:pt x="11681067" y="4930503"/>
                </a:cubicBezTo>
                <a:cubicBezTo>
                  <a:pt x="11659550" y="4930503"/>
                  <a:pt x="11633731" y="4930503"/>
                  <a:pt x="11622973" y="4930503"/>
                </a:cubicBezTo>
                <a:cubicBezTo>
                  <a:pt x="11612215" y="4930503"/>
                  <a:pt x="11605759" y="4926461"/>
                  <a:pt x="11605759" y="4910294"/>
                </a:cubicBezTo>
                <a:cubicBezTo>
                  <a:pt x="11603608" y="4898169"/>
                  <a:pt x="11614366" y="4890085"/>
                  <a:pt x="11635883" y="4882002"/>
                </a:cubicBezTo>
                <a:cubicBezTo>
                  <a:pt x="11668157" y="4869877"/>
                  <a:pt x="11668157" y="4869877"/>
                  <a:pt x="11668157" y="4869877"/>
                </a:cubicBezTo>
                <a:cubicBezTo>
                  <a:pt x="11638034" y="4865835"/>
                  <a:pt x="11638034" y="4865835"/>
                  <a:pt x="11638034" y="4865835"/>
                </a:cubicBezTo>
                <a:cubicBezTo>
                  <a:pt x="11614366" y="4865835"/>
                  <a:pt x="11610063" y="4857751"/>
                  <a:pt x="11607911" y="4833501"/>
                </a:cubicBezTo>
                <a:cubicBezTo>
                  <a:pt x="11603608" y="4801167"/>
                  <a:pt x="11603608" y="4801167"/>
                  <a:pt x="11603608" y="4801167"/>
                </a:cubicBezTo>
                <a:cubicBezTo>
                  <a:pt x="11696128" y="4801167"/>
                  <a:pt x="11696128" y="4801167"/>
                  <a:pt x="11696128" y="4801167"/>
                </a:cubicBezTo>
                <a:cubicBezTo>
                  <a:pt x="11786496" y="4797126"/>
                  <a:pt x="11829529" y="4780959"/>
                  <a:pt x="11771435" y="4768833"/>
                </a:cubicBezTo>
                <a:cubicBezTo>
                  <a:pt x="11756373" y="4764792"/>
                  <a:pt x="11734857" y="4760750"/>
                  <a:pt x="11724099" y="4756708"/>
                </a:cubicBezTo>
                <a:cubicBezTo>
                  <a:pt x="11706886" y="4748625"/>
                  <a:pt x="11706886" y="4748625"/>
                  <a:pt x="11706886" y="4748625"/>
                </a:cubicBezTo>
                <a:cubicBezTo>
                  <a:pt x="11724099" y="4768833"/>
                  <a:pt x="11724099" y="4768833"/>
                  <a:pt x="11724099" y="4768833"/>
                </a:cubicBezTo>
                <a:cubicBezTo>
                  <a:pt x="11743463" y="4789042"/>
                  <a:pt x="11741312" y="4789042"/>
                  <a:pt x="11704735" y="4785000"/>
                </a:cubicBezTo>
                <a:cubicBezTo>
                  <a:pt x="11683218" y="4785000"/>
                  <a:pt x="11644489" y="4776917"/>
                  <a:pt x="11616517" y="4772875"/>
                </a:cubicBezTo>
                <a:cubicBezTo>
                  <a:pt x="11590698" y="4768833"/>
                  <a:pt x="11564879" y="4768833"/>
                  <a:pt x="11562727" y="4772875"/>
                </a:cubicBezTo>
                <a:cubicBezTo>
                  <a:pt x="11558423" y="4776917"/>
                  <a:pt x="11556272" y="4776917"/>
                  <a:pt x="11558423" y="4768833"/>
                </a:cubicBezTo>
                <a:cubicBezTo>
                  <a:pt x="11562727" y="4752666"/>
                  <a:pt x="11543363" y="4752666"/>
                  <a:pt x="11476662" y="4760750"/>
                </a:cubicBezTo>
                <a:cubicBezTo>
                  <a:pt x="11455145" y="4760750"/>
                  <a:pt x="11414265" y="4760750"/>
                  <a:pt x="11388445" y="4752666"/>
                </a:cubicBezTo>
                <a:cubicBezTo>
                  <a:pt x="11362625" y="4748625"/>
                  <a:pt x="11326048" y="4740541"/>
                  <a:pt x="11306683" y="4740541"/>
                </a:cubicBezTo>
                <a:cubicBezTo>
                  <a:pt x="11270105" y="4732458"/>
                  <a:pt x="11270105" y="4732458"/>
                  <a:pt x="11270105" y="4732458"/>
                </a:cubicBezTo>
                <a:cubicBezTo>
                  <a:pt x="11295925" y="4712249"/>
                  <a:pt x="11295925" y="4712249"/>
                  <a:pt x="11295925" y="4712249"/>
                </a:cubicBezTo>
                <a:cubicBezTo>
                  <a:pt x="11310987" y="4704166"/>
                  <a:pt x="11332503" y="4683957"/>
                  <a:pt x="11347565" y="4667790"/>
                </a:cubicBezTo>
                <a:cubicBezTo>
                  <a:pt x="11360474" y="4655665"/>
                  <a:pt x="11386293" y="4643540"/>
                  <a:pt x="11405658" y="4639498"/>
                </a:cubicBezTo>
                <a:cubicBezTo>
                  <a:pt x="11429326" y="4635456"/>
                  <a:pt x="11433629" y="4631414"/>
                  <a:pt x="11420719" y="4627373"/>
                </a:cubicBezTo>
                <a:cubicBezTo>
                  <a:pt x="11403507" y="4619289"/>
                  <a:pt x="11403507" y="4619289"/>
                  <a:pt x="11403507" y="4619289"/>
                </a:cubicBezTo>
                <a:cubicBezTo>
                  <a:pt x="11425023" y="4599081"/>
                  <a:pt x="11425023" y="4599081"/>
                  <a:pt x="11425023" y="4599081"/>
                </a:cubicBezTo>
                <a:cubicBezTo>
                  <a:pt x="11440084" y="4582914"/>
                  <a:pt x="11448691" y="4582914"/>
                  <a:pt x="11461601" y="4595039"/>
                </a:cubicBezTo>
                <a:cubicBezTo>
                  <a:pt x="11478813" y="4611206"/>
                  <a:pt x="11478813" y="4611206"/>
                  <a:pt x="11478813" y="4611206"/>
                </a:cubicBezTo>
                <a:cubicBezTo>
                  <a:pt x="11461601" y="4619289"/>
                  <a:pt x="11461601" y="4619289"/>
                  <a:pt x="11461601" y="4619289"/>
                </a:cubicBezTo>
                <a:cubicBezTo>
                  <a:pt x="11448691" y="4627373"/>
                  <a:pt x="11455145" y="4631414"/>
                  <a:pt x="11491723" y="4639498"/>
                </a:cubicBezTo>
                <a:cubicBezTo>
                  <a:pt x="11517543" y="4643540"/>
                  <a:pt x="11543363" y="4647581"/>
                  <a:pt x="11547665" y="4643540"/>
                </a:cubicBezTo>
                <a:cubicBezTo>
                  <a:pt x="11551969" y="4643540"/>
                  <a:pt x="11592849" y="4647581"/>
                  <a:pt x="11635883" y="4651623"/>
                </a:cubicBezTo>
                <a:cubicBezTo>
                  <a:pt x="11758525" y="4667790"/>
                  <a:pt x="11816619" y="4671832"/>
                  <a:pt x="11812315" y="4659707"/>
                </a:cubicBezTo>
                <a:cubicBezTo>
                  <a:pt x="11808013" y="4655665"/>
                  <a:pt x="11777889" y="4647581"/>
                  <a:pt x="11741312" y="4639498"/>
                </a:cubicBezTo>
                <a:cubicBezTo>
                  <a:pt x="11704735" y="4631414"/>
                  <a:pt x="11670309" y="4619289"/>
                  <a:pt x="11666005" y="4611206"/>
                </a:cubicBezTo>
                <a:cubicBezTo>
                  <a:pt x="11659550" y="4603122"/>
                  <a:pt x="11635883" y="4599081"/>
                  <a:pt x="11607911" y="4599081"/>
                </a:cubicBezTo>
                <a:cubicBezTo>
                  <a:pt x="11579940" y="4603122"/>
                  <a:pt x="11556272" y="4599081"/>
                  <a:pt x="11554121" y="4595039"/>
                </a:cubicBezTo>
                <a:cubicBezTo>
                  <a:pt x="11551969" y="4590997"/>
                  <a:pt x="11560575" y="4574830"/>
                  <a:pt x="11573485" y="4554622"/>
                </a:cubicBezTo>
                <a:cubicBezTo>
                  <a:pt x="11584243" y="4538455"/>
                  <a:pt x="11599305" y="4518246"/>
                  <a:pt x="11603608" y="4510163"/>
                </a:cubicBezTo>
                <a:cubicBezTo>
                  <a:pt x="11612215" y="4493996"/>
                  <a:pt x="11612215" y="4489954"/>
                  <a:pt x="11562727" y="4530371"/>
                </a:cubicBezTo>
                <a:cubicBezTo>
                  <a:pt x="11549817" y="4538455"/>
                  <a:pt x="11528301" y="4538455"/>
                  <a:pt x="11502481" y="4530371"/>
                </a:cubicBezTo>
                <a:cubicBezTo>
                  <a:pt x="11472359" y="4522288"/>
                  <a:pt x="11459449" y="4522288"/>
                  <a:pt x="11455145" y="4534413"/>
                </a:cubicBezTo>
                <a:cubicBezTo>
                  <a:pt x="11450843" y="4546538"/>
                  <a:pt x="11435781" y="4550580"/>
                  <a:pt x="11416417" y="4546538"/>
                </a:cubicBezTo>
                <a:cubicBezTo>
                  <a:pt x="11397051" y="4542496"/>
                  <a:pt x="11377687" y="4550580"/>
                  <a:pt x="11356171" y="4566747"/>
                </a:cubicBezTo>
                <a:cubicBezTo>
                  <a:pt x="11315290" y="4603122"/>
                  <a:pt x="11285167" y="4599081"/>
                  <a:pt x="11283015" y="4558663"/>
                </a:cubicBezTo>
                <a:cubicBezTo>
                  <a:pt x="11283015" y="4538455"/>
                  <a:pt x="11278712" y="4530371"/>
                  <a:pt x="11265803" y="4522288"/>
                </a:cubicBezTo>
                <a:cubicBezTo>
                  <a:pt x="11257196" y="4522288"/>
                  <a:pt x="11246438" y="4522288"/>
                  <a:pt x="11242135" y="4526329"/>
                </a:cubicBezTo>
                <a:cubicBezTo>
                  <a:pt x="11229225" y="4538455"/>
                  <a:pt x="11179737" y="4526329"/>
                  <a:pt x="11179737" y="4510163"/>
                </a:cubicBezTo>
                <a:cubicBezTo>
                  <a:pt x="11179737" y="4502079"/>
                  <a:pt x="11186193" y="4493996"/>
                  <a:pt x="11196951" y="4493996"/>
                </a:cubicBezTo>
                <a:cubicBezTo>
                  <a:pt x="11216315" y="4489954"/>
                  <a:pt x="11216315" y="4489954"/>
                  <a:pt x="11216315" y="4489954"/>
                </a:cubicBezTo>
                <a:cubicBezTo>
                  <a:pt x="11196951" y="4485912"/>
                  <a:pt x="11196951" y="4485912"/>
                  <a:pt x="11196951" y="4485912"/>
                </a:cubicBezTo>
                <a:cubicBezTo>
                  <a:pt x="11186193" y="4481870"/>
                  <a:pt x="11173283" y="4469745"/>
                  <a:pt x="11168979" y="4453578"/>
                </a:cubicBezTo>
                <a:cubicBezTo>
                  <a:pt x="11160373" y="4421244"/>
                  <a:pt x="11151767" y="4421244"/>
                  <a:pt x="11125947" y="4465704"/>
                </a:cubicBezTo>
                <a:cubicBezTo>
                  <a:pt x="11104431" y="4502079"/>
                  <a:pt x="11104431" y="4502079"/>
                  <a:pt x="11035579" y="4493996"/>
                </a:cubicBezTo>
                <a:cubicBezTo>
                  <a:pt x="10983939" y="4485912"/>
                  <a:pt x="10966727" y="4477829"/>
                  <a:pt x="10964575" y="4465704"/>
                </a:cubicBezTo>
                <a:cubicBezTo>
                  <a:pt x="10964575" y="4437411"/>
                  <a:pt x="11003304" y="4401036"/>
                  <a:pt x="11024821" y="4405078"/>
                </a:cubicBezTo>
                <a:cubicBezTo>
                  <a:pt x="11035579" y="4409119"/>
                  <a:pt x="11065701" y="4413161"/>
                  <a:pt x="11093673" y="4413161"/>
                </a:cubicBezTo>
                <a:cubicBezTo>
                  <a:pt x="11121643" y="4417203"/>
                  <a:pt x="11179737" y="4421244"/>
                  <a:pt x="11222770" y="4425286"/>
                </a:cubicBezTo>
                <a:cubicBezTo>
                  <a:pt x="11267954" y="4425286"/>
                  <a:pt x="11308835" y="4429328"/>
                  <a:pt x="11315290" y="4429328"/>
                </a:cubicBezTo>
                <a:cubicBezTo>
                  <a:pt x="11356171" y="4429328"/>
                  <a:pt x="11418568" y="4453578"/>
                  <a:pt x="11442236" y="4477829"/>
                </a:cubicBezTo>
                <a:cubicBezTo>
                  <a:pt x="11461601" y="4498037"/>
                  <a:pt x="11478813" y="4506121"/>
                  <a:pt x="11496027" y="4506121"/>
                </a:cubicBezTo>
                <a:cubicBezTo>
                  <a:pt x="11521846" y="4502079"/>
                  <a:pt x="11521846" y="4502079"/>
                  <a:pt x="11502481" y="4493996"/>
                </a:cubicBezTo>
                <a:cubicBezTo>
                  <a:pt x="11483117" y="4485912"/>
                  <a:pt x="11483117" y="4485912"/>
                  <a:pt x="11517543" y="4465704"/>
                </a:cubicBezTo>
                <a:cubicBezTo>
                  <a:pt x="11554121" y="4441453"/>
                  <a:pt x="11622973" y="4429328"/>
                  <a:pt x="11769283" y="4421244"/>
                </a:cubicBezTo>
                <a:cubicBezTo>
                  <a:pt x="11842439" y="4417203"/>
                  <a:pt x="11866107" y="4413161"/>
                  <a:pt x="11879016" y="4392952"/>
                </a:cubicBezTo>
                <a:cubicBezTo>
                  <a:pt x="11894077" y="4372744"/>
                  <a:pt x="11894077" y="4372744"/>
                  <a:pt x="11894077" y="4372744"/>
                </a:cubicBezTo>
                <a:cubicBezTo>
                  <a:pt x="11879016" y="4368702"/>
                  <a:pt x="11879016" y="4368702"/>
                  <a:pt x="11879016" y="4368702"/>
                </a:cubicBezTo>
                <a:cubicBezTo>
                  <a:pt x="11868258" y="4364660"/>
                  <a:pt x="11846741" y="4360619"/>
                  <a:pt x="11829529" y="4356577"/>
                </a:cubicBezTo>
                <a:cubicBezTo>
                  <a:pt x="11775738" y="4348493"/>
                  <a:pt x="11771435" y="4340410"/>
                  <a:pt x="11790799" y="4316159"/>
                </a:cubicBezTo>
                <a:cubicBezTo>
                  <a:pt x="11820922" y="4275742"/>
                  <a:pt x="11812315" y="4271700"/>
                  <a:pt x="11704735" y="4271700"/>
                </a:cubicBezTo>
                <a:cubicBezTo>
                  <a:pt x="11676763" y="4271700"/>
                  <a:pt x="11633731" y="4271700"/>
                  <a:pt x="11612215" y="4271700"/>
                </a:cubicBezTo>
                <a:cubicBezTo>
                  <a:pt x="11577789" y="4275742"/>
                  <a:pt x="11573485" y="4271700"/>
                  <a:pt x="11577789" y="4255534"/>
                </a:cubicBezTo>
                <a:cubicBezTo>
                  <a:pt x="11582091" y="4239367"/>
                  <a:pt x="11579940" y="4235325"/>
                  <a:pt x="11564879" y="4231283"/>
                </a:cubicBezTo>
                <a:cubicBezTo>
                  <a:pt x="11556272" y="4231283"/>
                  <a:pt x="11534756" y="4235325"/>
                  <a:pt x="11519695" y="4243408"/>
                </a:cubicBezTo>
                <a:cubicBezTo>
                  <a:pt x="11504633" y="4251492"/>
                  <a:pt x="11459449" y="4255534"/>
                  <a:pt x="11409961" y="4251492"/>
                </a:cubicBezTo>
                <a:cubicBezTo>
                  <a:pt x="11364777" y="4247450"/>
                  <a:pt x="11289471" y="4247450"/>
                  <a:pt x="11244286" y="4247450"/>
                </a:cubicBezTo>
                <a:cubicBezTo>
                  <a:pt x="11196951" y="4243408"/>
                  <a:pt x="11160373" y="4239367"/>
                  <a:pt x="11160373" y="4231283"/>
                </a:cubicBezTo>
                <a:cubicBezTo>
                  <a:pt x="11160373" y="4227241"/>
                  <a:pt x="11164676" y="4219158"/>
                  <a:pt x="11171131" y="4219158"/>
                </a:cubicBezTo>
                <a:cubicBezTo>
                  <a:pt x="11177586" y="4219158"/>
                  <a:pt x="11181889" y="4211074"/>
                  <a:pt x="11181889" y="4202991"/>
                </a:cubicBezTo>
                <a:cubicBezTo>
                  <a:pt x="11181889" y="4194908"/>
                  <a:pt x="11188344" y="4174699"/>
                  <a:pt x="11194799" y="4154490"/>
                </a:cubicBezTo>
                <a:cubicBezTo>
                  <a:pt x="11209860" y="4114073"/>
                  <a:pt x="11209860" y="4114073"/>
                  <a:pt x="11179737" y="4122156"/>
                </a:cubicBezTo>
                <a:cubicBezTo>
                  <a:pt x="11166827" y="4122156"/>
                  <a:pt x="11156069" y="4118115"/>
                  <a:pt x="11153918" y="4110031"/>
                </a:cubicBezTo>
                <a:cubicBezTo>
                  <a:pt x="11143159" y="4077697"/>
                  <a:pt x="11526149" y="4093864"/>
                  <a:pt x="11575637" y="4130240"/>
                </a:cubicBezTo>
                <a:cubicBezTo>
                  <a:pt x="11588547" y="4138323"/>
                  <a:pt x="11599305" y="4138323"/>
                  <a:pt x="11599305" y="4134282"/>
                </a:cubicBezTo>
                <a:cubicBezTo>
                  <a:pt x="11599305" y="4126198"/>
                  <a:pt x="11603608" y="4122156"/>
                  <a:pt x="11607911" y="4126198"/>
                </a:cubicBezTo>
                <a:cubicBezTo>
                  <a:pt x="11622973" y="4134282"/>
                  <a:pt x="11704735" y="4138323"/>
                  <a:pt x="11696128" y="4134282"/>
                </a:cubicBezTo>
                <a:cubicBezTo>
                  <a:pt x="11691825" y="4130240"/>
                  <a:pt x="11674611" y="4122156"/>
                  <a:pt x="11655247" y="4114073"/>
                </a:cubicBezTo>
                <a:cubicBezTo>
                  <a:pt x="11631579" y="4105989"/>
                  <a:pt x="11622973" y="4097906"/>
                  <a:pt x="11627276" y="4089823"/>
                </a:cubicBezTo>
                <a:cubicBezTo>
                  <a:pt x="11631579" y="4085781"/>
                  <a:pt x="11618669" y="4081739"/>
                  <a:pt x="11599305" y="4089823"/>
                </a:cubicBezTo>
                <a:cubicBezTo>
                  <a:pt x="11575637" y="4097906"/>
                  <a:pt x="11562727" y="4093864"/>
                  <a:pt x="11562727" y="4085781"/>
                </a:cubicBezTo>
                <a:cubicBezTo>
                  <a:pt x="11562727" y="4077697"/>
                  <a:pt x="11543363" y="4069614"/>
                  <a:pt x="11521846" y="4069614"/>
                </a:cubicBezTo>
                <a:cubicBezTo>
                  <a:pt x="11500330" y="4065572"/>
                  <a:pt x="11455145" y="4057489"/>
                  <a:pt x="11422871" y="4053447"/>
                </a:cubicBezTo>
                <a:cubicBezTo>
                  <a:pt x="11390597" y="4049405"/>
                  <a:pt x="11315290" y="4045364"/>
                  <a:pt x="11257196" y="4045364"/>
                </a:cubicBezTo>
                <a:cubicBezTo>
                  <a:pt x="11199102" y="4045364"/>
                  <a:pt x="11145311" y="4037280"/>
                  <a:pt x="11138857" y="4029197"/>
                </a:cubicBezTo>
                <a:cubicBezTo>
                  <a:pt x="11132401" y="4021113"/>
                  <a:pt x="11113037" y="4021113"/>
                  <a:pt x="11093673" y="4029197"/>
                </a:cubicBezTo>
                <a:cubicBezTo>
                  <a:pt x="11072156" y="4033238"/>
                  <a:pt x="11059247" y="4033238"/>
                  <a:pt x="11059247" y="4025155"/>
                </a:cubicBezTo>
                <a:cubicBezTo>
                  <a:pt x="11059247" y="4008988"/>
                  <a:pt x="11087217" y="3992821"/>
                  <a:pt x="11125947" y="3988779"/>
                </a:cubicBezTo>
                <a:cubicBezTo>
                  <a:pt x="11143159" y="3984738"/>
                  <a:pt x="11162525" y="3980696"/>
                  <a:pt x="11168979" y="3972612"/>
                </a:cubicBezTo>
                <a:cubicBezTo>
                  <a:pt x="11184041" y="3964529"/>
                  <a:pt x="11186193" y="3932195"/>
                  <a:pt x="11173283" y="3924112"/>
                </a:cubicBezTo>
                <a:cubicBezTo>
                  <a:pt x="11166827" y="3916028"/>
                  <a:pt x="11168979" y="3911986"/>
                  <a:pt x="11173283" y="3899861"/>
                </a:cubicBezTo>
                <a:cubicBezTo>
                  <a:pt x="11179737" y="3887736"/>
                  <a:pt x="11173283" y="3883694"/>
                  <a:pt x="11141008" y="3891778"/>
                </a:cubicBezTo>
                <a:cubicBezTo>
                  <a:pt x="11119492" y="3891778"/>
                  <a:pt x="11091521" y="3895820"/>
                  <a:pt x="11080763" y="3895820"/>
                </a:cubicBezTo>
                <a:cubicBezTo>
                  <a:pt x="11059247" y="3895820"/>
                  <a:pt x="11059247" y="3895820"/>
                  <a:pt x="11070005" y="3871569"/>
                </a:cubicBezTo>
                <a:cubicBezTo>
                  <a:pt x="11080763" y="3851360"/>
                  <a:pt x="11080763" y="3851360"/>
                  <a:pt x="11054943" y="3863486"/>
                </a:cubicBezTo>
                <a:cubicBezTo>
                  <a:pt x="11018365" y="3875611"/>
                  <a:pt x="10813961" y="3895820"/>
                  <a:pt x="10809657" y="3887736"/>
                </a:cubicBezTo>
                <a:cubicBezTo>
                  <a:pt x="10807506" y="3879653"/>
                  <a:pt x="10816113" y="3855402"/>
                  <a:pt x="10826871" y="3827110"/>
                </a:cubicBezTo>
                <a:cubicBezTo>
                  <a:pt x="10846235" y="3786693"/>
                  <a:pt x="10852690" y="3778609"/>
                  <a:pt x="10867751" y="3782651"/>
                </a:cubicBezTo>
                <a:cubicBezTo>
                  <a:pt x="10878509" y="3786693"/>
                  <a:pt x="10919391" y="3786693"/>
                  <a:pt x="10960271" y="3782651"/>
                </a:cubicBezTo>
                <a:cubicBezTo>
                  <a:pt x="10999001" y="3778609"/>
                  <a:pt x="11070005" y="3778609"/>
                  <a:pt x="11117340" y="3778609"/>
                </a:cubicBezTo>
                <a:cubicBezTo>
                  <a:pt x="11164676" y="3782651"/>
                  <a:pt x="11255045" y="3786693"/>
                  <a:pt x="11315290" y="3790735"/>
                </a:cubicBezTo>
                <a:cubicBezTo>
                  <a:pt x="11459449" y="3794776"/>
                  <a:pt x="11601456" y="3823068"/>
                  <a:pt x="11655247" y="3859444"/>
                </a:cubicBezTo>
                <a:cubicBezTo>
                  <a:pt x="11661702" y="3863486"/>
                  <a:pt x="11668157" y="3859444"/>
                  <a:pt x="11668157" y="3855402"/>
                </a:cubicBezTo>
                <a:cubicBezTo>
                  <a:pt x="11668157" y="3847319"/>
                  <a:pt x="11644489" y="3831152"/>
                  <a:pt x="11618669" y="3819027"/>
                </a:cubicBezTo>
                <a:cubicBezTo>
                  <a:pt x="11569182" y="3798818"/>
                  <a:pt x="11569182" y="3798818"/>
                  <a:pt x="11569182" y="3798818"/>
                </a:cubicBezTo>
                <a:cubicBezTo>
                  <a:pt x="11599305" y="3778609"/>
                  <a:pt x="11599305" y="3778609"/>
                  <a:pt x="11599305" y="3778609"/>
                </a:cubicBezTo>
                <a:cubicBezTo>
                  <a:pt x="11625124" y="3762442"/>
                  <a:pt x="11618669" y="3762442"/>
                  <a:pt x="11536907" y="3770526"/>
                </a:cubicBezTo>
                <a:cubicBezTo>
                  <a:pt x="11470207" y="3774568"/>
                  <a:pt x="11442236" y="3770526"/>
                  <a:pt x="11420719" y="3754359"/>
                </a:cubicBezTo>
                <a:cubicBezTo>
                  <a:pt x="11397051" y="3738192"/>
                  <a:pt x="11364777" y="3734150"/>
                  <a:pt x="11263651" y="3742234"/>
                </a:cubicBezTo>
                <a:cubicBezTo>
                  <a:pt x="11194799" y="3746275"/>
                  <a:pt x="11123795" y="3746275"/>
                  <a:pt x="11104431" y="3742234"/>
                </a:cubicBezTo>
                <a:cubicBezTo>
                  <a:pt x="11087217" y="3738192"/>
                  <a:pt x="11078611" y="3730109"/>
                  <a:pt x="11085066" y="3730109"/>
                </a:cubicBezTo>
                <a:cubicBezTo>
                  <a:pt x="11091521" y="3726067"/>
                  <a:pt x="11100127" y="3717983"/>
                  <a:pt x="11104431" y="3705858"/>
                </a:cubicBezTo>
                <a:cubicBezTo>
                  <a:pt x="11108733" y="3693733"/>
                  <a:pt x="11115189" y="3681608"/>
                  <a:pt x="11119492" y="3681608"/>
                </a:cubicBezTo>
                <a:cubicBezTo>
                  <a:pt x="11123795" y="3681608"/>
                  <a:pt x="11128099" y="3677566"/>
                  <a:pt x="11128099" y="3669483"/>
                </a:cubicBezTo>
                <a:cubicBezTo>
                  <a:pt x="11130250" y="3653316"/>
                  <a:pt x="11203405" y="3588648"/>
                  <a:pt x="11235679" y="3576523"/>
                </a:cubicBezTo>
                <a:cubicBezTo>
                  <a:pt x="11252893" y="3572481"/>
                  <a:pt x="11267954" y="3560356"/>
                  <a:pt x="11267954" y="3556314"/>
                </a:cubicBezTo>
                <a:cubicBezTo>
                  <a:pt x="11270105" y="3548231"/>
                  <a:pt x="11278712" y="3540147"/>
                  <a:pt x="11289471" y="3540147"/>
                </a:cubicBezTo>
                <a:cubicBezTo>
                  <a:pt x="11298077" y="3540147"/>
                  <a:pt x="11306683" y="3532064"/>
                  <a:pt x="11308835" y="3528022"/>
                </a:cubicBezTo>
                <a:cubicBezTo>
                  <a:pt x="11313139" y="3507813"/>
                  <a:pt x="11351867" y="3491646"/>
                  <a:pt x="11369081" y="3507813"/>
                </a:cubicBezTo>
                <a:cubicBezTo>
                  <a:pt x="11388445" y="3523980"/>
                  <a:pt x="11590698" y="3580565"/>
                  <a:pt x="11610063" y="3576523"/>
                </a:cubicBezTo>
                <a:cubicBezTo>
                  <a:pt x="11616517" y="3576523"/>
                  <a:pt x="11605759" y="3568439"/>
                  <a:pt x="11586395" y="3560356"/>
                </a:cubicBezTo>
                <a:cubicBezTo>
                  <a:pt x="11567030" y="3552272"/>
                  <a:pt x="11543363" y="3540147"/>
                  <a:pt x="11532604" y="3532064"/>
                </a:cubicBezTo>
                <a:cubicBezTo>
                  <a:pt x="11515391" y="3519939"/>
                  <a:pt x="11515391" y="3519939"/>
                  <a:pt x="11515391" y="3519939"/>
                </a:cubicBezTo>
                <a:cubicBezTo>
                  <a:pt x="11532604" y="3515897"/>
                  <a:pt x="11532604" y="3515897"/>
                  <a:pt x="11532604" y="3515897"/>
                </a:cubicBezTo>
                <a:cubicBezTo>
                  <a:pt x="11547665" y="3511855"/>
                  <a:pt x="11547665" y="3511855"/>
                  <a:pt x="11536907" y="3503772"/>
                </a:cubicBezTo>
                <a:cubicBezTo>
                  <a:pt x="11530453" y="3495688"/>
                  <a:pt x="11519695" y="3491646"/>
                  <a:pt x="11511088" y="3491646"/>
                </a:cubicBezTo>
                <a:cubicBezTo>
                  <a:pt x="11498178" y="3491646"/>
                  <a:pt x="11498178" y="3495688"/>
                  <a:pt x="11504633" y="3507813"/>
                </a:cubicBezTo>
                <a:cubicBezTo>
                  <a:pt x="11515391" y="3523980"/>
                  <a:pt x="11500330" y="3519939"/>
                  <a:pt x="11442236" y="3487605"/>
                </a:cubicBezTo>
                <a:cubicBezTo>
                  <a:pt x="11403507" y="3471438"/>
                  <a:pt x="11403507" y="3471438"/>
                  <a:pt x="11403507" y="3471438"/>
                </a:cubicBezTo>
                <a:cubicBezTo>
                  <a:pt x="11422871" y="3426979"/>
                  <a:pt x="11422871" y="3426979"/>
                  <a:pt x="11422871" y="3426979"/>
                </a:cubicBezTo>
                <a:cubicBezTo>
                  <a:pt x="11433629" y="3406770"/>
                  <a:pt x="11444387" y="3370395"/>
                  <a:pt x="11448691" y="3346144"/>
                </a:cubicBezTo>
                <a:cubicBezTo>
                  <a:pt x="11450843" y="3321894"/>
                  <a:pt x="11457297" y="3301685"/>
                  <a:pt x="11459449" y="3301685"/>
                </a:cubicBezTo>
                <a:cubicBezTo>
                  <a:pt x="11463752" y="3301685"/>
                  <a:pt x="11463752" y="3293602"/>
                  <a:pt x="11459449" y="3281476"/>
                </a:cubicBezTo>
                <a:cubicBezTo>
                  <a:pt x="11442236" y="3241059"/>
                  <a:pt x="11468055" y="3241059"/>
                  <a:pt x="11515391" y="3281476"/>
                </a:cubicBezTo>
                <a:cubicBezTo>
                  <a:pt x="11528301" y="3293602"/>
                  <a:pt x="11547665" y="3309769"/>
                  <a:pt x="11556272" y="3313810"/>
                </a:cubicBezTo>
                <a:cubicBezTo>
                  <a:pt x="11573485" y="3317852"/>
                  <a:pt x="11569182" y="3313810"/>
                  <a:pt x="11541211" y="3289560"/>
                </a:cubicBezTo>
                <a:cubicBezTo>
                  <a:pt x="11528301" y="3281476"/>
                  <a:pt x="11528301" y="3277435"/>
                  <a:pt x="11534756" y="3265310"/>
                </a:cubicBezTo>
                <a:cubicBezTo>
                  <a:pt x="11541211" y="3257226"/>
                  <a:pt x="11539059" y="3253184"/>
                  <a:pt x="11528301" y="3253184"/>
                </a:cubicBezTo>
                <a:cubicBezTo>
                  <a:pt x="11519695" y="3253184"/>
                  <a:pt x="11502481" y="3245101"/>
                  <a:pt x="11489571" y="3228934"/>
                </a:cubicBezTo>
                <a:cubicBezTo>
                  <a:pt x="11465904" y="3204684"/>
                  <a:pt x="11465904" y="3204684"/>
                  <a:pt x="11465904" y="3204684"/>
                </a:cubicBezTo>
                <a:cubicBezTo>
                  <a:pt x="11483117" y="3204684"/>
                  <a:pt x="11483117" y="3204684"/>
                  <a:pt x="11483117" y="3204684"/>
                </a:cubicBezTo>
                <a:cubicBezTo>
                  <a:pt x="11491723" y="3200642"/>
                  <a:pt x="11508937" y="3204684"/>
                  <a:pt x="11521846" y="3212767"/>
                </a:cubicBezTo>
                <a:cubicBezTo>
                  <a:pt x="11562727" y="3237017"/>
                  <a:pt x="11646641" y="3265310"/>
                  <a:pt x="11646641" y="3253184"/>
                </a:cubicBezTo>
                <a:cubicBezTo>
                  <a:pt x="11646641" y="3245101"/>
                  <a:pt x="11653095" y="3241059"/>
                  <a:pt x="11659550" y="3241059"/>
                </a:cubicBezTo>
                <a:cubicBezTo>
                  <a:pt x="11678915" y="3237017"/>
                  <a:pt x="11678915" y="3216809"/>
                  <a:pt x="11661702" y="3208725"/>
                </a:cubicBezTo>
                <a:cubicBezTo>
                  <a:pt x="11635883" y="3192559"/>
                  <a:pt x="11653095" y="3188517"/>
                  <a:pt x="11698279" y="3196600"/>
                </a:cubicBezTo>
                <a:cubicBezTo>
                  <a:pt x="11721947" y="3200642"/>
                  <a:pt x="11795103" y="3208725"/>
                  <a:pt x="11859651" y="3212767"/>
                </a:cubicBezTo>
                <a:cubicBezTo>
                  <a:pt x="11924200" y="3220851"/>
                  <a:pt x="11984446" y="3228934"/>
                  <a:pt x="11993053" y="3228934"/>
                </a:cubicBezTo>
                <a:cubicBezTo>
                  <a:pt x="12008113" y="3237017"/>
                  <a:pt x="12008113" y="3237017"/>
                  <a:pt x="11990901" y="3216809"/>
                </a:cubicBezTo>
                <a:cubicBezTo>
                  <a:pt x="11967233" y="3188517"/>
                  <a:pt x="11969385" y="3168308"/>
                  <a:pt x="11993053" y="3176392"/>
                </a:cubicBezTo>
                <a:cubicBezTo>
                  <a:pt x="12027479" y="3188517"/>
                  <a:pt x="12005962" y="3168308"/>
                  <a:pt x="11958627" y="3144058"/>
                </a:cubicBezTo>
                <a:cubicBezTo>
                  <a:pt x="11904835" y="3115766"/>
                  <a:pt x="11812315" y="3095557"/>
                  <a:pt x="11808013" y="3107682"/>
                </a:cubicBezTo>
                <a:cubicBezTo>
                  <a:pt x="11805861" y="3111724"/>
                  <a:pt x="11810164" y="3115766"/>
                  <a:pt x="11816619" y="3111724"/>
                </a:cubicBezTo>
                <a:cubicBezTo>
                  <a:pt x="11840287" y="3111724"/>
                  <a:pt x="11838135" y="3140016"/>
                  <a:pt x="11816619" y="3144058"/>
                </a:cubicBezTo>
                <a:cubicBezTo>
                  <a:pt x="11792951" y="3148100"/>
                  <a:pt x="11792951" y="3148100"/>
                  <a:pt x="11792951" y="3148100"/>
                </a:cubicBezTo>
                <a:cubicBezTo>
                  <a:pt x="11816619" y="3156183"/>
                  <a:pt x="11816619" y="3156183"/>
                  <a:pt x="11816619" y="3156183"/>
                </a:cubicBezTo>
                <a:cubicBezTo>
                  <a:pt x="11829529" y="3156183"/>
                  <a:pt x="11790799" y="3164267"/>
                  <a:pt x="11728402" y="3168308"/>
                </a:cubicBezTo>
                <a:cubicBezTo>
                  <a:pt x="11633731" y="3172350"/>
                  <a:pt x="11607911" y="3168308"/>
                  <a:pt x="11554121" y="3144058"/>
                </a:cubicBezTo>
                <a:cubicBezTo>
                  <a:pt x="11519695" y="3127891"/>
                  <a:pt x="11489571" y="3107682"/>
                  <a:pt x="11485269" y="3095557"/>
                </a:cubicBezTo>
                <a:cubicBezTo>
                  <a:pt x="11480965" y="3087474"/>
                  <a:pt x="11459449" y="3071307"/>
                  <a:pt x="11437933" y="3059182"/>
                </a:cubicBezTo>
                <a:cubicBezTo>
                  <a:pt x="11414265" y="3051098"/>
                  <a:pt x="11384142" y="3034931"/>
                  <a:pt x="11371232" y="3018764"/>
                </a:cubicBezTo>
                <a:cubicBezTo>
                  <a:pt x="11332503" y="2982388"/>
                  <a:pt x="11300229" y="2966221"/>
                  <a:pt x="11272257" y="2974305"/>
                </a:cubicBezTo>
                <a:cubicBezTo>
                  <a:pt x="11252893" y="2982388"/>
                  <a:pt x="11246438" y="2978347"/>
                  <a:pt x="11244286" y="2958138"/>
                </a:cubicBezTo>
                <a:cubicBezTo>
                  <a:pt x="11239983" y="2925804"/>
                  <a:pt x="11252893" y="2925804"/>
                  <a:pt x="11302380" y="2954096"/>
                </a:cubicBezTo>
                <a:cubicBezTo>
                  <a:pt x="11323897" y="2970263"/>
                  <a:pt x="11358323" y="2978347"/>
                  <a:pt x="11379839" y="2978347"/>
                </a:cubicBezTo>
                <a:cubicBezTo>
                  <a:pt x="11399203" y="2978347"/>
                  <a:pt x="11420719" y="2978347"/>
                  <a:pt x="11427175" y="2986430"/>
                </a:cubicBezTo>
                <a:cubicBezTo>
                  <a:pt x="11457297" y="3018764"/>
                  <a:pt x="11523997" y="3071307"/>
                  <a:pt x="11541211" y="3075348"/>
                </a:cubicBezTo>
                <a:cubicBezTo>
                  <a:pt x="11564879" y="3083432"/>
                  <a:pt x="11558423" y="3079390"/>
                  <a:pt x="11506785" y="3030889"/>
                </a:cubicBezTo>
                <a:cubicBezTo>
                  <a:pt x="11480965" y="3010681"/>
                  <a:pt x="11474511" y="2998555"/>
                  <a:pt x="11470207" y="2962180"/>
                </a:cubicBezTo>
                <a:cubicBezTo>
                  <a:pt x="11468055" y="2937929"/>
                  <a:pt x="11461601" y="2901554"/>
                  <a:pt x="11457297" y="2881345"/>
                </a:cubicBezTo>
                <a:cubicBezTo>
                  <a:pt x="11446539" y="2844970"/>
                  <a:pt x="11446539" y="2844970"/>
                  <a:pt x="11446539" y="2844970"/>
                </a:cubicBezTo>
                <a:cubicBezTo>
                  <a:pt x="11470207" y="2840928"/>
                  <a:pt x="11470207" y="2840928"/>
                  <a:pt x="11470207" y="2840928"/>
                </a:cubicBezTo>
                <a:cubicBezTo>
                  <a:pt x="11483117" y="2840928"/>
                  <a:pt x="11521846" y="2857095"/>
                  <a:pt x="11556272" y="2877303"/>
                </a:cubicBezTo>
                <a:cubicBezTo>
                  <a:pt x="11620821" y="2909637"/>
                  <a:pt x="11657399" y="2917721"/>
                  <a:pt x="11650943" y="2897512"/>
                </a:cubicBezTo>
                <a:cubicBezTo>
                  <a:pt x="11648792" y="2889429"/>
                  <a:pt x="11638034" y="2881345"/>
                  <a:pt x="11622973" y="2877303"/>
                </a:cubicBezTo>
                <a:cubicBezTo>
                  <a:pt x="11603608" y="2873262"/>
                  <a:pt x="11582091" y="2853053"/>
                  <a:pt x="11564879" y="2820719"/>
                </a:cubicBezTo>
                <a:cubicBezTo>
                  <a:pt x="11562727" y="2820719"/>
                  <a:pt x="11564879" y="2812636"/>
                  <a:pt x="11567030" y="2808594"/>
                </a:cubicBezTo>
                <a:cubicBezTo>
                  <a:pt x="11571333" y="2800511"/>
                  <a:pt x="11560575" y="2796469"/>
                  <a:pt x="11543363" y="2796469"/>
                </a:cubicBezTo>
                <a:cubicBezTo>
                  <a:pt x="11526149" y="2796469"/>
                  <a:pt x="11500330" y="2788385"/>
                  <a:pt x="11485269" y="2780302"/>
                </a:cubicBezTo>
                <a:cubicBezTo>
                  <a:pt x="11459449" y="2764135"/>
                  <a:pt x="11347565" y="2719676"/>
                  <a:pt x="11308835" y="2711592"/>
                </a:cubicBezTo>
                <a:cubicBezTo>
                  <a:pt x="11285167" y="2707551"/>
                  <a:pt x="11272257" y="2679259"/>
                  <a:pt x="11287319" y="2659050"/>
                </a:cubicBezTo>
                <a:cubicBezTo>
                  <a:pt x="11291622" y="2650967"/>
                  <a:pt x="11300229" y="2650967"/>
                  <a:pt x="11306683" y="2663092"/>
                </a:cubicBezTo>
                <a:cubicBezTo>
                  <a:pt x="11321745" y="2683300"/>
                  <a:pt x="11330351" y="2679259"/>
                  <a:pt x="11330351" y="2655008"/>
                </a:cubicBezTo>
                <a:cubicBezTo>
                  <a:pt x="11328199" y="2642883"/>
                  <a:pt x="11323897" y="2634800"/>
                  <a:pt x="11317441" y="2634800"/>
                </a:cubicBezTo>
                <a:cubicBezTo>
                  <a:pt x="11310987" y="2634800"/>
                  <a:pt x="11304531" y="2626716"/>
                  <a:pt x="11304531" y="2614591"/>
                </a:cubicBezTo>
                <a:cubicBezTo>
                  <a:pt x="11304531" y="2598424"/>
                  <a:pt x="11313139" y="2594383"/>
                  <a:pt x="11351867" y="2598424"/>
                </a:cubicBezTo>
                <a:cubicBezTo>
                  <a:pt x="11407810" y="2598424"/>
                  <a:pt x="11528301" y="2614591"/>
                  <a:pt x="11536907" y="2618633"/>
                </a:cubicBezTo>
                <a:cubicBezTo>
                  <a:pt x="11541211" y="2622675"/>
                  <a:pt x="11549817" y="2614591"/>
                  <a:pt x="11558423" y="2602466"/>
                </a:cubicBezTo>
                <a:cubicBezTo>
                  <a:pt x="11569182" y="2586299"/>
                  <a:pt x="11569182" y="2582257"/>
                  <a:pt x="11560575" y="2582257"/>
                </a:cubicBezTo>
                <a:cubicBezTo>
                  <a:pt x="11556272" y="2582257"/>
                  <a:pt x="11551969" y="2578216"/>
                  <a:pt x="11551969" y="2566090"/>
                </a:cubicBezTo>
                <a:cubicBezTo>
                  <a:pt x="11551969" y="2529715"/>
                  <a:pt x="11549817" y="2513548"/>
                  <a:pt x="11536907" y="2517590"/>
                </a:cubicBezTo>
                <a:cubicBezTo>
                  <a:pt x="11523997" y="2517590"/>
                  <a:pt x="11521846" y="2566090"/>
                  <a:pt x="11534756" y="2578216"/>
                </a:cubicBezTo>
                <a:cubicBezTo>
                  <a:pt x="11539059" y="2582257"/>
                  <a:pt x="11515391" y="2582257"/>
                  <a:pt x="11480965" y="2578216"/>
                </a:cubicBezTo>
                <a:cubicBezTo>
                  <a:pt x="11446539" y="2578216"/>
                  <a:pt x="11390597" y="2578216"/>
                  <a:pt x="11356171" y="2582257"/>
                </a:cubicBezTo>
                <a:cubicBezTo>
                  <a:pt x="11306683" y="2586299"/>
                  <a:pt x="11293773" y="2586299"/>
                  <a:pt x="11293773" y="2570132"/>
                </a:cubicBezTo>
                <a:cubicBezTo>
                  <a:pt x="11295925" y="2558007"/>
                  <a:pt x="11291622" y="2553965"/>
                  <a:pt x="11278712" y="2553965"/>
                </a:cubicBezTo>
                <a:cubicBezTo>
                  <a:pt x="11267954" y="2558007"/>
                  <a:pt x="11261499" y="2549923"/>
                  <a:pt x="11261499" y="2537798"/>
                </a:cubicBezTo>
                <a:cubicBezTo>
                  <a:pt x="11261499" y="2525673"/>
                  <a:pt x="11263651" y="2513548"/>
                  <a:pt x="11265803" y="2513548"/>
                </a:cubicBezTo>
                <a:cubicBezTo>
                  <a:pt x="11278712" y="2513548"/>
                  <a:pt x="11272257" y="2473130"/>
                  <a:pt x="11255045" y="2440797"/>
                </a:cubicBezTo>
                <a:cubicBezTo>
                  <a:pt x="11246438" y="2420588"/>
                  <a:pt x="11239983" y="2404421"/>
                  <a:pt x="11239983" y="2400379"/>
                </a:cubicBezTo>
                <a:cubicBezTo>
                  <a:pt x="11242135" y="2396338"/>
                  <a:pt x="11257196" y="2384212"/>
                  <a:pt x="11274409" y="2368045"/>
                </a:cubicBezTo>
                <a:cubicBezTo>
                  <a:pt x="11306683" y="2343795"/>
                  <a:pt x="11306683" y="2343795"/>
                  <a:pt x="11306683" y="2343795"/>
                </a:cubicBezTo>
                <a:cubicBezTo>
                  <a:pt x="11261499" y="2355920"/>
                  <a:pt x="11261499" y="2355920"/>
                  <a:pt x="11261499" y="2355920"/>
                </a:cubicBezTo>
                <a:cubicBezTo>
                  <a:pt x="11235679" y="2359962"/>
                  <a:pt x="11214163" y="2359962"/>
                  <a:pt x="11212012" y="2351879"/>
                </a:cubicBezTo>
                <a:cubicBezTo>
                  <a:pt x="11209860" y="2343795"/>
                  <a:pt x="11214163" y="2343795"/>
                  <a:pt x="11218467" y="2347837"/>
                </a:cubicBezTo>
                <a:cubicBezTo>
                  <a:pt x="11227073" y="2355920"/>
                  <a:pt x="11227073" y="2351879"/>
                  <a:pt x="11216315" y="2327628"/>
                </a:cubicBezTo>
                <a:cubicBezTo>
                  <a:pt x="11201253" y="2295294"/>
                  <a:pt x="11199102" y="2283169"/>
                  <a:pt x="11205557" y="2242752"/>
                </a:cubicBezTo>
                <a:cubicBezTo>
                  <a:pt x="11212012" y="2218501"/>
                  <a:pt x="11196951" y="2198293"/>
                  <a:pt x="11134553" y="2153834"/>
                </a:cubicBezTo>
                <a:cubicBezTo>
                  <a:pt x="11123795" y="2145750"/>
                  <a:pt x="11115189" y="2133625"/>
                  <a:pt x="11115189" y="2125542"/>
                </a:cubicBezTo>
                <a:cubicBezTo>
                  <a:pt x="11115189" y="2121500"/>
                  <a:pt x="11108733" y="2113416"/>
                  <a:pt x="11102279" y="2109375"/>
                </a:cubicBezTo>
                <a:cubicBezTo>
                  <a:pt x="11093673" y="2105333"/>
                  <a:pt x="11104431" y="2105333"/>
                  <a:pt x="11125947" y="2105333"/>
                </a:cubicBezTo>
                <a:cubicBezTo>
                  <a:pt x="11147463" y="2109375"/>
                  <a:pt x="11168979" y="2117458"/>
                  <a:pt x="11175434" y="2121500"/>
                </a:cubicBezTo>
                <a:cubicBezTo>
                  <a:pt x="11196951" y="2145750"/>
                  <a:pt x="11196951" y="2113416"/>
                  <a:pt x="11177586" y="2048749"/>
                </a:cubicBezTo>
                <a:cubicBezTo>
                  <a:pt x="11158221" y="1984081"/>
                  <a:pt x="11158221" y="1984081"/>
                  <a:pt x="11158221" y="1984081"/>
                </a:cubicBezTo>
                <a:cubicBezTo>
                  <a:pt x="11177586" y="1980039"/>
                  <a:pt x="11177586" y="1980039"/>
                  <a:pt x="11177586" y="1980039"/>
                </a:cubicBezTo>
                <a:cubicBezTo>
                  <a:pt x="11196951" y="1975998"/>
                  <a:pt x="11196951" y="1975998"/>
                  <a:pt x="11196951" y="1975998"/>
                </a:cubicBezTo>
                <a:cubicBezTo>
                  <a:pt x="11175434" y="1963872"/>
                  <a:pt x="11175434" y="1963872"/>
                  <a:pt x="11175434" y="1963872"/>
                </a:cubicBezTo>
                <a:cubicBezTo>
                  <a:pt x="11149615" y="1947705"/>
                  <a:pt x="11115189" y="1903246"/>
                  <a:pt x="11097975" y="1862829"/>
                </a:cubicBezTo>
                <a:cubicBezTo>
                  <a:pt x="11087217" y="1834537"/>
                  <a:pt x="11087217" y="1834537"/>
                  <a:pt x="11087217" y="1834537"/>
                </a:cubicBezTo>
                <a:cubicBezTo>
                  <a:pt x="11110885" y="1842620"/>
                  <a:pt x="11110885" y="1842620"/>
                  <a:pt x="11110885" y="1842620"/>
                </a:cubicBezTo>
                <a:cubicBezTo>
                  <a:pt x="11136705" y="1846662"/>
                  <a:pt x="11184041" y="1850704"/>
                  <a:pt x="11369081" y="1850704"/>
                </a:cubicBezTo>
                <a:cubicBezTo>
                  <a:pt x="11442236" y="1854746"/>
                  <a:pt x="11502481" y="1854746"/>
                  <a:pt x="11508937" y="1858787"/>
                </a:cubicBezTo>
                <a:cubicBezTo>
                  <a:pt x="11513239" y="1862829"/>
                  <a:pt x="11543363" y="1866871"/>
                  <a:pt x="11573485" y="1866871"/>
                </a:cubicBezTo>
                <a:cubicBezTo>
                  <a:pt x="11603608" y="1866871"/>
                  <a:pt x="11638034" y="1874954"/>
                  <a:pt x="11650943" y="1878996"/>
                </a:cubicBezTo>
                <a:cubicBezTo>
                  <a:pt x="11666005" y="1887079"/>
                  <a:pt x="11676763" y="1887079"/>
                  <a:pt x="11681067" y="1878996"/>
                </a:cubicBezTo>
                <a:cubicBezTo>
                  <a:pt x="11685369" y="1870913"/>
                  <a:pt x="11696128" y="1862829"/>
                  <a:pt x="11704735" y="1858787"/>
                </a:cubicBezTo>
                <a:cubicBezTo>
                  <a:pt x="11721947" y="1850704"/>
                  <a:pt x="11721947" y="1850704"/>
                  <a:pt x="11700431" y="1850704"/>
                </a:cubicBezTo>
                <a:cubicBezTo>
                  <a:pt x="11689673" y="1850704"/>
                  <a:pt x="11659550" y="1842620"/>
                  <a:pt x="11635883" y="1834537"/>
                </a:cubicBezTo>
                <a:cubicBezTo>
                  <a:pt x="11586395" y="1814328"/>
                  <a:pt x="11354019" y="1798161"/>
                  <a:pt x="11280864" y="1802203"/>
                </a:cubicBezTo>
                <a:cubicBezTo>
                  <a:pt x="11261499" y="1806245"/>
                  <a:pt x="11203405" y="1802203"/>
                  <a:pt x="11151767" y="1798161"/>
                </a:cubicBezTo>
                <a:cubicBezTo>
                  <a:pt x="11054943" y="1786036"/>
                  <a:pt x="11042033" y="1777953"/>
                  <a:pt x="11011911" y="1709243"/>
                </a:cubicBezTo>
                <a:cubicBezTo>
                  <a:pt x="11003304" y="1693076"/>
                  <a:pt x="10994697" y="1680951"/>
                  <a:pt x="10988243" y="1680951"/>
                </a:cubicBezTo>
                <a:cubicBezTo>
                  <a:pt x="10983939" y="1680951"/>
                  <a:pt x="10964575" y="1664784"/>
                  <a:pt x="10945210" y="1648617"/>
                </a:cubicBezTo>
                <a:cubicBezTo>
                  <a:pt x="10915087" y="1616284"/>
                  <a:pt x="10912935" y="1612242"/>
                  <a:pt x="10923694" y="1608200"/>
                </a:cubicBezTo>
                <a:cubicBezTo>
                  <a:pt x="10940907" y="1600117"/>
                  <a:pt x="11003304" y="1652659"/>
                  <a:pt x="11011911" y="1676909"/>
                </a:cubicBezTo>
                <a:cubicBezTo>
                  <a:pt x="11014062" y="1684993"/>
                  <a:pt x="11022669" y="1689035"/>
                  <a:pt x="11031275" y="1689035"/>
                </a:cubicBezTo>
                <a:cubicBezTo>
                  <a:pt x="11044185" y="1684993"/>
                  <a:pt x="11044185" y="1684993"/>
                  <a:pt x="11035579" y="1680951"/>
                </a:cubicBezTo>
                <a:cubicBezTo>
                  <a:pt x="11029123" y="1676909"/>
                  <a:pt x="11016214" y="1664784"/>
                  <a:pt x="11007607" y="1652659"/>
                </a:cubicBezTo>
                <a:cubicBezTo>
                  <a:pt x="10977485" y="1604158"/>
                  <a:pt x="10889268" y="1539491"/>
                  <a:pt x="10863449" y="1543532"/>
                </a:cubicBezTo>
                <a:cubicBezTo>
                  <a:pt x="10848387" y="1543532"/>
                  <a:pt x="10816113" y="1531407"/>
                  <a:pt x="10783838" y="1507157"/>
                </a:cubicBezTo>
                <a:cubicBezTo>
                  <a:pt x="10723593" y="1462698"/>
                  <a:pt x="10697773" y="1462698"/>
                  <a:pt x="10508430" y="1470781"/>
                </a:cubicBezTo>
                <a:cubicBezTo>
                  <a:pt x="10448185" y="1474823"/>
                  <a:pt x="10355665" y="1474823"/>
                  <a:pt x="10301873" y="1474823"/>
                </a:cubicBezTo>
                <a:cubicBezTo>
                  <a:pt x="10084559" y="1458656"/>
                  <a:pt x="9912429" y="1466739"/>
                  <a:pt x="9598292" y="1490990"/>
                </a:cubicBezTo>
                <a:cubicBezTo>
                  <a:pt x="9417555" y="1507157"/>
                  <a:pt x="9245425" y="1515240"/>
                  <a:pt x="9213151" y="1515240"/>
                </a:cubicBezTo>
                <a:cubicBezTo>
                  <a:pt x="9183028" y="1511199"/>
                  <a:pt x="9139995" y="1515240"/>
                  <a:pt x="9118479" y="1515240"/>
                </a:cubicBezTo>
                <a:cubicBezTo>
                  <a:pt x="8868891" y="1559699"/>
                  <a:pt x="8049121" y="1616284"/>
                  <a:pt x="8049121" y="1592033"/>
                </a:cubicBezTo>
                <a:cubicBezTo>
                  <a:pt x="8049121" y="1583950"/>
                  <a:pt x="8044817" y="1583950"/>
                  <a:pt x="8042666" y="1592033"/>
                </a:cubicBezTo>
                <a:cubicBezTo>
                  <a:pt x="8038363" y="1596075"/>
                  <a:pt x="7999633" y="1608200"/>
                  <a:pt x="7958752" y="1612242"/>
                </a:cubicBezTo>
                <a:cubicBezTo>
                  <a:pt x="7915720" y="1616284"/>
                  <a:pt x="7844716" y="1628409"/>
                  <a:pt x="7797380" y="1640534"/>
                </a:cubicBezTo>
                <a:cubicBezTo>
                  <a:pt x="7623099" y="1672868"/>
                  <a:pt x="7504759" y="1689035"/>
                  <a:pt x="7502607" y="1676909"/>
                </a:cubicBezTo>
                <a:cubicBezTo>
                  <a:pt x="7502607" y="1668826"/>
                  <a:pt x="7500456" y="1664784"/>
                  <a:pt x="7498304" y="1668826"/>
                </a:cubicBezTo>
                <a:cubicBezTo>
                  <a:pt x="7496153" y="1672868"/>
                  <a:pt x="7491849" y="1672868"/>
                  <a:pt x="7489698" y="1664784"/>
                </a:cubicBezTo>
                <a:cubicBezTo>
                  <a:pt x="7485394" y="1656701"/>
                  <a:pt x="7489698" y="1648617"/>
                  <a:pt x="7496153" y="1648617"/>
                </a:cubicBezTo>
                <a:cubicBezTo>
                  <a:pt x="7500456" y="1648617"/>
                  <a:pt x="7511214" y="1636492"/>
                  <a:pt x="7519820" y="1624367"/>
                </a:cubicBezTo>
                <a:cubicBezTo>
                  <a:pt x="7526275" y="1612242"/>
                  <a:pt x="7537033" y="1604158"/>
                  <a:pt x="7543488" y="1604158"/>
                </a:cubicBezTo>
                <a:cubicBezTo>
                  <a:pt x="7552095" y="1604158"/>
                  <a:pt x="7565005" y="1600117"/>
                  <a:pt x="7571460" y="1587991"/>
                </a:cubicBezTo>
                <a:cubicBezTo>
                  <a:pt x="7595127" y="1563741"/>
                  <a:pt x="7739286" y="1511199"/>
                  <a:pt x="7782319" y="1515240"/>
                </a:cubicBezTo>
                <a:cubicBezTo>
                  <a:pt x="7868384" y="1523324"/>
                  <a:pt x="7954449" y="1519282"/>
                  <a:pt x="7950146" y="1511199"/>
                </a:cubicBezTo>
                <a:cubicBezTo>
                  <a:pt x="7945843" y="1495032"/>
                  <a:pt x="8038363" y="1470781"/>
                  <a:pt x="8113669" y="1462698"/>
                </a:cubicBezTo>
                <a:cubicBezTo>
                  <a:pt x="8150247" y="1458656"/>
                  <a:pt x="8163157" y="1454614"/>
                  <a:pt x="8156702" y="1446531"/>
                </a:cubicBezTo>
                <a:cubicBezTo>
                  <a:pt x="8152399" y="1438447"/>
                  <a:pt x="8130882" y="1434406"/>
                  <a:pt x="8111518" y="1434406"/>
                </a:cubicBezTo>
                <a:cubicBezTo>
                  <a:pt x="8090002" y="1438447"/>
                  <a:pt x="8074940" y="1434406"/>
                  <a:pt x="8077092" y="1426322"/>
                </a:cubicBezTo>
                <a:cubicBezTo>
                  <a:pt x="8079243" y="1422280"/>
                  <a:pt x="8074940" y="1410155"/>
                  <a:pt x="8068485" y="1410155"/>
                </a:cubicBezTo>
                <a:cubicBezTo>
                  <a:pt x="8062030" y="1406114"/>
                  <a:pt x="8055576" y="1410155"/>
                  <a:pt x="8055576" y="1414197"/>
                </a:cubicBezTo>
                <a:cubicBezTo>
                  <a:pt x="8053424" y="1426322"/>
                  <a:pt x="7769409" y="1462698"/>
                  <a:pt x="7765106" y="1450573"/>
                </a:cubicBezTo>
                <a:cubicBezTo>
                  <a:pt x="7758651" y="1438447"/>
                  <a:pt x="7909265" y="1406114"/>
                  <a:pt x="8044817" y="1393988"/>
                </a:cubicBezTo>
                <a:cubicBezTo>
                  <a:pt x="8124428" y="1385905"/>
                  <a:pt x="8188976" y="1373780"/>
                  <a:pt x="8186825" y="1369738"/>
                </a:cubicBezTo>
                <a:cubicBezTo>
                  <a:pt x="8184673" y="1365696"/>
                  <a:pt x="8191128" y="1361654"/>
                  <a:pt x="8201886" y="1365696"/>
                </a:cubicBezTo>
                <a:cubicBezTo>
                  <a:pt x="8212644" y="1369738"/>
                  <a:pt x="8219099" y="1369738"/>
                  <a:pt x="8219099" y="1357613"/>
                </a:cubicBezTo>
                <a:cubicBezTo>
                  <a:pt x="8219099" y="1341446"/>
                  <a:pt x="8210493" y="1337404"/>
                  <a:pt x="8199735" y="1341446"/>
                </a:cubicBezTo>
                <a:cubicBezTo>
                  <a:pt x="8180370" y="1353571"/>
                  <a:pt x="7894204" y="1381863"/>
                  <a:pt x="7892052" y="1373780"/>
                </a:cubicBezTo>
                <a:cubicBezTo>
                  <a:pt x="7885597" y="1349529"/>
                  <a:pt x="8051272" y="1296987"/>
                  <a:pt x="8169612" y="1284862"/>
                </a:cubicBezTo>
                <a:cubicBezTo>
                  <a:pt x="8272890" y="1276778"/>
                  <a:pt x="8272890" y="1276778"/>
                  <a:pt x="8221251" y="1268695"/>
                </a:cubicBezTo>
                <a:cubicBezTo>
                  <a:pt x="8167460" y="1256569"/>
                  <a:pt x="8167460" y="1256569"/>
                  <a:pt x="8167460" y="1256569"/>
                </a:cubicBezTo>
                <a:cubicBezTo>
                  <a:pt x="8214796" y="1240403"/>
                  <a:pt x="8214796" y="1240403"/>
                  <a:pt x="8214796" y="1240403"/>
                </a:cubicBezTo>
                <a:cubicBezTo>
                  <a:pt x="8240615" y="1232319"/>
                  <a:pt x="8292254" y="1224236"/>
                  <a:pt x="8328832" y="1220194"/>
                </a:cubicBezTo>
                <a:cubicBezTo>
                  <a:pt x="8406291" y="1212110"/>
                  <a:pt x="8460081" y="1195944"/>
                  <a:pt x="8440717" y="1179777"/>
                </a:cubicBezTo>
                <a:cubicBezTo>
                  <a:pt x="8434262" y="1175735"/>
                  <a:pt x="8399836" y="1175735"/>
                  <a:pt x="8365410" y="1183818"/>
                </a:cubicBezTo>
                <a:cubicBezTo>
                  <a:pt x="8328832" y="1191902"/>
                  <a:pt x="8216948" y="1204027"/>
                  <a:pt x="8113669" y="1208069"/>
                </a:cubicBezTo>
                <a:cubicBezTo>
                  <a:pt x="7930781" y="1216152"/>
                  <a:pt x="7926478" y="1216152"/>
                  <a:pt x="7922175" y="1187860"/>
                </a:cubicBezTo>
                <a:cubicBezTo>
                  <a:pt x="7917871" y="1159568"/>
                  <a:pt x="7917871" y="1159568"/>
                  <a:pt x="7913568" y="1191902"/>
                </a:cubicBezTo>
                <a:cubicBezTo>
                  <a:pt x="7911417" y="1208069"/>
                  <a:pt x="7907113" y="1216152"/>
                  <a:pt x="7902810" y="1212110"/>
                </a:cubicBezTo>
                <a:cubicBezTo>
                  <a:pt x="7898507" y="1208069"/>
                  <a:pt x="7894204" y="1212110"/>
                  <a:pt x="7892052" y="1216152"/>
                </a:cubicBezTo>
                <a:cubicBezTo>
                  <a:pt x="7889900" y="1236361"/>
                  <a:pt x="7762954" y="1260611"/>
                  <a:pt x="7762954" y="1244444"/>
                </a:cubicBezTo>
                <a:cubicBezTo>
                  <a:pt x="7762954" y="1240403"/>
                  <a:pt x="7767258" y="1232319"/>
                  <a:pt x="7773712" y="1232319"/>
                </a:cubicBezTo>
                <a:cubicBezTo>
                  <a:pt x="7780167" y="1232319"/>
                  <a:pt x="7786622" y="1224236"/>
                  <a:pt x="7786622" y="1216152"/>
                </a:cubicBezTo>
                <a:cubicBezTo>
                  <a:pt x="7786622" y="1212110"/>
                  <a:pt x="7795229" y="1204027"/>
                  <a:pt x="7805987" y="1204027"/>
                </a:cubicBezTo>
                <a:cubicBezTo>
                  <a:pt x="7816745" y="1199985"/>
                  <a:pt x="7827503" y="1191902"/>
                  <a:pt x="7829655" y="1183818"/>
                </a:cubicBezTo>
                <a:cubicBezTo>
                  <a:pt x="7831806" y="1175735"/>
                  <a:pt x="7825351" y="1171693"/>
                  <a:pt x="7816745" y="1171693"/>
                </a:cubicBezTo>
                <a:cubicBezTo>
                  <a:pt x="7805987" y="1171693"/>
                  <a:pt x="7786622" y="1171693"/>
                  <a:pt x="7773712" y="1175735"/>
                </a:cubicBezTo>
                <a:cubicBezTo>
                  <a:pt x="7758651" y="1175735"/>
                  <a:pt x="7726377" y="1179777"/>
                  <a:pt x="7700557" y="1187860"/>
                </a:cubicBezTo>
                <a:cubicBezTo>
                  <a:pt x="7668283" y="1199985"/>
                  <a:pt x="7657525" y="1199985"/>
                  <a:pt x="7663979" y="1187860"/>
                </a:cubicBezTo>
                <a:cubicBezTo>
                  <a:pt x="7674738" y="1175735"/>
                  <a:pt x="7674738" y="1175735"/>
                  <a:pt x="7659676" y="1175735"/>
                </a:cubicBezTo>
                <a:cubicBezTo>
                  <a:pt x="7648918" y="1175735"/>
                  <a:pt x="7644615" y="1183818"/>
                  <a:pt x="7646766" y="1191902"/>
                </a:cubicBezTo>
                <a:cubicBezTo>
                  <a:pt x="7651070" y="1199985"/>
                  <a:pt x="7616644" y="1195944"/>
                  <a:pt x="7608037" y="1183818"/>
                </a:cubicBezTo>
                <a:cubicBezTo>
                  <a:pt x="7597279" y="1163610"/>
                  <a:pt x="7631705" y="1151484"/>
                  <a:pt x="7737135" y="1131276"/>
                </a:cubicBezTo>
                <a:cubicBezTo>
                  <a:pt x="7812442" y="1119151"/>
                  <a:pt x="7821048" y="1119151"/>
                  <a:pt x="7810290" y="1139359"/>
                </a:cubicBezTo>
                <a:cubicBezTo>
                  <a:pt x="7799532" y="1159568"/>
                  <a:pt x="7801684" y="1159568"/>
                  <a:pt x="7818897" y="1159568"/>
                </a:cubicBezTo>
                <a:cubicBezTo>
                  <a:pt x="7829655" y="1159568"/>
                  <a:pt x="7838261" y="1151484"/>
                  <a:pt x="7836110" y="1143401"/>
                </a:cubicBezTo>
                <a:cubicBezTo>
                  <a:pt x="7836110" y="1123192"/>
                  <a:pt x="7892052" y="1107025"/>
                  <a:pt x="7907113" y="1123192"/>
                </a:cubicBezTo>
                <a:cubicBezTo>
                  <a:pt x="7922175" y="1135318"/>
                  <a:pt x="7922175" y="1135318"/>
                  <a:pt x="7909265" y="1115109"/>
                </a:cubicBezTo>
                <a:cubicBezTo>
                  <a:pt x="7898507" y="1098942"/>
                  <a:pt x="7900658" y="1094900"/>
                  <a:pt x="7945843" y="1090859"/>
                </a:cubicBezTo>
                <a:cubicBezTo>
                  <a:pt x="7978117" y="1086817"/>
                  <a:pt x="7988875" y="1090859"/>
                  <a:pt x="7982420" y="1102984"/>
                </a:cubicBezTo>
                <a:cubicBezTo>
                  <a:pt x="7975965" y="1111067"/>
                  <a:pt x="7978117" y="1115109"/>
                  <a:pt x="7991027" y="1115109"/>
                </a:cubicBezTo>
                <a:cubicBezTo>
                  <a:pt x="8001785" y="1115109"/>
                  <a:pt x="8006088" y="1107025"/>
                  <a:pt x="8003936" y="1098942"/>
                </a:cubicBezTo>
                <a:cubicBezTo>
                  <a:pt x="7999633" y="1086817"/>
                  <a:pt x="8001785" y="1086817"/>
                  <a:pt x="8012543" y="1098942"/>
                </a:cubicBezTo>
                <a:cubicBezTo>
                  <a:pt x="8018998" y="1107025"/>
                  <a:pt x="8027604" y="1107025"/>
                  <a:pt x="8031908" y="1102984"/>
                </a:cubicBezTo>
                <a:cubicBezTo>
                  <a:pt x="8040514" y="1086817"/>
                  <a:pt x="8077092" y="1082775"/>
                  <a:pt x="8117973" y="1094900"/>
                </a:cubicBezTo>
                <a:cubicBezTo>
                  <a:pt x="8156702" y="1102984"/>
                  <a:pt x="8156702" y="1102984"/>
                  <a:pt x="8139489" y="1123192"/>
                </a:cubicBezTo>
                <a:cubicBezTo>
                  <a:pt x="8117973" y="1147443"/>
                  <a:pt x="8135186" y="1147443"/>
                  <a:pt x="8161005" y="1123192"/>
                </a:cubicBezTo>
                <a:cubicBezTo>
                  <a:pt x="8173915" y="1111067"/>
                  <a:pt x="8176067" y="1102984"/>
                  <a:pt x="8169612" y="1094900"/>
                </a:cubicBezTo>
                <a:cubicBezTo>
                  <a:pt x="8165308" y="1086817"/>
                  <a:pt x="8171763" y="1082775"/>
                  <a:pt x="8188976" y="1078733"/>
                </a:cubicBezTo>
                <a:cubicBezTo>
                  <a:pt x="8214796" y="1074692"/>
                  <a:pt x="8214796" y="1074692"/>
                  <a:pt x="8214796" y="1074692"/>
                </a:cubicBezTo>
                <a:cubicBezTo>
                  <a:pt x="8191128" y="1066608"/>
                  <a:pt x="8191128" y="1066608"/>
                  <a:pt x="8191128" y="1066608"/>
                </a:cubicBezTo>
                <a:cubicBezTo>
                  <a:pt x="8143792" y="1054483"/>
                  <a:pt x="8193280" y="1034274"/>
                  <a:pt x="8328832" y="1014066"/>
                </a:cubicBezTo>
                <a:cubicBezTo>
                  <a:pt x="8453626" y="993857"/>
                  <a:pt x="8457929" y="989815"/>
                  <a:pt x="8399836" y="985774"/>
                </a:cubicBezTo>
                <a:cubicBezTo>
                  <a:pt x="8367561" y="985774"/>
                  <a:pt x="8240615" y="993857"/>
                  <a:pt x="8120124" y="1014066"/>
                </a:cubicBezTo>
                <a:cubicBezTo>
                  <a:pt x="7814593" y="1054483"/>
                  <a:pt x="7728528" y="1038316"/>
                  <a:pt x="7952297" y="981732"/>
                </a:cubicBezTo>
                <a:cubicBezTo>
                  <a:pt x="8038363" y="957481"/>
                  <a:pt x="8072789" y="941315"/>
                  <a:pt x="8036211" y="941315"/>
                </a:cubicBezTo>
                <a:cubicBezTo>
                  <a:pt x="8029756" y="941315"/>
                  <a:pt x="8006088" y="941315"/>
                  <a:pt x="7984572" y="941315"/>
                </a:cubicBezTo>
                <a:cubicBezTo>
                  <a:pt x="7963056" y="941315"/>
                  <a:pt x="7943691" y="945356"/>
                  <a:pt x="7939388" y="957481"/>
                </a:cubicBezTo>
                <a:cubicBezTo>
                  <a:pt x="7932933" y="969607"/>
                  <a:pt x="7930781" y="969607"/>
                  <a:pt x="7926478" y="957481"/>
                </a:cubicBezTo>
                <a:cubicBezTo>
                  <a:pt x="7922175" y="941315"/>
                  <a:pt x="7896355" y="941315"/>
                  <a:pt x="7889900" y="961523"/>
                </a:cubicBezTo>
                <a:cubicBezTo>
                  <a:pt x="7889900" y="965565"/>
                  <a:pt x="7876991" y="973648"/>
                  <a:pt x="7861929" y="981732"/>
                </a:cubicBezTo>
                <a:cubicBezTo>
                  <a:pt x="7842564" y="989815"/>
                  <a:pt x="7838261" y="985774"/>
                  <a:pt x="7846868" y="977690"/>
                </a:cubicBezTo>
                <a:cubicBezTo>
                  <a:pt x="7857626" y="965565"/>
                  <a:pt x="7857626" y="961523"/>
                  <a:pt x="7842564" y="961523"/>
                </a:cubicBezTo>
                <a:cubicBezTo>
                  <a:pt x="7825351" y="965565"/>
                  <a:pt x="7816745" y="985774"/>
                  <a:pt x="7827503" y="997899"/>
                </a:cubicBezTo>
                <a:cubicBezTo>
                  <a:pt x="7831806" y="997899"/>
                  <a:pt x="7827503" y="1001940"/>
                  <a:pt x="7816745" y="1005982"/>
                </a:cubicBezTo>
                <a:cubicBezTo>
                  <a:pt x="7797380" y="1010024"/>
                  <a:pt x="7790925" y="989815"/>
                  <a:pt x="7803835" y="977690"/>
                </a:cubicBezTo>
                <a:cubicBezTo>
                  <a:pt x="7808138" y="973648"/>
                  <a:pt x="7805987" y="973648"/>
                  <a:pt x="7799532" y="977690"/>
                </a:cubicBezTo>
                <a:cubicBezTo>
                  <a:pt x="7782319" y="989815"/>
                  <a:pt x="7747893" y="989815"/>
                  <a:pt x="7743590" y="973648"/>
                </a:cubicBezTo>
                <a:cubicBezTo>
                  <a:pt x="7743590" y="969607"/>
                  <a:pt x="7732832" y="961523"/>
                  <a:pt x="7724225" y="961523"/>
                </a:cubicBezTo>
                <a:cubicBezTo>
                  <a:pt x="7715619" y="965565"/>
                  <a:pt x="7711315" y="969607"/>
                  <a:pt x="7713467" y="977690"/>
                </a:cubicBezTo>
                <a:cubicBezTo>
                  <a:pt x="7715619" y="985774"/>
                  <a:pt x="7719922" y="989815"/>
                  <a:pt x="7726377" y="985774"/>
                </a:cubicBezTo>
                <a:cubicBezTo>
                  <a:pt x="7732832" y="981732"/>
                  <a:pt x="7741438" y="985774"/>
                  <a:pt x="7747893" y="993857"/>
                </a:cubicBezTo>
                <a:cubicBezTo>
                  <a:pt x="7758651" y="1014066"/>
                  <a:pt x="7758651" y="1014066"/>
                  <a:pt x="7737135" y="1010024"/>
                </a:cubicBezTo>
                <a:cubicBezTo>
                  <a:pt x="7722073" y="1005982"/>
                  <a:pt x="7702709" y="1001940"/>
                  <a:pt x="7691951" y="997899"/>
                </a:cubicBezTo>
                <a:cubicBezTo>
                  <a:pt x="7676889" y="989815"/>
                  <a:pt x="7672586" y="993857"/>
                  <a:pt x="7676889" y="1005982"/>
                </a:cubicBezTo>
                <a:cubicBezTo>
                  <a:pt x="7681192" y="1018107"/>
                  <a:pt x="7679041" y="1022149"/>
                  <a:pt x="7672586" y="1018107"/>
                </a:cubicBezTo>
                <a:cubicBezTo>
                  <a:pt x="7666131" y="1010024"/>
                  <a:pt x="7648918" y="1010024"/>
                  <a:pt x="7631705" y="1010024"/>
                </a:cubicBezTo>
                <a:cubicBezTo>
                  <a:pt x="7595127" y="1010024"/>
                  <a:pt x="7603734" y="1005982"/>
                  <a:pt x="7657525" y="985774"/>
                </a:cubicBezTo>
                <a:cubicBezTo>
                  <a:pt x="7722073" y="965565"/>
                  <a:pt x="7696254" y="949398"/>
                  <a:pt x="7610189" y="953440"/>
                </a:cubicBezTo>
                <a:cubicBezTo>
                  <a:pt x="7539185" y="961523"/>
                  <a:pt x="7534882" y="957481"/>
                  <a:pt x="7571460" y="949398"/>
                </a:cubicBezTo>
                <a:cubicBezTo>
                  <a:pt x="7597279" y="941315"/>
                  <a:pt x="7638160" y="937273"/>
                  <a:pt x="7663979" y="941315"/>
                </a:cubicBezTo>
                <a:cubicBezTo>
                  <a:pt x="7689799" y="945356"/>
                  <a:pt x="7711315" y="945356"/>
                  <a:pt x="7713467" y="941315"/>
                </a:cubicBezTo>
                <a:cubicBezTo>
                  <a:pt x="7722073" y="929189"/>
                  <a:pt x="7803835" y="908981"/>
                  <a:pt x="7805987" y="921106"/>
                </a:cubicBezTo>
                <a:cubicBezTo>
                  <a:pt x="7808138" y="925148"/>
                  <a:pt x="7851171" y="921106"/>
                  <a:pt x="7898507" y="913022"/>
                </a:cubicBezTo>
                <a:cubicBezTo>
                  <a:pt x="7945843" y="904939"/>
                  <a:pt x="8018998" y="888772"/>
                  <a:pt x="8059879" y="884730"/>
                </a:cubicBezTo>
                <a:cubicBezTo>
                  <a:pt x="8111518" y="876647"/>
                  <a:pt x="8120124" y="872605"/>
                  <a:pt x="8092153" y="872605"/>
                </a:cubicBezTo>
                <a:cubicBezTo>
                  <a:pt x="8066334" y="872605"/>
                  <a:pt x="8053424" y="864522"/>
                  <a:pt x="8057727" y="856438"/>
                </a:cubicBezTo>
                <a:cubicBezTo>
                  <a:pt x="8072789" y="836230"/>
                  <a:pt x="8023301" y="828146"/>
                  <a:pt x="7939388" y="844313"/>
                </a:cubicBezTo>
                <a:cubicBezTo>
                  <a:pt x="7872687" y="856438"/>
                  <a:pt x="7726377" y="860480"/>
                  <a:pt x="7756499" y="848355"/>
                </a:cubicBezTo>
                <a:cubicBezTo>
                  <a:pt x="7773712" y="840271"/>
                  <a:pt x="7762954" y="816021"/>
                  <a:pt x="7745741" y="820063"/>
                </a:cubicBezTo>
                <a:cubicBezTo>
                  <a:pt x="7737135" y="824104"/>
                  <a:pt x="7728528" y="836230"/>
                  <a:pt x="7728528" y="844313"/>
                </a:cubicBezTo>
                <a:cubicBezTo>
                  <a:pt x="7728528" y="856438"/>
                  <a:pt x="7715619" y="864522"/>
                  <a:pt x="7676889" y="868563"/>
                </a:cubicBezTo>
                <a:cubicBezTo>
                  <a:pt x="7648918" y="872605"/>
                  <a:pt x="7605886" y="880689"/>
                  <a:pt x="7580066" y="884730"/>
                </a:cubicBezTo>
                <a:cubicBezTo>
                  <a:pt x="7549943" y="892814"/>
                  <a:pt x="7534882" y="892814"/>
                  <a:pt x="7541337" y="884730"/>
                </a:cubicBezTo>
                <a:cubicBezTo>
                  <a:pt x="7545640" y="872605"/>
                  <a:pt x="7545640" y="868563"/>
                  <a:pt x="7537033" y="860480"/>
                </a:cubicBezTo>
                <a:cubicBezTo>
                  <a:pt x="7524124" y="852396"/>
                  <a:pt x="7515517" y="852396"/>
                  <a:pt x="7519820" y="868563"/>
                </a:cubicBezTo>
                <a:cubicBezTo>
                  <a:pt x="7521972" y="872605"/>
                  <a:pt x="7519820" y="884730"/>
                  <a:pt x="7515517" y="892814"/>
                </a:cubicBezTo>
                <a:cubicBezTo>
                  <a:pt x="7504759" y="917064"/>
                  <a:pt x="7336932" y="969607"/>
                  <a:pt x="7231502" y="981732"/>
                </a:cubicBezTo>
                <a:cubicBezTo>
                  <a:pt x="7199228" y="985774"/>
                  <a:pt x="7199228" y="985774"/>
                  <a:pt x="7222896" y="993857"/>
                </a:cubicBezTo>
                <a:cubicBezTo>
                  <a:pt x="7246564" y="1001940"/>
                  <a:pt x="7246564" y="1001940"/>
                  <a:pt x="7246564" y="1001940"/>
                </a:cubicBezTo>
                <a:cubicBezTo>
                  <a:pt x="7227199" y="1010024"/>
                  <a:pt x="7227199" y="1010024"/>
                  <a:pt x="7227199" y="1010024"/>
                </a:cubicBezTo>
                <a:cubicBezTo>
                  <a:pt x="7216441" y="1014066"/>
                  <a:pt x="7158347" y="1022149"/>
                  <a:pt x="7100253" y="1026191"/>
                </a:cubicBezTo>
                <a:cubicBezTo>
                  <a:pt x="7022795" y="1034274"/>
                  <a:pt x="6992672" y="1034274"/>
                  <a:pt x="6988369" y="1022149"/>
                </a:cubicBezTo>
                <a:cubicBezTo>
                  <a:pt x="6984065" y="1014066"/>
                  <a:pt x="6969004" y="1001940"/>
                  <a:pt x="6956094" y="997899"/>
                </a:cubicBezTo>
                <a:cubicBezTo>
                  <a:pt x="6928123" y="989815"/>
                  <a:pt x="6928123" y="989815"/>
                  <a:pt x="6928123" y="989815"/>
                </a:cubicBezTo>
                <a:cubicBezTo>
                  <a:pt x="6966852" y="973648"/>
                  <a:pt x="6966852" y="973648"/>
                  <a:pt x="6966852" y="973648"/>
                </a:cubicBezTo>
                <a:cubicBezTo>
                  <a:pt x="6990520" y="965565"/>
                  <a:pt x="7012037" y="957481"/>
                  <a:pt x="7016340" y="949398"/>
                </a:cubicBezTo>
                <a:cubicBezTo>
                  <a:pt x="7022795" y="945356"/>
                  <a:pt x="7024946" y="945356"/>
                  <a:pt x="7022795" y="957481"/>
                </a:cubicBezTo>
                <a:cubicBezTo>
                  <a:pt x="7020643" y="965565"/>
                  <a:pt x="7027098" y="973648"/>
                  <a:pt x="7037856" y="977690"/>
                </a:cubicBezTo>
                <a:cubicBezTo>
                  <a:pt x="7067979" y="993857"/>
                  <a:pt x="7175560" y="985774"/>
                  <a:pt x="7190622" y="969607"/>
                </a:cubicBezTo>
                <a:cubicBezTo>
                  <a:pt x="7197076" y="961523"/>
                  <a:pt x="7218593" y="945356"/>
                  <a:pt x="7233654" y="937273"/>
                </a:cubicBezTo>
                <a:cubicBezTo>
                  <a:pt x="7248716" y="929189"/>
                  <a:pt x="7283142" y="913022"/>
                  <a:pt x="7308961" y="900897"/>
                </a:cubicBezTo>
                <a:cubicBezTo>
                  <a:pt x="7334781" y="884730"/>
                  <a:pt x="7390723" y="868563"/>
                  <a:pt x="7431604" y="856438"/>
                </a:cubicBezTo>
                <a:cubicBezTo>
                  <a:pt x="7502607" y="840271"/>
                  <a:pt x="7537033" y="824104"/>
                  <a:pt x="7623099" y="767520"/>
                </a:cubicBezTo>
                <a:cubicBezTo>
                  <a:pt x="7642463" y="755395"/>
                  <a:pt x="7666131" y="743270"/>
                  <a:pt x="7674738" y="735186"/>
                </a:cubicBezTo>
                <a:cubicBezTo>
                  <a:pt x="7694102" y="727103"/>
                  <a:pt x="7702709" y="710936"/>
                  <a:pt x="7689799" y="714978"/>
                </a:cubicBezTo>
                <a:cubicBezTo>
                  <a:pt x="7685496" y="714978"/>
                  <a:pt x="7663979" y="727103"/>
                  <a:pt x="7644615" y="743270"/>
                </a:cubicBezTo>
                <a:cubicBezTo>
                  <a:pt x="7623099" y="755395"/>
                  <a:pt x="7595127" y="767520"/>
                  <a:pt x="7580066" y="771562"/>
                </a:cubicBezTo>
                <a:cubicBezTo>
                  <a:pt x="7565005" y="775604"/>
                  <a:pt x="7552095" y="779645"/>
                  <a:pt x="7549943" y="787729"/>
                </a:cubicBezTo>
                <a:cubicBezTo>
                  <a:pt x="7547792" y="791771"/>
                  <a:pt x="7519820" y="803896"/>
                  <a:pt x="7485394" y="807937"/>
                </a:cubicBezTo>
                <a:cubicBezTo>
                  <a:pt x="7453120" y="816021"/>
                  <a:pt x="7418694" y="824104"/>
                  <a:pt x="7410088" y="832188"/>
                </a:cubicBezTo>
                <a:cubicBezTo>
                  <a:pt x="7401481" y="836230"/>
                  <a:pt x="7392874" y="836230"/>
                  <a:pt x="7390723" y="828146"/>
                </a:cubicBezTo>
                <a:cubicBezTo>
                  <a:pt x="7388571" y="820063"/>
                  <a:pt x="7386420" y="811979"/>
                  <a:pt x="7386420" y="811979"/>
                </a:cubicBezTo>
                <a:cubicBezTo>
                  <a:pt x="7388571" y="811979"/>
                  <a:pt x="7401481" y="807937"/>
                  <a:pt x="7418694" y="799854"/>
                </a:cubicBezTo>
                <a:cubicBezTo>
                  <a:pt x="7433755" y="795812"/>
                  <a:pt x="7453120" y="779645"/>
                  <a:pt x="7461727" y="767520"/>
                </a:cubicBezTo>
                <a:cubicBezTo>
                  <a:pt x="7470333" y="759437"/>
                  <a:pt x="7489698" y="747311"/>
                  <a:pt x="7502607" y="747311"/>
                </a:cubicBezTo>
                <a:cubicBezTo>
                  <a:pt x="7515517" y="743270"/>
                  <a:pt x="7526275" y="735186"/>
                  <a:pt x="7528427" y="723061"/>
                </a:cubicBezTo>
                <a:cubicBezTo>
                  <a:pt x="7537033" y="694769"/>
                  <a:pt x="7631705" y="650310"/>
                  <a:pt x="7704860" y="642226"/>
                </a:cubicBezTo>
                <a:cubicBezTo>
                  <a:pt x="7743590" y="638185"/>
                  <a:pt x="7778016" y="630101"/>
                  <a:pt x="7784471" y="622018"/>
                </a:cubicBezTo>
                <a:cubicBezTo>
                  <a:pt x="7790925" y="613934"/>
                  <a:pt x="7758651" y="613934"/>
                  <a:pt x="7709164" y="622018"/>
                </a:cubicBezTo>
                <a:cubicBezTo>
                  <a:pt x="7623099" y="638185"/>
                  <a:pt x="7620947" y="638185"/>
                  <a:pt x="7648918" y="613934"/>
                </a:cubicBezTo>
                <a:cubicBezTo>
                  <a:pt x="7663979" y="601809"/>
                  <a:pt x="7687647" y="589684"/>
                  <a:pt x="7700557" y="589684"/>
                </a:cubicBezTo>
                <a:cubicBezTo>
                  <a:pt x="7711315" y="585642"/>
                  <a:pt x="7722073" y="577559"/>
                  <a:pt x="7724225" y="569475"/>
                </a:cubicBezTo>
                <a:cubicBezTo>
                  <a:pt x="7728528" y="557350"/>
                  <a:pt x="7719922" y="557350"/>
                  <a:pt x="7694102" y="565434"/>
                </a:cubicBezTo>
                <a:cubicBezTo>
                  <a:pt x="7672586" y="569475"/>
                  <a:pt x="7663979" y="569475"/>
                  <a:pt x="7668283" y="561392"/>
                </a:cubicBezTo>
                <a:cubicBezTo>
                  <a:pt x="7672586" y="557350"/>
                  <a:pt x="7694102" y="545225"/>
                  <a:pt x="7713467" y="537141"/>
                </a:cubicBezTo>
                <a:cubicBezTo>
                  <a:pt x="7732832" y="533100"/>
                  <a:pt x="7754348" y="525016"/>
                  <a:pt x="7762954" y="516933"/>
                </a:cubicBezTo>
                <a:cubicBezTo>
                  <a:pt x="7769409" y="512891"/>
                  <a:pt x="7784471" y="516933"/>
                  <a:pt x="7793077" y="520975"/>
                </a:cubicBezTo>
                <a:cubicBezTo>
                  <a:pt x="7803835" y="529058"/>
                  <a:pt x="7812442" y="529058"/>
                  <a:pt x="7816745" y="520975"/>
                </a:cubicBezTo>
                <a:cubicBezTo>
                  <a:pt x="7821048" y="512891"/>
                  <a:pt x="7831806" y="504808"/>
                  <a:pt x="7842564" y="500766"/>
                </a:cubicBezTo>
                <a:cubicBezTo>
                  <a:pt x="7855474" y="496724"/>
                  <a:pt x="7829655" y="496724"/>
                  <a:pt x="7786622" y="504808"/>
                </a:cubicBezTo>
                <a:cubicBezTo>
                  <a:pt x="7745741" y="512891"/>
                  <a:pt x="7696254" y="525016"/>
                  <a:pt x="7676889" y="533100"/>
                </a:cubicBezTo>
                <a:cubicBezTo>
                  <a:pt x="7657525" y="545225"/>
                  <a:pt x="7625250" y="561392"/>
                  <a:pt x="7605886" y="569475"/>
                </a:cubicBezTo>
                <a:cubicBezTo>
                  <a:pt x="7586521" y="577559"/>
                  <a:pt x="7554246" y="597767"/>
                  <a:pt x="7534882" y="613934"/>
                </a:cubicBezTo>
                <a:cubicBezTo>
                  <a:pt x="7513366" y="630101"/>
                  <a:pt x="7483243" y="650310"/>
                  <a:pt x="7468181" y="658393"/>
                </a:cubicBezTo>
                <a:cubicBezTo>
                  <a:pt x="7450968" y="666477"/>
                  <a:pt x="7414391" y="682644"/>
                  <a:pt x="7386420" y="698811"/>
                </a:cubicBezTo>
                <a:cubicBezTo>
                  <a:pt x="7358448" y="710936"/>
                  <a:pt x="7326174" y="727103"/>
                  <a:pt x="7315416" y="727103"/>
                </a:cubicBezTo>
                <a:cubicBezTo>
                  <a:pt x="7304658" y="727103"/>
                  <a:pt x="7296051" y="731144"/>
                  <a:pt x="7298203" y="735186"/>
                </a:cubicBezTo>
                <a:cubicBezTo>
                  <a:pt x="7304658" y="759437"/>
                  <a:pt x="7218593" y="795812"/>
                  <a:pt x="7098102" y="820063"/>
                </a:cubicBezTo>
                <a:cubicBezTo>
                  <a:pt x="7067979" y="828146"/>
                  <a:pt x="7040008" y="840271"/>
                  <a:pt x="7037856" y="848355"/>
                </a:cubicBezTo>
                <a:cubicBezTo>
                  <a:pt x="7033553" y="856438"/>
                  <a:pt x="7046463" y="856438"/>
                  <a:pt x="7065827" y="852396"/>
                </a:cubicBezTo>
                <a:cubicBezTo>
                  <a:pt x="7184167" y="820063"/>
                  <a:pt x="7293900" y="795812"/>
                  <a:pt x="7300355" y="803896"/>
                </a:cubicBezTo>
                <a:cubicBezTo>
                  <a:pt x="7304658" y="811979"/>
                  <a:pt x="7156196" y="904939"/>
                  <a:pt x="7134679" y="904939"/>
                </a:cubicBezTo>
                <a:cubicBezTo>
                  <a:pt x="7130376" y="904939"/>
                  <a:pt x="7132528" y="896855"/>
                  <a:pt x="7141134" y="884730"/>
                </a:cubicBezTo>
                <a:cubicBezTo>
                  <a:pt x="7154044" y="860480"/>
                  <a:pt x="7154044" y="860480"/>
                  <a:pt x="7154044" y="860480"/>
                </a:cubicBezTo>
                <a:cubicBezTo>
                  <a:pt x="7141134" y="872605"/>
                  <a:pt x="7141134" y="872605"/>
                  <a:pt x="7141134" y="872605"/>
                </a:cubicBezTo>
                <a:cubicBezTo>
                  <a:pt x="7085192" y="908981"/>
                  <a:pt x="7012037" y="921106"/>
                  <a:pt x="6915213" y="913022"/>
                </a:cubicBezTo>
                <a:cubicBezTo>
                  <a:pt x="6835603" y="908981"/>
                  <a:pt x="6816239" y="908981"/>
                  <a:pt x="6811935" y="925148"/>
                </a:cubicBezTo>
                <a:cubicBezTo>
                  <a:pt x="6809784" y="937273"/>
                  <a:pt x="6796874" y="941315"/>
                  <a:pt x="6762448" y="937273"/>
                </a:cubicBezTo>
                <a:cubicBezTo>
                  <a:pt x="6736628" y="937273"/>
                  <a:pt x="6689293" y="933231"/>
                  <a:pt x="6657018" y="933231"/>
                </a:cubicBezTo>
                <a:cubicBezTo>
                  <a:pt x="6609682" y="933231"/>
                  <a:pt x="6603228" y="937273"/>
                  <a:pt x="6629047" y="941315"/>
                </a:cubicBezTo>
                <a:cubicBezTo>
                  <a:pt x="6646260" y="945356"/>
                  <a:pt x="6661321" y="953440"/>
                  <a:pt x="6665625" y="961523"/>
                </a:cubicBezTo>
                <a:cubicBezTo>
                  <a:pt x="6667776" y="965565"/>
                  <a:pt x="6657018" y="965565"/>
                  <a:pt x="6641957" y="961523"/>
                </a:cubicBezTo>
                <a:cubicBezTo>
                  <a:pt x="6626895" y="957481"/>
                  <a:pt x="6588166" y="957481"/>
                  <a:pt x="6553740" y="961523"/>
                </a:cubicBezTo>
                <a:cubicBezTo>
                  <a:pt x="6521466" y="965565"/>
                  <a:pt x="6487040" y="961523"/>
                  <a:pt x="6480585" y="957481"/>
                </a:cubicBezTo>
                <a:cubicBezTo>
                  <a:pt x="6471978" y="949398"/>
                  <a:pt x="6489191" y="945356"/>
                  <a:pt x="6527921" y="941315"/>
                </a:cubicBezTo>
                <a:cubicBezTo>
                  <a:pt x="6562347" y="937273"/>
                  <a:pt x="6590318" y="933231"/>
                  <a:pt x="6592469" y="929189"/>
                </a:cubicBezTo>
                <a:cubicBezTo>
                  <a:pt x="6594621" y="921106"/>
                  <a:pt x="6446159" y="917064"/>
                  <a:pt x="6338577" y="921106"/>
                </a:cubicBezTo>
                <a:cubicBezTo>
                  <a:pt x="6250361" y="925148"/>
                  <a:pt x="6248209" y="925148"/>
                  <a:pt x="6256816" y="913022"/>
                </a:cubicBezTo>
                <a:cubicBezTo>
                  <a:pt x="6267574" y="896855"/>
                  <a:pt x="6381610" y="856438"/>
                  <a:pt x="6435401" y="848355"/>
                </a:cubicBezTo>
                <a:cubicBezTo>
                  <a:pt x="6469827" y="844313"/>
                  <a:pt x="6474130" y="844313"/>
                  <a:pt x="6459069" y="832188"/>
                </a:cubicBezTo>
                <a:cubicBezTo>
                  <a:pt x="6448310" y="828146"/>
                  <a:pt x="6424643" y="828146"/>
                  <a:pt x="6405278" y="832188"/>
                </a:cubicBezTo>
                <a:cubicBezTo>
                  <a:pt x="6383762" y="840271"/>
                  <a:pt x="6368700" y="840271"/>
                  <a:pt x="6368700" y="832188"/>
                </a:cubicBezTo>
                <a:cubicBezTo>
                  <a:pt x="6366549" y="807937"/>
                  <a:pt x="6390217" y="795812"/>
                  <a:pt x="6428946" y="803896"/>
                </a:cubicBezTo>
                <a:cubicBezTo>
                  <a:pt x="6450462" y="807937"/>
                  <a:pt x="6467675" y="803896"/>
                  <a:pt x="6467675" y="799854"/>
                </a:cubicBezTo>
                <a:cubicBezTo>
                  <a:pt x="6467675" y="795812"/>
                  <a:pt x="6450462" y="787729"/>
                  <a:pt x="6433249" y="779645"/>
                </a:cubicBezTo>
                <a:cubicBezTo>
                  <a:pt x="6394520" y="767520"/>
                  <a:pt x="6366549" y="783687"/>
                  <a:pt x="6347184" y="836230"/>
                </a:cubicBezTo>
                <a:cubicBezTo>
                  <a:pt x="6338577" y="856438"/>
                  <a:pt x="6336426" y="860480"/>
                  <a:pt x="6332123" y="844313"/>
                </a:cubicBezTo>
                <a:cubicBezTo>
                  <a:pt x="6327819" y="832188"/>
                  <a:pt x="6325668" y="832188"/>
                  <a:pt x="6321365" y="844313"/>
                </a:cubicBezTo>
                <a:cubicBezTo>
                  <a:pt x="6317061" y="860480"/>
                  <a:pt x="6261120" y="896855"/>
                  <a:pt x="6230996" y="896855"/>
                </a:cubicBezTo>
                <a:cubicBezTo>
                  <a:pt x="6218087" y="900897"/>
                  <a:pt x="6215935" y="896855"/>
                  <a:pt x="6220238" y="888772"/>
                </a:cubicBezTo>
                <a:cubicBezTo>
                  <a:pt x="6226693" y="876647"/>
                  <a:pt x="6220238" y="872605"/>
                  <a:pt x="6200873" y="864522"/>
                </a:cubicBezTo>
                <a:cubicBezTo>
                  <a:pt x="6183661" y="856438"/>
                  <a:pt x="6170751" y="852396"/>
                  <a:pt x="6168599" y="856438"/>
                </a:cubicBezTo>
                <a:cubicBezTo>
                  <a:pt x="6168599" y="860480"/>
                  <a:pt x="6175054" y="872605"/>
                  <a:pt x="6185812" y="884730"/>
                </a:cubicBezTo>
                <a:cubicBezTo>
                  <a:pt x="6196570" y="900897"/>
                  <a:pt x="6203025" y="913022"/>
                  <a:pt x="6200873" y="921106"/>
                </a:cubicBezTo>
                <a:cubicBezTo>
                  <a:pt x="6198722" y="925148"/>
                  <a:pt x="6205177" y="929189"/>
                  <a:pt x="6213783" y="929189"/>
                </a:cubicBezTo>
                <a:cubicBezTo>
                  <a:pt x="6222390" y="929189"/>
                  <a:pt x="6233148" y="933231"/>
                  <a:pt x="6239603" y="937273"/>
                </a:cubicBezTo>
                <a:cubicBezTo>
                  <a:pt x="6274029" y="973648"/>
                  <a:pt x="6286939" y="989815"/>
                  <a:pt x="6289090" y="1010024"/>
                </a:cubicBezTo>
                <a:cubicBezTo>
                  <a:pt x="6291242" y="1026191"/>
                  <a:pt x="6284787" y="1034274"/>
                  <a:pt x="6263271" y="1034274"/>
                </a:cubicBezTo>
                <a:cubicBezTo>
                  <a:pt x="6144931" y="1050441"/>
                  <a:pt x="6039501" y="1078733"/>
                  <a:pt x="5944830" y="1119151"/>
                </a:cubicBezTo>
                <a:cubicBezTo>
                  <a:pt x="5921163" y="1127234"/>
                  <a:pt x="5912555" y="1155526"/>
                  <a:pt x="5923314" y="1195944"/>
                </a:cubicBezTo>
                <a:cubicBezTo>
                  <a:pt x="5931921" y="1224236"/>
                  <a:pt x="5931921" y="1220194"/>
                  <a:pt x="5944830" y="1187860"/>
                </a:cubicBezTo>
                <a:cubicBezTo>
                  <a:pt x="5957740" y="1159568"/>
                  <a:pt x="5966347" y="1151484"/>
                  <a:pt x="6024440" y="1139359"/>
                </a:cubicBezTo>
                <a:cubicBezTo>
                  <a:pt x="6061018" y="1131276"/>
                  <a:pt x="6099747" y="1115109"/>
                  <a:pt x="6110505" y="1107025"/>
                </a:cubicBezTo>
                <a:cubicBezTo>
                  <a:pt x="6121263" y="1094900"/>
                  <a:pt x="6142779" y="1090859"/>
                  <a:pt x="6155689" y="1094900"/>
                </a:cubicBezTo>
                <a:cubicBezTo>
                  <a:pt x="6172902" y="1094900"/>
                  <a:pt x="6196570" y="1086817"/>
                  <a:pt x="6213783" y="1074692"/>
                </a:cubicBezTo>
                <a:cubicBezTo>
                  <a:pt x="6243906" y="1054483"/>
                  <a:pt x="6246058" y="1054483"/>
                  <a:pt x="6248209" y="1074692"/>
                </a:cubicBezTo>
                <a:cubicBezTo>
                  <a:pt x="6250361" y="1090859"/>
                  <a:pt x="6261120" y="1115109"/>
                  <a:pt x="6269725" y="1131276"/>
                </a:cubicBezTo>
                <a:cubicBezTo>
                  <a:pt x="6280484" y="1147443"/>
                  <a:pt x="6286939" y="1163610"/>
                  <a:pt x="6284787" y="1171693"/>
                </a:cubicBezTo>
                <a:cubicBezTo>
                  <a:pt x="6280484" y="1187860"/>
                  <a:pt x="6250361" y="1191902"/>
                  <a:pt x="6243906" y="1175735"/>
                </a:cubicBezTo>
                <a:cubicBezTo>
                  <a:pt x="6241754" y="1167651"/>
                  <a:pt x="6233148" y="1163610"/>
                  <a:pt x="6224541" y="1163610"/>
                </a:cubicBezTo>
                <a:cubicBezTo>
                  <a:pt x="6209480" y="1167651"/>
                  <a:pt x="6209480" y="1167651"/>
                  <a:pt x="6209480" y="1167651"/>
                </a:cubicBezTo>
                <a:cubicBezTo>
                  <a:pt x="6226693" y="1183818"/>
                  <a:pt x="6226693" y="1183818"/>
                  <a:pt x="6226693" y="1183818"/>
                </a:cubicBezTo>
                <a:cubicBezTo>
                  <a:pt x="6237451" y="1195944"/>
                  <a:pt x="6265422" y="1199985"/>
                  <a:pt x="6295546" y="1195944"/>
                </a:cubicBezTo>
                <a:cubicBezTo>
                  <a:pt x="6323516" y="1195944"/>
                  <a:pt x="6357942" y="1195944"/>
                  <a:pt x="6370852" y="1199985"/>
                </a:cubicBezTo>
                <a:cubicBezTo>
                  <a:pt x="6398823" y="1208069"/>
                  <a:pt x="6405278" y="1228277"/>
                  <a:pt x="6385913" y="1244444"/>
                </a:cubicBezTo>
                <a:cubicBezTo>
                  <a:pt x="6379458" y="1248486"/>
                  <a:pt x="6370852" y="1264653"/>
                  <a:pt x="6362245" y="1276778"/>
                </a:cubicBezTo>
                <a:cubicBezTo>
                  <a:pt x="6345032" y="1309112"/>
                  <a:pt x="6353639" y="1337404"/>
                  <a:pt x="6377307" y="1321237"/>
                </a:cubicBezTo>
                <a:cubicBezTo>
                  <a:pt x="6390217" y="1317195"/>
                  <a:pt x="6398823" y="1317195"/>
                  <a:pt x="6403126" y="1329321"/>
                </a:cubicBezTo>
                <a:cubicBezTo>
                  <a:pt x="6409581" y="1345488"/>
                  <a:pt x="6396671" y="1353571"/>
                  <a:pt x="6319213" y="1369738"/>
                </a:cubicBezTo>
                <a:cubicBezTo>
                  <a:pt x="6239603" y="1385905"/>
                  <a:pt x="6226693" y="1385905"/>
                  <a:pt x="6220238" y="1365696"/>
                </a:cubicBezTo>
                <a:cubicBezTo>
                  <a:pt x="6215935" y="1353571"/>
                  <a:pt x="6203025" y="1345488"/>
                  <a:pt x="6194419" y="1345488"/>
                </a:cubicBezTo>
                <a:cubicBezTo>
                  <a:pt x="6183661" y="1349529"/>
                  <a:pt x="6175054" y="1345488"/>
                  <a:pt x="6172902" y="1337404"/>
                </a:cubicBezTo>
                <a:cubicBezTo>
                  <a:pt x="6170751" y="1329321"/>
                  <a:pt x="6155689" y="1333362"/>
                  <a:pt x="6138477" y="1341446"/>
                </a:cubicBezTo>
                <a:cubicBezTo>
                  <a:pt x="6121263" y="1345488"/>
                  <a:pt x="6093292" y="1353571"/>
                  <a:pt x="6076079" y="1357613"/>
                </a:cubicBezTo>
                <a:cubicBezTo>
                  <a:pt x="6056714" y="1361654"/>
                  <a:pt x="6039501" y="1373780"/>
                  <a:pt x="6033046" y="1385905"/>
                </a:cubicBezTo>
                <a:cubicBezTo>
                  <a:pt x="6026592" y="1393988"/>
                  <a:pt x="6015833" y="1406114"/>
                  <a:pt x="6009379" y="1406114"/>
                </a:cubicBezTo>
                <a:cubicBezTo>
                  <a:pt x="5998620" y="1406114"/>
                  <a:pt x="5998620" y="1406114"/>
                  <a:pt x="6005075" y="1389947"/>
                </a:cubicBezTo>
                <a:cubicBezTo>
                  <a:pt x="6011531" y="1377821"/>
                  <a:pt x="6011531" y="1377821"/>
                  <a:pt x="6002924" y="1385905"/>
                </a:cubicBezTo>
                <a:cubicBezTo>
                  <a:pt x="5996469" y="1389947"/>
                  <a:pt x="5968498" y="1406114"/>
                  <a:pt x="5938375" y="1418239"/>
                </a:cubicBezTo>
                <a:cubicBezTo>
                  <a:pt x="5893191" y="1434406"/>
                  <a:pt x="5875978" y="1434406"/>
                  <a:pt x="5848007" y="1422280"/>
                </a:cubicBezTo>
                <a:cubicBezTo>
                  <a:pt x="5830794" y="1414197"/>
                  <a:pt x="5807126" y="1410155"/>
                  <a:pt x="5800671" y="1410155"/>
                </a:cubicBezTo>
                <a:cubicBezTo>
                  <a:pt x="5714606" y="1434406"/>
                  <a:pt x="5561840" y="1422280"/>
                  <a:pt x="5495140" y="1385905"/>
                </a:cubicBezTo>
                <a:cubicBezTo>
                  <a:pt x="5452107" y="1361654"/>
                  <a:pt x="5372497" y="1349529"/>
                  <a:pt x="5340223" y="1361654"/>
                </a:cubicBezTo>
                <a:cubicBezTo>
                  <a:pt x="5303645" y="1377821"/>
                  <a:pt x="5196064" y="1511199"/>
                  <a:pt x="5196064" y="1539491"/>
                </a:cubicBezTo>
                <a:cubicBezTo>
                  <a:pt x="5198215" y="1559699"/>
                  <a:pt x="5204671" y="1559699"/>
                  <a:pt x="5211125" y="1539491"/>
                </a:cubicBezTo>
                <a:cubicBezTo>
                  <a:pt x="5215429" y="1535449"/>
                  <a:pt x="5232641" y="1507157"/>
                  <a:pt x="5252006" y="1478865"/>
                </a:cubicBezTo>
                <a:cubicBezTo>
                  <a:pt x="5282129" y="1434406"/>
                  <a:pt x="5290735" y="1430364"/>
                  <a:pt x="5348829" y="1418239"/>
                </a:cubicBezTo>
                <a:cubicBezTo>
                  <a:pt x="5389710" y="1410155"/>
                  <a:pt x="5413378" y="1410155"/>
                  <a:pt x="5419833" y="1422280"/>
                </a:cubicBezTo>
                <a:cubicBezTo>
                  <a:pt x="5424136" y="1434406"/>
                  <a:pt x="5421985" y="1438447"/>
                  <a:pt x="5409075" y="1438447"/>
                </a:cubicBezTo>
                <a:cubicBezTo>
                  <a:pt x="5385407" y="1438447"/>
                  <a:pt x="5353133" y="1482906"/>
                  <a:pt x="5327313" y="1547574"/>
                </a:cubicBezTo>
                <a:cubicBezTo>
                  <a:pt x="5301493" y="1616284"/>
                  <a:pt x="5297190" y="1648617"/>
                  <a:pt x="5318707" y="1624367"/>
                </a:cubicBezTo>
                <a:cubicBezTo>
                  <a:pt x="5325161" y="1612242"/>
                  <a:pt x="5333768" y="1592033"/>
                  <a:pt x="5335919" y="1575866"/>
                </a:cubicBezTo>
                <a:cubicBezTo>
                  <a:pt x="5344526" y="1523324"/>
                  <a:pt x="5387559" y="1478865"/>
                  <a:pt x="5437046" y="1474823"/>
                </a:cubicBezTo>
                <a:cubicBezTo>
                  <a:pt x="5559689" y="1462698"/>
                  <a:pt x="5602722" y="1462698"/>
                  <a:pt x="5609176" y="1470781"/>
                </a:cubicBezTo>
                <a:cubicBezTo>
                  <a:pt x="5613480" y="1474823"/>
                  <a:pt x="5630692" y="1474823"/>
                  <a:pt x="5647906" y="1470781"/>
                </a:cubicBezTo>
                <a:cubicBezTo>
                  <a:pt x="5673725" y="1466739"/>
                  <a:pt x="5678028" y="1470781"/>
                  <a:pt x="5671574" y="1482906"/>
                </a:cubicBezTo>
                <a:cubicBezTo>
                  <a:pt x="5665118" y="1490990"/>
                  <a:pt x="5660815" y="1503115"/>
                  <a:pt x="5660815" y="1511199"/>
                </a:cubicBezTo>
                <a:cubicBezTo>
                  <a:pt x="5660815" y="1531407"/>
                  <a:pt x="5678028" y="1523324"/>
                  <a:pt x="5684483" y="1499073"/>
                </a:cubicBezTo>
                <a:cubicBezTo>
                  <a:pt x="5686635" y="1482906"/>
                  <a:pt x="5699544" y="1474823"/>
                  <a:pt x="5731819" y="1466739"/>
                </a:cubicBezTo>
                <a:cubicBezTo>
                  <a:pt x="5772700" y="1454614"/>
                  <a:pt x="5777003" y="1454614"/>
                  <a:pt x="5774851" y="1478865"/>
                </a:cubicBezTo>
                <a:cubicBezTo>
                  <a:pt x="5774851" y="1495032"/>
                  <a:pt x="5770548" y="1507157"/>
                  <a:pt x="5764093" y="1511199"/>
                </a:cubicBezTo>
                <a:cubicBezTo>
                  <a:pt x="5757638" y="1515240"/>
                  <a:pt x="5729667" y="1535449"/>
                  <a:pt x="5703848" y="1555658"/>
                </a:cubicBezTo>
                <a:cubicBezTo>
                  <a:pt x="5675876" y="1575866"/>
                  <a:pt x="5641450" y="1596075"/>
                  <a:pt x="5626389" y="1604158"/>
                </a:cubicBezTo>
                <a:cubicBezTo>
                  <a:pt x="5585508" y="1620325"/>
                  <a:pt x="5544627" y="1668826"/>
                  <a:pt x="5540324" y="1705201"/>
                </a:cubicBezTo>
                <a:cubicBezTo>
                  <a:pt x="5538172" y="1729452"/>
                  <a:pt x="5533870" y="1729452"/>
                  <a:pt x="5492988" y="1733494"/>
                </a:cubicBezTo>
                <a:cubicBezTo>
                  <a:pt x="5469320" y="1737535"/>
                  <a:pt x="5449956" y="1737535"/>
                  <a:pt x="5449956" y="1729452"/>
                </a:cubicBezTo>
                <a:cubicBezTo>
                  <a:pt x="5449956" y="1725410"/>
                  <a:pt x="5454259" y="1713285"/>
                  <a:pt x="5458562" y="1701160"/>
                </a:cubicBezTo>
                <a:cubicBezTo>
                  <a:pt x="5473624" y="1672868"/>
                  <a:pt x="5456411" y="1676909"/>
                  <a:pt x="5437046" y="1709243"/>
                </a:cubicBezTo>
                <a:cubicBezTo>
                  <a:pt x="5421985" y="1729452"/>
                  <a:pt x="5413378" y="1733494"/>
                  <a:pt x="5355284" y="1725410"/>
                </a:cubicBezTo>
                <a:cubicBezTo>
                  <a:pt x="5282129" y="1717327"/>
                  <a:pt x="5247703" y="1729452"/>
                  <a:pt x="5232641" y="1769869"/>
                </a:cubicBezTo>
                <a:cubicBezTo>
                  <a:pt x="5221883" y="1802203"/>
                  <a:pt x="5221883" y="1802203"/>
                  <a:pt x="5234793" y="1806245"/>
                </a:cubicBezTo>
                <a:cubicBezTo>
                  <a:pt x="5241248" y="1810287"/>
                  <a:pt x="5254158" y="1814328"/>
                  <a:pt x="5260613" y="1814328"/>
                </a:cubicBezTo>
                <a:cubicBezTo>
                  <a:pt x="5267067" y="1814328"/>
                  <a:pt x="5277826" y="1818370"/>
                  <a:pt x="5282129" y="1830495"/>
                </a:cubicBezTo>
                <a:cubicBezTo>
                  <a:pt x="5292887" y="1850704"/>
                  <a:pt x="5383255" y="1850704"/>
                  <a:pt x="5531717" y="1834537"/>
                </a:cubicBezTo>
                <a:cubicBezTo>
                  <a:pt x="5643602" y="1818370"/>
                  <a:pt x="5643602" y="1818370"/>
                  <a:pt x="5643602" y="1818370"/>
                </a:cubicBezTo>
                <a:cubicBezTo>
                  <a:pt x="5626389" y="1854746"/>
                  <a:pt x="5626389" y="1854746"/>
                  <a:pt x="5626389" y="1854746"/>
                </a:cubicBezTo>
                <a:cubicBezTo>
                  <a:pt x="5609176" y="1895163"/>
                  <a:pt x="5604873" y="1895163"/>
                  <a:pt x="5559689" y="1883038"/>
                </a:cubicBezTo>
                <a:cubicBezTo>
                  <a:pt x="5538172" y="1874954"/>
                  <a:pt x="5525263" y="1874954"/>
                  <a:pt x="5520959" y="1887079"/>
                </a:cubicBezTo>
                <a:cubicBezTo>
                  <a:pt x="5518808" y="1895163"/>
                  <a:pt x="5520959" y="1899205"/>
                  <a:pt x="5531717" y="1899205"/>
                </a:cubicBezTo>
                <a:cubicBezTo>
                  <a:pt x="5542476" y="1899205"/>
                  <a:pt x="5546779" y="1903246"/>
                  <a:pt x="5544627" y="1911330"/>
                </a:cubicBezTo>
                <a:cubicBezTo>
                  <a:pt x="5542476" y="1919413"/>
                  <a:pt x="5533870" y="1927497"/>
                  <a:pt x="5523112" y="1927497"/>
                </a:cubicBezTo>
                <a:cubicBezTo>
                  <a:pt x="5512353" y="1927497"/>
                  <a:pt x="5439198" y="1935580"/>
                  <a:pt x="5357436" y="1947705"/>
                </a:cubicBezTo>
                <a:cubicBezTo>
                  <a:pt x="5241248" y="1963872"/>
                  <a:pt x="5202519" y="1971956"/>
                  <a:pt x="5174547" y="1996206"/>
                </a:cubicBezTo>
                <a:cubicBezTo>
                  <a:pt x="5125061" y="2032582"/>
                  <a:pt x="5034692" y="2117458"/>
                  <a:pt x="5036843" y="2121500"/>
                </a:cubicBezTo>
                <a:cubicBezTo>
                  <a:pt x="5038995" y="2125542"/>
                  <a:pt x="5069118" y="2105333"/>
                  <a:pt x="5103544" y="2072999"/>
                </a:cubicBezTo>
                <a:cubicBezTo>
                  <a:pt x="5183154" y="2004290"/>
                  <a:pt x="5208973" y="1992164"/>
                  <a:pt x="5208973" y="2024498"/>
                </a:cubicBezTo>
                <a:cubicBezTo>
                  <a:pt x="5208973" y="2036624"/>
                  <a:pt x="5213277" y="2040665"/>
                  <a:pt x="5224035" y="2032582"/>
                </a:cubicBezTo>
                <a:cubicBezTo>
                  <a:pt x="5256309" y="2004290"/>
                  <a:pt x="5342374" y="1992164"/>
                  <a:pt x="5404771" y="2000248"/>
                </a:cubicBezTo>
                <a:cubicBezTo>
                  <a:pt x="5441349" y="2008331"/>
                  <a:pt x="5473624" y="2008331"/>
                  <a:pt x="5477927" y="2004290"/>
                </a:cubicBezTo>
                <a:cubicBezTo>
                  <a:pt x="5480078" y="2004290"/>
                  <a:pt x="5490837" y="2004290"/>
                  <a:pt x="5497291" y="2008331"/>
                </a:cubicBezTo>
                <a:cubicBezTo>
                  <a:pt x="5510201" y="2020457"/>
                  <a:pt x="5503746" y="2024498"/>
                  <a:pt x="5465018" y="2044707"/>
                </a:cubicBezTo>
                <a:cubicBezTo>
                  <a:pt x="5426288" y="2060874"/>
                  <a:pt x="5398317" y="2064916"/>
                  <a:pt x="5320858" y="2056832"/>
                </a:cubicBezTo>
                <a:cubicBezTo>
                  <a:pt x="5200367" y="2048749"/>
                  <a:pt x="5150880" y="2064916"/>
                  <a:pt x="5051905" y="2153834"/>
                </a:cubicBezTo>
                <a:cubicBezTo>
                  <a:pt x="4978749" y="2222543"/>
                  <a:pt x="4950778" y="2258919"/>
                  <a:pt x="4950778" y="2295294"/>
                </a:cubicBezTo>
                <a:cubicBezTo>
                  <a:pt x="4952930" y="2315503"/>
                  <a:pt x="4955082" y="2315503"/>
                  <a:pt x="4972295" y="2295294"/>
                </a:cubicBezTo>
                <a:cubicBezTo>
                  <a:pt x="4989508" y="2275086"/>
                  <a:pt x="4991659" y="2275086"/>
                  <a:pt x="4989508" y="2291253"/>
                </a:cubicBezTo>
                <a:cubicBezTo>
                  <a:pt x="4985204" y="2319545"/>
                  <a:pt x="4989508" y="2319545"/>
                  <a:pt x="5017479" y="2283169"/>
                </a:cubicBezTo>
                <a:cubicBezTo>
                  <a:pt x="5030388" y="2262960"/>
                  <a:pt x="5043298" y="2254877"/>
                  <a:pt x="5049753" y="2258919"/>
                </a:cubicBezTo>
                <a:cubicBezTo>
                  <a:pt x="5056209" y="2262960"/>
                  <a:pt x="5073421" y="2258919"/>
                  <a:pt x="5088482" y="2246794"/>
                </a:cubicBezTo>
                <a:cubicBezTo>
                  <a:pt x="5105695" y="2238710"/>
                  <a:pt x="5118605" y="2234668"/>
                  <a:pt x="5120757" y="2238710"/>
                </a:cubicBezTo>
                <a:cubicBezTo>
                  <a:pt x="5122908" y="2242752"/>
                  <a:pt x="5066967" y="2291253"/>
                  <a:pt x="5049753" y="2299336"/>
                </a:cubicBezTo>
                <a:cubicBezTo>
                  <a:pt x="5032541" y="2307419"/>
                  <a:pt x="5017479" y="2323586"/>
                  <a:pt x="5017479" y="2339753"/>
                </a:cubicBezTo>
                <a:cubicBezTo>
                  <a:pt x="5017479" y="2343795"/>
                  <a:pt x="5013175" y="2355920"/>
                  <a:pt x="5006721" y="2359962"/>
                </a:cubicBezTo>
                <a:cubicBezTo>
                  <a:pt x="5000266" y="2364004"/>
                  <a:pt x="4995962" y="2376129"/>
                  <a:pt x="4998115" y="2384212"/>
                </a:cubicBezTo>
                <a:cubicBezTo>
                  <a:pt x="5002417" y="2400379"/>
                  <a:pt x="4961536" y="2481214"/>
                  <a:pt x="4950778" y="2485256"/>
                </a:cubicBezTo>
                <a:cubicBezTo>
                  <a:pt x="4946475" y="2485256"/>
                  <a:pt x="4946475" y="2489297"/>
                  <a:pt x="4948627" y="2497381"/>
                </a:cubicBezTo>
                <a:cubicBezTo>
                  <a:pt x="4952930" y="2513548"/>
                  <a:pt x="4980901" y="2497381"/>
                  <a:pt x="4985204" y="2477172"/>
                </a:cubicBezTo>
                <a:cubicBezTo>
                  <a:pt x="4987356" y="2473130"/>
                  <a:pt x="5002417" y="2448880"/>
                  <a:pt x="5019630" y="2428671"/>
                </a:cubicBezTo>
                <a:cubicBezTo>
                  <a:pt x="5051905" y="2392296"/>
                  <a:pt x="5051905" y="2392296"/>
                  <a:pt x="5051905" y="2392296"/>
                </a:cubicBezTo>
                <a:cubicBezTo>
                  <a:pt x="5028237" y="2400379"/>
                  <a:pt x="5028237" y="2400379"/>
                  <a:pt x="5028237" y="2400379"/>
                </a:cubicBezTo>
                <a:cubicBezTo>
                  <a:pt x="5004569" y="2408463"/>
                  <a:pt x="5004569" y="2408463"/>
                  <a:pt x="5019630" y="2388254"/>
                </a:cubicBezTo>
                <a:cubicBezTo>
                  <a:pt x="5038995" y="2355920"/>
                  <a:pt x="5054056" y="2355920"/>
                  <a:pt x="5054056" y="2384212"/>
                </a:cubicBezTo>
                <a:cubicBezTo>
                  <a:pt x="5054056" y="2404421"/>
                  <a:pt x="5056209" y="2404421"/>
                  <a:pt x="5062663" y="2392296"/>
                </a:cubicBezTo>
                <a:cubicBezTo>
                  <a:pt x="5071269" y="2368045"/>
                  <a:pt x="5075573" y="2368045"/>
                  <a:pt x="5079876" y="2404421"/>
                </a:cubicBezTo>
                <a:cubicBezTo>
                  <a:pt x="5084179" y="2428671"/>
                  <a:pt x="5086331" y="2432713"/>
                  <a:pt x="5090635" y="2416546"/>
                </a:cubicBezTo>
                <a:cubicBezTo>
                  <a:pt x="5099241" y="2396338"/>
                  <a:pt x="5157334" y="2388254"/>
                  <a:pt x="5163789" y="2404421"/>
                </a:cubicBezTo>
                <a:cubicBezTo>
                  <a:pt x="5165941" y="2412504"/>
                  <a:pt x="5161638" y="2424630"/>
                  <a:pt x="5155183" y="2428671"/>
                </a:cubicBezTo>
                <a:cubicBezTo>
                  <a:pt x="5135819" y="2444838"/>
                  <a:pt x="5034692" y="2574174"/>
                  <a:pt x="5036843" y="2578216"/>
                </a:cubicBezTo>
                <a:cubicBezTo>
                  <a:pt x="5038995" y="2582257"/>
                  <a:pt x="5054056" y="2570132"/>
                  <a:pt x="5071269" y="2553965"/>
                </a:cubicBezTo>
                <a:cubicBezTo>
                  <a:pt x="5109999" y="2517590"/>
                  <a:pt x="5120757" y="2517590"/>
                  <a:pt x="5125061" y="2541840"/>
                </a:cubicBezTo>
                <a:cubicBezTo>
                  <a:pt x="5133667" y="2582257"/>
                  <a:pt x="5075573" y="2622675"/>
                  <a:pt x="4995962" y="2630758"/>
                </a:cubicBezTo>
                <a:cubicBezTo>
                  <a:pt x="4920656" y="2638841"/>
                  <a:pt x="4890533" y="2675217"/>
                  <a:pt x="4800164" y="2865178"/>
                </a:cubicBezTo>
                <a:cubicBezTo>
                  <a:pt x="4767890" y="2929846"/>
                  <a:pt x="4724857" y="2986430"/>
                  <a:pt x="4636641" y="3079390"/>
                </a:cubicBezTo>
                <a:cubicBezTo>
                  <a:pt x="4615125" y="3103641"/>
                  <a:pt x="4595760" y="3127891"/>
                  <a:pt x="4595760" y="3135974"/>
                </a:cubicBezTo>
                <a:cubicBezTo>
                  <a:pt x="4593608" y="3144058"/>
                  <a:pt x="4597912" y="3204684"/>
                  <a:pt x="4602215" y="3269351"/>
                </a:cubicBezTo>
                <a:cubicBezTo>
                  <a:pt x="4608670" y="3358269"/>
                  <a:pt x="4608670" y="3406770"/>
                  <a:pt x="4602215" y="3479521"/>
                </a:cubicBezTo>
                <a:cubicBezTo>
                  <a:pt x="4595760" y="3572481"/>
                  <a:pt x="4595760" y="3576523"/>
                  <a:pt x="4617276" y="3734150"/>
                </a:cubicBezTo>
                <a:cubicBezTo>
                  <a:pt x="4619428" y="3754359"/>
                  <a:pt x="4617276" y="3778609"/>
                  <a:pt x="4612973" y="3790735"/>
                </a:cubicBezTo>
                <a:cubicBezTo>
                  <a:pt x="4604366" y="3814985"/>
                  <a:pt x="4604366" y="3823068"/>
                  <a:pt x="4615125" y="3871569"/>
                </a:cubicBezTo>
                <a:cubicBezTo>
                  <a:pt x="4623732" y="3916028"/>
                  <a:pt x="4630186" y="3932195"/>
                  <a:pt x="4651702" y="3948362"/>
                </a:cubicBezTo>
                <a:cubicBezTo>
                  <a:pt x="4679673" y="3972612"/>
                  <a:pt x="4679673" y="3972612"/>
                  <a:pt x="4690431" y="3944320"/>
                </a:cubicBezTo>
                <a:cubicBezTo>
                  <a:pt x="4699038" y="3928153"/>
                  <a:pt x="4714099" y="3903903"/>
                  <a:pt x="4727009" y="3895820"/>
                </a:cubicBezTo>
                <a:cubicBezTo>
                  <a:pt x="4739919" y="3883694"/>
                  <a:pt x="4761435" y="3863486"/>
                  <a:pt x="4774345" y="3843277"/>
                </a:cubicBezTo>
                <a:cubicBezTo>
                  <a:pt x="4791558" y="3823068"/>
                  <a:pt x="4817378" y="3810943"/>
                  <a:pt x="4847500" y="3802860"/>
                </a:cubicBezTo>
                <a:cubicBezTo>
                  <a:pt x="4892684" y="3790735"/>
                  <a:pt x="4892684" y="3790735"/>
                  <a:pt x="4892684" y="3790735"/>
                </a:cubicBezTo>
                <a:cubicBezTo>
                  <a:pt x="4884078" y="3819027"/>
                  <a:pt x="4884078" y="3819027"/>
                  <a:pt x="4884078" y="3819027"/>
                </a:cubicBezTo>
                <a:cubicBezTo>
                  <a:pt x="4871168" y="3851360"/>
                  <a:pt x="4776497" y="3928153"/>
                  <a:pt x="4727009" y="3944320"/>
                </a:cubicBezTo>
                <a:cubicBezTo>
                  <a:pt x="4705493" y="3952404"/>
                  <a:pt x="4696886" y="3960487"/>
                  <a:pt x="4696886" y="3972612"/>
                </a:cubicBezTo>
                <a:cubicBezTo>
                  <a:pt x="4699038" y="3980696"/>
                  <a:pt x="4709796" y="3984738"/>
                  <a:pt x="4722706" y="3980696"/>
                </a:cubicBezTo>
                <a:cubicBezTo>
                  <a:pt x="4739919" y="3976654"/>
                  <a:pt x="4744222" y="3976654"/>
                  <a:pt x="4742070" y="4000904"/>
                </a:cubicBezTo>
                <a:cubicBezTo>
                  <a:pt x="4742070" y="4021113"/>
                  <a:pt x="4746374" y="4025155"/>
                  <a:pt x="4770042" y="4017071"/>
                </a:cubicBezTo>
                <a:cubicBezTo>
                  <a:pt x="4795861" y="4008988"/>
                  <a:pt x="4798013" y="4013030"/>
                  <a:pt x="4795861" y="4037280"/>
                </a:cubicBezTo>
                <a:cubicBezTo>
                  <a:pt x="4793710" y="4061530"/>
                  <a:pt x="4793710" y="4065572"/>
                  <a:pt x="4802316" y="4057489"/>
                </a:cubicBezTo>
                <a:cubicBezTo>
                  <a:pt x="4806620" y="4053447"/>
                  <a:pt x="4828136" y="4057489"/>
                  <a:pt x="4849652" y="4065572"/>
                </a:cubicBezTo>
                <a:cubicBezTo>
                  <a:pt x="4873320" y="4073656"/>
                  <a:pt x="4894836" y="4077697"/>
                  <a:pt x="4896988" y="4073656"/>
                </a:cubicBezTo>
                <a:cubicBezTo>
                  <a:pt x="4901291" y="4073656"/>
                  <a:pt x="4905594" y="4077697"/>
                  <a:pt x="4905594" y="4089823"/>
                </a:cubicBezTo>
                <a:cubicBezTo>
                  <a:pt x="4905594" y="4101948"/>
                  <a:pt x="4907746" y="4101948"/>
                  <a:pt x="4909897" y="4089823"/>
                </a:cubicBezTo>
                <a:cubicBezTo>
                  <a:pt x="4918504" y="4057489"/>
                  <a:pt x="4957233" y="4025155"/>
                  <a:pt x="4978749" y="4029197"/>
                </a:cubicBezTo>
                <a:cubicBezTo>
                  <a:pt x="5002417" y="4037280"/>
                  <a:pt x="5004569" y="4061530"/>
                  <a:pt x="4985204" y="4126198"/>
                </a:cubicBezTo>
                <a:cubicBezTo>
                  <a:pt x="4974446" y="4166615"/>
                  <a:pt x="4967991" y="4174699"/>
                  <a:pt x="4950778" y="4178741"/>
                </a:cubicBezTo>
                <a:cubicBezTo>
                  <a:pt x="4937869" y="4178741"/>
                  <a:pt x="4914201" y="4194908"/>
                  <a:pt x="4896988" y="4211074"/>
                </a:cubicBezTo>
                <a:cubicBezTo>
                  <a:pt x="4879775" y="4227241"/>
                  <a:pt x="4856107" y="4251492"/>
                  <a:pt x="4845349" y="4259575"/>
                </a:cubicBezTo>
                <a:cubicBezTo>
                  <a:pt x="4821681" y="4279784"/>
                  <a:pt x="4802316" y="4316159"/>
                  <a:pt x="4817378" y="4316159"/>
                </a:cubicBezTo>
                <a:cubicBezTo>
                  <a:pt x="4821681" y="4316159"/>
                  <a:pt x="4841046" y="4308076"/>
                  <a:pt x="4860410" y="4299993"/>
                </a:cubicBezTo>
                <a:cubicBezTo>
                  <a:pt x="4894836" y="4283826"/>
                  <a:pt x="4946475" y="4283826"/>
                  <a:pt x="4946475" y="4304034"/>
                </a:cubicBezTo>
                <a:cubicBezTo>
                  <a:pt x="4946475" y="4308076"/>
                  <a:pt x="4935717" y="4324243"/>
                  <a:pt x="4924959" y="4340410"/>
                </a:cubicBezTo>
                <a:cubicBezTo>
                  <a:pt x="4901291" y="4364660"/>
                  <a:pt x="4894836" y="4401036"/>
                  <a:pt x="4912049" y="4413161"/>
                </a:cubicBezTo>
                <a:cubicBezTo>
                  <a:pt x="4916352" y="4417203"/>
                  <a:pt x="4920656" y="4433370"/>
                  <a:pt x="4920656" y="4453578"/>
                </a:cubicBezTo>
                <a:cubicBezTo>
                  <a:pt x="4922807" y="4510163"/>
                  <a:pt x="4935717" y="4518246"/>
                  <a:pt x="4980901" y="4485912"/>
                </a:cubicBezTo>
                <a:cubicBezTo>
                  <a:pt x="5004569" y="4469745"/>
                  <a:pt x="5028237" y="4461662"/>
                  <a:pt x="5038995" y="4469745"/>
                </a:cubicBezTo>
                <a:cubicBezTo>
                  <a:pt x="5051905" y="4477829"/>
                  <a:pt x="5051905" y="4477829"/>
                  <a:pt x="5021782" y="4498037"/>
                </a:cubicBezTo>
                <a:cubicBezTo>
                  <a:pt x="4942172" y="4550580"/>
                  <a:pt x="4894836" y="4611206"/>
                  <a:pt x="4920656" y="4627373"/>
                </a:cubicBezTo>
                <a:cubicBezTo>
                  <a:pt x="4924959" y="4631414"/>
                  <a:pt x="4952930" y="4611206"/>
                  <a:pt x="4983053" y="4582914"/>
                </a:cubicBezTo>
                <a:cubicBezTo>
                  <a:pt x="5013175" y="4554622"/>
                  <a:pt x="5043298" y="4530371"/>
                  <a:pt x="5049753" y="4530371"/>
                </a:cubicBezTo>
                <a:cubicBezTo>
                  <a:pt x="5058360" y="4530371"/>
                  <a:pt x="5073421" y="4546538"/>
                  <a:pt x="5086331" y="4574830"/>
                </a:cubicBezTo>
                <a:cubicBezTo>
                  <a:pt x="5109999" y="4623331"/>
                  <a:pt x="5109999" y="4627373"/>
                  <a:pt x="5071269" y="4675873"/>
                </a:cubicBezTo>
                <a:cubicBezTo>
                  <a:pt x="5058360" y="4696082"/>
                  <a:pt x="5041147" y="4724374"/>
                  <a:pt x="5032541" y="4748625"/>
                </a:cubicBezTo>
                <a:cubicBezTo>
                  <a:pt x="5017479" y="4785000"/>
                  <a:pt x="5017479" y="4789042"/>
                  <a:pt x="5028237" y="4805209"/>
                </a:cubicBezTo>
                <a:cubicBezTo>
                  <a:pt x="5034692" y="4813292"/>
                  <a:pt x="5047601" y="4821376"/>
                  <a:pt x="5058360" y="4821376"/>
                </a:cubicBezTo>
                <a:cubicBezTo>
                  <a:pt x="5075573" y="4821376"/>
                  <a:pt x="5075573" y="4821376"/>
                  <a:pt x="5064814" y="4841585"/>
                </a:cubicBezTo>
                <a:cubicBezTo>
                  <a:pt x="5058360" y="4853710"/>
                  <a:pt x="5047601" y="4869877"/>
                  <a:pt x="5043298" y="4882002"/>
                </a:cubicBezTo>
                <a:cubicBezTo>
                  <a:pt x="5032541" y="4898169"/>
                  <a:pt x="5032541" y="4902211"/>
                  <a:pt x="5045450" y="4930503"/>
                </a:cubicBezTo>
                <a:cubicBezTo>
                  <a:pt x="5054056" y="4954753"/>
                  <a:pt x="5060511" y="4958795"/>
                  <a:pt x="5086331" y="4946670"/>
                </a:cubicBezTo>
                <a:cubicBezTo>
                  <a:pt x="5112150" y="4938586"/>
                  <a:pt x="5116454" y="4938586"/>
                  <a:pt x="5116454" y="4958795"/>
                </a:cubicBezTo>
                <a:cubicBezTo>
                  <a:pt x="5118605" y="4974962"/>
                  <a:pt x="5112150" y="4983045"/>
                  <a:pt x="5099241" y="4983045"/>
                </a:cubicBezTo>
                <a:cubicBezTo>
                  <a:pt x="5075573" y="4987087"/>
                  <a:pt x="4972295" y="5059838"/>
                  <a:pt x="4946475" y="5088130"/>
                </a:cubicBezTo>
                <a:cubicBezTo>
                  <a:pt x="4927110" y="5112381"/>
                  <a:pt x="4922807" y="5144714"/>
                  <a:pt x="4933565" y="5156840"/>
                </a:cubicBezTo>
                <a:cubicBezTo>
                  <a:pt x="4935717" y="5160881"/>
                  <a:pt x="4950778" y="5148756"/>
                  <a:pt x="4965840" y="5128547"/>
                </a:cubicBezTo>
                <a:cubicBezTo>
                  <a:pt x="4980901" y="5108339"/>
                  <a:pt x="5002417" y="5088130"/>
                  <a:pt x="5013175" y="5080047"/>
                </a:cubicBezTo>
                <a:cubicBezTo>
                  <a:pt x="5026085" y="5076005"/>
                  <a:pt x="5047601" y="5059838"/>
                  <a:pt x="5062663" y="5047713"/>
                </a:cubicBezTo>
                <a:cubicBezTo>
                  <a:pt x="5105695" y="5015379"/>
                  <a:pt x="5146576" y="5015379"/>
                  <a:pt x="5159486" y="5047713"/>
                </a:cubicBezTo>
                <a:cubicBezTo>
                  <a:pt x="5168093" y="5067921"/>
                  <a:pt x="5178851" y="5071963"/>
                  <a:pt x="5200367" y="5071963"/>
                </a:cubicBezTo>
                <a:cubicBezTo>
                  <a:pt x="5215429" y="5071963"/>
                  <a:pt x="5241248" y="5071963"/>
                  <a:pt x="5256309" y="5076005"/>
                </a:cubicBezTo>
                <a:cubicBezTo>
                  <a:pt x="5277826" y="5084088"/>
                  <a:pt x="5279977" y="5088130"/>
                  <a:pt x="5269219" y="5096214"/>
                </a:cubicBezTo>
                <a:cubicBezTo>
                  <a:pt x="5262764" y="5104297"/>
                  <a:pt x="5243399" y="5104297"/>
                  <a:pt x="5224035" y="5104297"/>
                </a:cubicBezTo>
                <a:cubicBezTo>
                  <a:pt x="5191760" y="5096214"/>
                  <a:pt x="5103544" y="5132589"/>
                  <a:pt x="5105695" y="5152798"/>
                </a:cubicBezTo>
                <a:cubicBezTo>
                  <a:pt x="5105695" y="5156840"/>
                  <a:pt x="5120757" y="5156840"/>
                  <a:pt x="5142273" y="5148756"/>
                </a:cubicBezTo>
                <a:cubicBezTo>
                  <a:pt x="5161638" y="5140673"/>
                  <a:pt x="5189609" y="5136631"/>
                  <a:pt x="5202519" y="5136631"/>
                </a:cubicBezTo>
                <a:cubicBezTo>
                  <a:pt x="5329465" y="5136631"/>
                  <a:pt x="5355284" y="5132589"/>
                  <a:pt x="5327313" y="5128547"/>
                </a:cubicBezTo>
                <a:cubicBezTo>
                  <a:pt x="5307949" y="5124506"/>
                  <a:pt x="5290735" y="5120464"/>
                  <a:pt x="5288584" y="5112381"/>
                </a:cubicBezTo>
                <a:cubicBezTo>
                  <a:pt x="5282129" y="5096214"/>
                  <a:pt x="5327313" y="5100255"/>
                  <a:pt x="5361739" y="5116422"/>
                </a:cubicBezTo>
                <a:cubicBezTo>
                  <a:pt x="5381104" y="5124506"/>
                  <a:pt x="5406923" y="5136631"/>
                  <a:pt x="5419833" y="5136631"/>
                </a:cubicBezTo>
                <a:cubicBezTo>
                  <a:pt x="5432743" y="5140673"/>
                  <a:pt x="5447804" y="5144714"/>
                  <a:pt x="5454259" y="5148756"/>
                </a:cubicBezTo>
                <a:cubicBezTo>
                  <a:pt x="5462865" y="5152798"/>
                  <a:pt x="5469320" y="5152798"/>
                  <a:pt x="5469320" y="5152798"/>
                </a:cubicBezTo>
                <a:cubicBezTo>
                  <a:pt x="5471472" y="5152798"/>
                  <a:pt x="5469320" y="5160881"/>
                  <a:pt x="5465018" y="5168965"/>
                </a:cubicBezTo>
                <a:cubicBezTo>
                  <a:pt x="5460714" y="5177048"/>
                  <a:pt x="5452107" y="5181090"/>
                  <a:pt x="5445652" y="5177048"/>
                </a:cubicBezTo>
                <a:cubicBezTo>
                  <a:pt x="5439198" y="5173006"/>
                  <a:pt x="5430592" y="5168965"/>
                  <a:pt x="5424136" y="5164923"/>
                </a:cubicBezTo>
                <a:cubicBezTo>
                  <a:pt x="5417681" y="5160881"/>
                  <a:pt x="5411226" y="5164923"/>
                  <a:pt x="5411226" y="5173006"/>
                </a:cubicBezTo>
                <a:cubicBezTo>
                  <a:pt x="5411226" y="5181090"/>
                  <a:pt x="5419833" y="5189173"/>
                  <a:pt x="5430592" y="5185132"/>
                </a:cubicBezTo>
                <a:cubicBezTo>
                  <a:pt x="5452107" y="5185132"/>
                  <a:pt x="5452107" y="5205340"/>
                  <a:pt x="5430592" y="5233632"/>
                </a:cubicBezTo>
                <a:cubicBezTo>
                  <a:pt x="5411226" y="5261925"/>
                  <a:pt x="5413378" y="5286175"/>
                  <a:pt x="5434894" y="5282133"/>
                </a:cubicBezTo>
                <a:cubicBezTo>
                  <a:pt x="5445652" y="5282133"/>
                  <a:pt x="5449956" y="5290217"/>
                  <a:pt x="5449956" y="5306384"/>
                </a:cubicBezTo>
                <a:cubicBezTo>
                  <a:pt x="5452107" y="5322551"/>
                  <a:pt x="5452107" y="5326592"/>
                  <a:pt x="5456411" y="5314467"/>
                </a:cubicBezTo>
                <a:cubicBezTo>
                  <a:pt x="5458562" y="5298300"/>
                  <a:pt x="5482230" y="5294258"/>
                  <a:pt x="5540324" y="5298300"/>
                </a:cubicBezTo>
                <a:cubicBezTo>
                  <a:pt x="5544627" y="5298300"/>
                  <a:pt x="5542476" y="5310425"/>
                  <a:pt x="5540324" y="5322551"/>
                </a:cubicBezTo>
                <a:cubicBezTo>
                  <a:pt x="5529566" y="5354884"/>
                  <a:pt x="5538172" y="5362968"/>
                  <a:pt x="5566143" y="5342759"/>
                </a:cubicBezTo>
                <a:cubicBezTo>
                  <a:pt x="5594115" y="5326592"/>
                  <a:pt x="5641450" y="5326592"/>
                  <a:pt x="5645754" y="5346801"/>
                </a:cubicBezTo>
                <a:cubicBezTo>
                  <a:pt x="5645754" y="5354884"/>
                  <a:pt x="5650057" y="5354884"/>
                  <a:pt x="5652209" y="5350843"/>
                </a:cubicBezTo>
                <a:cubicBezTo>
                  <a:pt x="5654360" y="5346801"/>
                  <a:pt x="5673725" y="5362968"/>
                  <a:pt x="5695241" y="5383176"/>
                </a:cubicBezTo>
                <a:cubicBezTo>
                  <a:pt x="5729667" y="5415510"/>
                  <a:pt x="5731819" y="5419552"/>
                  <a:pt x="5716758" y="5423594"/>
                </a:cubicBezTo>
                <a:cubicBezTo>
                  <a:pt x="5647906" y="5435719"/>
                  <a:pt x="5574750" y="5423594"/>
                  <a:pt x="5533870" y="5391260"/>
                </a:cubicBezTo>
                <a:cubicBezTo>
                  <a:pt x="5525263" y="5383176"/>
                  <a:pt x="5523112" y="5387218"/>
                  <a:pt x="5525263" y="5395302"/>
                </a:cubicBezTo>
                <a:cubicBezTo>
                  <a:pt x="5529566" y="5411469"/>
                  <a:pt x="5465018" y="5451886"/>
                  <a:pt x="5452107" y="5439761"/>
                </a:cubicBezTo>
                <a:cubicBezTo>
                  <a:pt x="5441349" y="5431677"/>
                  <a:pt x="5409075" y="5476136"/>
                  <a:pt x="5409075" y="5496345"/>
                </a:cubicBezTo>
                <a:cubicBezTo>
                  <a:pt x="5409075" y="5504428"/>
                  <a:pt x="5415530" y="5508470"/>
                  <a:pt x="5424136" y="5500387"/>
                </a:cubicBezTo>
                <a:cubicBezTo>
                  <a:pt x="5452107" y="5480178"/>
                  <a:pt x="5510201" y="5472095"/>
                  <a:pt x="5518808" y="5484220"/>
                </a:cubicBezTo>
                <a:cubicBezTo>
                  <a:pt x="5523112" y="5492303"/>
                  <a:pt x="5527414" y="5492303"/>
                  <a:pt x="5529566" y="5484220"/>
                </a:cubicBezTo>
                <a:cubicBezTo>
                  <a:pt x="5536021" y="5447844"/>
                  <a:pt x="5632844" y="5468053"/>
                  <a:pt x="5701696" y="5520595"/>
                </a:cubicBezTo>
                <a:cubicBezTo>
                  <a:pt x="5721061" y="5536762"/>
                  <a:pt x="5768396" y="5565054"/>
                  <a:pt x="5809277" y="5589305"/>
                </a:cubicBezTo>
                <a:cubicBezTo>
                  <a:pt x="5903949" y="5641847"/>
                  <a:pt x="5966347" y="5678223"/>
                  <a:pt x="5985711" y="5686306"/>
                </a:cubicBezTo>
                <a:cubicBezTo>
                  <a:pt x="6000773" y="5698431"/>
                  <a:pt x="6000773" y="5698431"/>
                  <a:pt x="5972801" y="5722682"/>
                </a:cubicBezTo>
                <a:cubicBezTo>
                  <a:pt x="5966347" y="5726724"/>
                  <a:pt x="5962043" y="5734807"/>
                  <a:pt x="5964194" y="5738849"/>
                </a:cubicBezTo>
                <a:cubicBezTo>
                  <a:pt x="5966347" y="5742890"/>
                  <a:pt x="5977104" y="5734807"/>
                  <a:pt x="5990014" y="5722682"/>
                </a:cubicBezTo>
                <a:cubicBezTo>
                  <a:pt x="6013682" y="5698431"/>
                  <a:pt x="6013682" y="5698431"/>
                  <a:pt x="6013682" y="5698431"/>
                </a:cubicBezTo>
                <a:cubicBezTo>
                  <a:pt x="6140628" y="5783308"/>
                  <a:pt x="6140628" y="5783308"/>
                  <a:pt x="6140628" y="5783308"/>
                </a:cubicBezTo>
                <a:cubicBezTo>
                  <a:pt x="6211631" y="5831809"/>
                  <a:pt x="6286939" y="5884351"/>
                  <a:pt x="6306303" y="5896476"/>
                </a:cubicBezTo>
                <a:cubicBezTo>
                  <a:pt x="6325668" y="5908601"/>
                  <a:pt x="6366549" y="5932852"/>
                  <a:pt x="6396671" y="5953060"/>
                </a:cubicBezTo>
                <a:cubicBezTo>
                  <a:pt x="6426794" y="5973269"/>
                  <a:pt x="6454765" y="5989436"/>
                  <a:pt x="6459069" y="5989436"/>
                </a:cubicBezTo>
                <a:cubicBezTo>
                  <a:pt x="6465523" y="5989436"/>
                  <a:pt x="6471978" y="5997520"/>
                  <a:pt x="6474130" y="6005603"/>
                </a:cubicBezTo>
                <a:cubicBezTo>
                  <a:pt x="6478433" y="6017728"/>
                  <a:pt x="6491343" y="6025812"/>
                  <a:pt x="6504253" y="6029853"/>
                </a:cubicBezTo>
                <a:cubicBezTo>
                  <a:pt x="6517162" y="6033895"/>
                  <a:pt x="6547285" y="6041979"/>
                  <a:pt x="6568802" y="6046020"/>
                </a:cubicBezTo>
                <a:cubicBezTo>
                  <a:pt x="6592469" y="6054104"/>
                  <a:pt x="6618289" y="6058145"/>
                  <a:pt x="6629047" y="6062187"/>
                </a:cubicBezTo>
                <a:cubicBezTo>
                  <a:pt x="6644108" y="6066229"/>
                  <a:pt x="6644108" y="6066229"/>
                  <a:pt x="6633350" y="6054104"/>
                </a:cubicBezTo>
                <a:cubicBezTo>
                  <a:pt x="6624744" y="6050062"/>
                  <a:pt x="6601076" y="6037937"/>
                  <a:pt x="6579560" y="6029853"/>
                </a:cubicBezTo>
                <a:cubicBezTo>
                  <a:pt x="6558043" y="6025812"/>
                  <a:pt x="6532224" y="6017728"/>
                  <a:pt x="6523617" y="6013686"/>
                </a:cubicBezTo>
                <a:cubicBezTo>
                  <a:pt x="6510708" y="6005603"/>
                  <a:pt x="6510708" y="6005603"/>
                  <a:pt x="6530072" y="5993478"/>
                </a:cubicBezTo>
                <a:cubicBezTo>
                  <a:pt x="6549437" y="5981353"/>
                  <a:pt x="6549437" y="5981353"/>
                  <a:pt x="6532224" y="5981353"/>
                </a:cubicBezTo>
                <a:cubicBezTo>
                  <a:pt x="6521466" y="5981353"/>
                  <a:pt x="6508556" y="5973269"/>
                  <a:pt x="6502101" y="5961144"/>
                </a:cubicBezTo>
                <a:cubicBezTo>
                  <a:pt x="6491343" y="5944977"/>
                  <a:pt x="6493495" y="5940935"/>
                  <a:pt x="6538679" y="5940935"/>
                </a:cubicBezTo>
                <a:cubicBezTo>
                  <a:pt x="6564498" y="5940935"/>
                  <a:pt x="6586015" y="5944977"/>
                  <a:pt x="6588166" y="5949019"/>
                </a:cubicBezTo>
                <a:cubicBezTo>
                  <a:pt x="6588166" y="5965186"/>
                  <a:pt x="6618289" y="5969227"/>
                  <a:pt x="6633350" y="5957102"/>
                </a:cubicBezTo>
                <a:cubicBezTo>
                  <a:pt x="6644108" y="5949019"/>
                  <a:pt x="6637654" y="5944977"/>
                  <a:pt x="6596773" y="5924768"/>
                </a:cubicBezTo>
                <a:cubicBezTo>
                  <a:pt x="6570953" y="5916685"/>
                  <a:pt x="6545134" y="5900518"/>
                  <a:pt x="6540830" y="5896476"/>
                </a:cubicBezTo>
                <a:cubicBezTo>
                  <a:pt x="6534375" y="5880309"/>
                  <a:pt x="6573105" y="5876268"/>
                  <a:pt x="6594621" y="5892435"/>
                </a:cubicBezTo>
                <a:cubicBezTo>
                  <a:pt x="6605379" y="5896476"/>
                  <a:pt x="6620441" y="5904560"/>
                  <a:pt x="6631199" y="5908601"/>
                </a:cubicBezTo>
                <a:cubicBezTo>
                  <a:pt x="6644108" y="5912643"/>
                  <a:pt x="6646260" y="5912643"/>
                  <a:pt x="6639805" y="5900518"/>
                </a:cubicBezTo>
                <a:cubicBezTo>
                  <a:pt x="6631199" y="5888393"/>
                  <a:pt x="6633350" y="5888393"/>
                  <a:pt x="6650563" y="5892435"/>
                </a:cubicBezTo>
                <a:cubicBezTo>
                  <a:pt x="6661321" y="5896476"/>
                  <a:pt x="6695747" y="5900518"/>
                  <a:pt x="6730173" y="5900518"/>
                </a:cubicBezTo>
                <a:cubicBezTo>
                  <a:pt x="6766751" y="5904560"/>
                  <a:pt x="6783964" y="5908601"/>
                  <a:pt x="6777509" y="5916685"/>
                </a:cubicBezTo>
                <a:cubicBezTo>
                  <a:pt x="6768903" y="5924768"/>
                  <a:pt x="6771054" y="5928810"/>
                  <a:pt x="6790419" y="5928810"/>
                </a:cubicBezTo>
                <a:cubicBezTo>
                  <a:pt x="6842058" y="5932852"/>
                  <a:pt x="6925971" y="5920727"/>
                  <a:pt x="6928123" y="5912643"/>
                </a:cubicBezTo>
                <a:cubicBezTo>
                  <a:pt x="6930275" y="5904560"/>
                  <a:pt x="6945336" y="5904560"/>
                  <a:pt x="6964701" y="5908601"/>
                </a:cubicBezTo>
                <a:cubicBezTo>
                  <a:pt x="6996975" y="5912643"/>
                  <a:pt x="6996975" y="5912643"/>
                  <a:pt x="6988369" y="5932852"/>
                </a:cubicBezTo>
                <a:cubicBezTo>
                  <a:pt x="6969004" y="5965186"/>
                  <a:pt x="6973307" y="5993478"/>
                  <a:pt x="6999127" y="5989436"/>
                </a:cubicBezTo>
                <a:cubicBezTo>
                  <a:pt x="7020643" y="5985394"/>
                  <a:pt x="7020643" y="5985394"/>
                  <a:pt x="7005582" y="5973269"/>
                </a:cubicBezTo>
                <a:cubicBezTo>
                  <a:pt x="6990520" y="5961144"/>
                  <a:pt x="6990520" y="5961144"/>
                  <a:pt x="6990520" y="5961144"/>
                </a:cubicBezTo>
                <a:cubicBezTo>
                  <a:pt x="7005582" y="5949019"/>
                  <a:pt x="7005582" y="5949019"/>
                  <a:pt x="7005582" y="5949019"/>
                </a:cubicBezTo>
                <a:cubicBezTo>
                  <a:pt x="7024946" y="5932852"/>
                  <a:pt x="7052917" y="5928810"/>
                  <a:pt x="7052917" y="5940935"/>
                </a:cubicBezTo>
                <a:cubicBezTo>
                  <a:pt x="7052917" y="5949019"/>
                  <a:pt x="7059372" y="5953060"/>
                  <a:pt x="7065827" y="5953060"/>
                </a:cubicBezTo>
                <a:cubicBezTo>
                  <a:pt x="7072282" y="5953060"/>
                  <a:pt x="7091647" y="5961144"/>
                  <a:pt x="7104557" y="5969227"/>
                </a:cubicBezTo>
                <a:cubicBezTo>
                  <a:pt x="7121770" y="5981353"/>
                  <a:pt x="7132528" y="5985394"/>
                  <a:pt x="7132528" y="5973269"/>
                </a:cubicBezTo>
                <a:cubicBezTo>
                  <a:pt x="7134679" y="5965186"/>
                  <a:pt x="7145437" y="5961144"/>
                  <a:pt x="7154044" y="5965186"/>
                </a:cubicBezTo>
                <a:cubicBezTo>
                  <a:pt x="7162650" y="5969227"/>
                  <a:pt x="7173409" y="5965186"/>
                  <a:pt x="7173409" y="5957102"/>
                </a:cubicBezTo>
                <a:cubicBezTo>
                  <a:pt x="7175560" y="5949019"/>
                  <a:pt x="7171257" y="5944977"/>
                  <a:pt x="7162650" y="5944977"/>
                </a:cubicBezTo>
                <a:cubicBezTo>
                  <a:pt x="7108860" y="5944977"/>
                  <a:pt x="7057221" y="5932852"/>
                  <a:pt x="7057221" y="5912643"/>
                </a:cubicBezTo>
                <a:cubicBezTo>
                  <a:pt x="7057221" y="5904560"/>
                  <a:pt x="7061524" y="5904560"/>
                  <a:pt x="7067979" y="5908601"/>
                </a:cubicBezTo>
                <a:cubicBezTo>
                  <a:pt x="7074434" y="5912643"/>
                  <a:pt x="7113163" y="5912643"/>
                  <a:pt x="7154044" y="5908601"/>
                </a:cubicBezTo>
                <a:cubicBezTo>
                  <a:pt x="7225048" y="5900518"/>
                  <a:pt x="7253019" y="5904560"/>
                  <a:pt x="7334781" y="5932852"/>
                </a:cubicBezTo>
                <a:cubicBezTo>
                  <a:pt x="7371358" y="5944977"/>
                  <a:pt x="7382116" y="5932852"/>
                  <a:pt x="7347690" y="5916685"/>
                </a:cubicBezTo>
                <a:cubicBezTo>
                  <a:pt x="7313264" y="5896476"/>
                  <a:pt x="7308961" y="5876268"/>
                  <a:pt x="7341235" y="5872226"/>
                </a:cubicBezTo>
                <a:cubicBezTo>
                  <a:pt x="7358448" y="5872226"/>
                  <a:pt x="7362752" y="5876268"/>
                  <a:pt x="7356297" y="5884351"/>
                </a:cubicBezTo>
                <a:cubicBezTo>
                  <a:pt x="7343387" y="5908601"/>
                  <a:pt x="7362752" y="5912643"/>
                  <a:pt x="7418694" y="5904560"/>
                </a:cubicBezTo>
                <a:cubicBezTo>
                  <a:pt x="7453120" y="5896476"/>
                  <a:pt x="7481091" y="5900518"/>
                  <a:pt x="7496153" y="5908601"/>
                </a:cubicBezTo>
                <a:cubicBezTo>
                  <a:pt x="7509062" y="5920727"/>
                  <a:pt x="7524124" y="5924768"/>
                  <a:pt x="7528427" y="5916685"/>
                </a:cubicBezTo>
                <a:cubicBezTo>
                  <a:pt x="7532730" y="5912643"/>
                  <a:pt x="7532730" y="5916685"/>
                  <a:pt x="7532730" y="5924768"/>
                </a:cubicBezTo>
                <a:cubicBezTo>
                  <a:pt x="7530579" y="5932852"/>
                  <a:pt x="7530579" y="5936894"/>
                  <a:pt x="7534882" y="5936894"/>
                </a:cubicBezTo>
                <a:cubicBezTo>
                  <a:pt x="7539185" y="5936894"/>
                  <a:pt x="7541337" y="5928810"/>
                  <a:pt x="7541337" y="5916685"/>
                </a:cubicBezTo>
                <a:cubicBezTo>
                  <a:pt x="7539185" y="5896476"/>
                  <a:pt x="7532730" y="5892435"/>
                  <a:pt x="7511214" y="5896476"/>
                </a:cubicBezTo>
                <a:cubicBezTo>
                  <a:pt x="7509062" y="5896476"/>
                  <a:pt x="7506911" y="5892435"/>
                  <a:pt x="7506911" y="5884351"/>
                </a:cubicBezTo>
                <a:cubicBezTo>
                  <a:pt x="7511214" y="5868184"/>
                  <a:pt x="7592976" y="5876268"/>
                  <a:pt x="7601582" y="5892435"/>
                </a:cubicBezTo>
                <a:cubicBezTo>
                  <a:pt x="7603734" y="5896476"/>
                  <a:pt x="7616644" y="5904560"/>
                  <a:pt x="7627402" y="5900518"/>
                </a:cubicBezTo>
                <a:cubicBezTo>
                  <a:pt x="7640312" y="5900518"/>
                  <a:pt x="7668283" y="5908601"/>
                  <a:pt x="7691951" y="5920727"/>
                </a:cubicBezTo>
                <a:cubicBezTo>
                  <a:pt x="7732832" y="5940935"/>
                  <a:pt x="7732832" y="5940935"/>
                  <a:pt x="7732832" y="5940935"/>
                </a:cubicBezTo>
                <a:cubicBezTo>
                  <a:pt x="7685496" y="5957102"/>
                  <a:pt x="7685496" y="5957102"/>
                  <a:pt x="7685496" y="5957102"/>
                </a:cubicBezTo>
                <a:cubicBezTo>
                  <a:pt x="7631705" y="5973269"/>
                  <a:pt x="7597279" y="5977311"/>
                  <a:pt x="7573611" y="5965186"/>
                </a:cubicBezTo>
                <a:cubicBezTo>
                  <a:pt x="7554246" y="5953060"/>
                  <a:pt x="7534882" y="5961144"/>
                  <a:pt x="7537033" y="5981353"/>
                </a:cubicBezTo>
                <a:cubicBezTo>
                  <a:pt x="7537033" y="5989436"/>
                  <a:pt x="7549943" y="5993478"/>
                  <a:pt x="7565005" y="5989436"/>
                </a:cubicBezTo>
                <a:cubicBezTo>
                  <a:pt x="7603734" y="5985394"/>
                  <a:pt x="7610189" y="6009645"/>
                  <a:pt x="7575763" y="6025812"/>
                </a:cubicBezTo>
                <a:cubicBezTo>
                  <a:pt x="7547792" y="6037937"/>
                  <a:pt x="7386420" y="6041979"/>
                  <a:pt x="7379965" y="6029853"/>
                </a:cubicBezTo>
                <a:cubicBezTo>
                  <a:pt x="7373510" y="6017728"/>
                  <a:pt x="7427301" y="5989436"/>
                  <a:pt x="7476788" y="5981353"/>
                </a:cubicBezTo>
                <a:cubicBezTo>
                  <a:pt x="7517669" y="5977311"/>
                  <a:pt x="7526275" y="5969227"/>
                  <a:pt x="7513366" y="5961144"/>
                </a:cubicBezTo>
                <a:cubicBezTo>
                  <a:pt x="7498304" y="5953060"/>
                  <a:pt x="7390723" y="5981353"/>
                  <a:pt x="7369207" y="6005603"/>
                </a:cubicBezTo>
                <a:cubicBezTo>
                  <a:pt x="7364903" y="6009645"/>
                  <a:pt x="7360600" y="6005603"/>
                  <a:pt x="7360600" y="5997520"/>
                </a:cubicBezTo>
                <a:cubicBezTo>
                  <a:pt x="7360600" y="5993478"/>
                  <a:pt x="7367055" y="5981353"/>
                  <a:pt x="7375661" y="5977311"/>
                </a:cubicBezTo>
                <a:cubicBezTo>
                  <a:pt x="7388571" y="5973269"/>
                  <a:pt x="7388571" y="5969227"/>
                  <a:pt x="7369207" y="5969227"/>
                </a:cubicBezTo>
                <a:cubicBezTo>
                  <a:pt x="7351994" y="5969227"/>
                  <a:pt x="7349842" y="5973269"/>
                  <a:pt x="7351994" y="5989436"/>
                </a:cubicBezTo>
                <a:cubicBezTo>
                  <a:pt x="7356297" y="6013686"/>
                  <a:pt x="7345539" y="6021770"/>
                  <a:pt x="7339084" y="5997520"/>
                </a:cubicBezTo>
                <a:cubicBezTo>
                  <a:pt x="7336932" y="5989436"/>
                  <a:pt x="7332629" y="5989436"/>
                  <a:pt x="7330477" y="5993478"/>
                </a:cubicBezTo>
                <a:cubicBezTo>
                  <a:pt x="7328326" y="5997520"/>
                  <a:pt x="7308961" y="6005603"/>
                  <a:pt x="7289596" y="6009645"/>
                </a:cubicBezTo>
                <a:cubicBezTo>
                  <a:pt x="7268080" y="6013686"/>
                  <a:pt x="7240109" y="6025812"/>
                  <a:pt x="7227199" y="6029853"/>
                </a:cubicBezTo>
                <a:cubicBezTo>
                  <a:pt x="7212138" y="6037937"/>
                  <a:pt x="7201380" y="6037937"/>
                  <a:pt x="7199228" y="6029853"/>
                </a:cubicBezTo>
                <a:cubicBezTo>
                  <a:pt x="7197076" y="6021770"/>
                  <a:pt x="7197076" y="6013686"/>
                  <a:pt x="7201380" y="6013686"/>
                </a:cubicBezTo>
                <a:cubicBezTo>
                  <a:pt x="7203531" y="6013686"/>
                  <a:pt x="7207835" y="6005603"/>
                  <a:pt x="7207835" y="5997520"/>
                </a:cubicBezTo>
                <a:cubicBezTo>
                  <a:pt x="7207835" y="5989436"/>
                  <a:pt x="7201380" y="5993478"/>
                  <a:pt x="7194925" y="6001561"/>
                </a:cubicBezTo>
                <a:cubicBezTo>
                  <a:pt x="7177712" y="6025812"/>
                  <a:pt x="7164802" y="6058145"/>
                  <a:pt x="7169105" y="6066229"/>
                </a:cubicBezTo>
                <a:cubicBezTo>
                  <a:pt x="7171257" y="6070271"/>
                  <a:pt x="7304658" y="6098563"/>
                  <a:pt x="7317568" y="6098563"/>
                </a:cubicBezTo>
                <a:cubicBezTo>
                  <a:pt x="7319719" y="6098563"/>
                  <a:pt x="7321871" y="6102604"/>
                  <a:pt x="7319719" y="6110688"/>
                </a:cubicBezTo>
                <a:cubicBezTo>
                  <a:pt x="7317568" y="6114730"/>
                  <a:pt x="7410088" y="6110688"/>
                  <a:pt x="7526275" y="6102604"/>
                </a:cubicBezTo>
                <a:cubicBezTo>
                  <a:pt x="7687647" y="6090479"/>
                  <a:pt x="7734983" y="6086438"/>
                  <a:pt x="7741438" y="6070271"/>
                </a:cubicBezTo>
                <a:cubicBezTo>
                  <a:pt x="7747893" y="6058145"/>
                  <a:pt x="7762954" y="6054104"/>
                  <a:pt x="7790925" y="6058145"/>
                </a:cubicBezTo>
                <a:cubicBezTo>
                  <a:pt x="7812442" y="6062187"/>
                  <a:pt x="7857626" y="6066229"/>
                  <a:pt x="7892052" y="6070271"/>
                </a:cubicBezTo>
                <a:cubicBezTo>
                  <a:pt x="7954449" y="6074312"/>
                  <a:pt x="8001785" y="6102604"/>
                  <a:pt x="8027604" y="6151105"/>
                </a:cubicBezTo>
                <a:cubicBezTo>
                  <a:pt x="8040514" y="6179397"/>
                  <a:pt x="8117973" y="6223856"/>
                  <a:pt x="8152399" y="6223856"/>
                </a:cubicBezTo>
                <a:cubicBezTo>
                  <a:pt x="8165308" y="6223856"/>
                  <a:pt x="8193280" y="6231940"/>
                  <a:pt x="8212644" y="6240023"/>
                </a:cubicBezTo>
                <a:cubicBezTo>
                  <a:pt x="8232009" y="6248107"/>
                  <a:pt x="8277193" y="6268315"/>
                  <a:pt x="8313771" y="6280441"/>
                </a:cubicBezTo>
                <a:cubicBezTo>
                  <a:pt x="8350348" y="6296608"/>
                  <a:pt x="8384774" y="6316816"/>
                  <a:pt x="8393381" y="6324900"/>
                </a:cubicBezTo>
                <a:cubicBezTo>
                  <a:pt x="8401987" y="6332983"/>
                  <a:pt x="8421352" y="6345108"/>
                  <a:pt x="8438565" y="6349150"/>
                </a:cubicBezTo>
                <a:cubicBezTo>
                  <a:pt x="8455778" y="6353192"/>
                  <a:pt x="8470839" y="6357234"/>
                  <a:pt x="8475143" y="6357234"/>
                </a:cubicBezTo>
                <a:cubicBezTo>
                  <a:pt x="8483749" y="6361275"/>
                  <a:pt x="8455778" y="6324900"/>
                  <a:pt x="8440717" y="6316816"/>
                </a:cubicBezTo>
                <a:cubicBezTo>
                  <a:pt x="8380471" y="6280441"/>
                  <a:pt x="8285800" y="6215773"/>
                  <a:pt x="8279345" y="6203648"/>
                </a:cubicBezTo>
                <a:cubicBezTo>
                  <a:pt x="8277193" y="6195564"/>
                  <a:pt x="8257828" y="6183439"/>
                  <a:pt x="8240615" y="6179397"/>
                </a:cubicBezTo>
                <a:cubicBezTo>
                  <a:pt x="8223402" y="6179397"/>
                  <a:pt x="8197583" y="6159189"/>
                  <a:pt x="8180370" y="6143022"/>
                </a:cubicBezTo>
                <a:cubicBezTo>
                  <a:pt x="8156702" y="6118771"/>
                  <a:pt x="8150247" y="6114730"/>
                  <a:pt x="8141641" y="6134938"/>
                </a:cubicBezTo>
                <a:cubicBezTo>
                  <a:pt x="8135186" y="6143022"/>
                  <a:pt x="8133034" y="6159189"/>
                  <a:pt x="8135186" y="6163230"/>
                </a:cubicBezTo>
                <a:cubicBezTo>
                  <a:pt x="8150247" y="6199606"/>
                  <a:pt x="8018998" y="6138980"/>
                  <a:pt x="8001785" y="6102604"/>
                </a:cubicBezTo>
                <a:cubicBezTo>
                  <a:pt x="7995330" y="6082396"/>
                  <a:pt x="7999633" y="6082396"/>
                  <a:pt x="8167460" y="6086438"/>
                </a:cubicBezTo>
                <a:cubicBezTo>
                  <a:pt x="8275041" y="6086438"/>
                  <a:pt x="8305164" y="6090479"/>
                  <a:pt x="8352500" y="6114730"/>
                </a:cubicBezTo>
                <a:cubicBezTo>
                  <a:pt x="8384774" y="6130897"/>
                  <a:pt x="8417049" y="6147064"/>
                  <a:pt x="8427807" y="6151105"/>
                </a:cubicBezTo>
                <a:cubicBezTo>
                  <a:pt x="8445020" y="6155147"/>
                  <a:pt x="8445020" y="6155147"/>
                  <a:pt x="8445020" y="6155147"/>
                </a:cubicBezTo>
                <a:cubicBezTo>
                  <a:pt x="8425655" y="6134938"/>
                  <a:pt x="8425655" y="6134938"/>
                  <a:pt x="8425655" y="6134938"/>
                </a:cubicBezTo>
                <a:cubicBezTo>
                  <a:pt x="8414897" y="6126855"/>
                  <a:pt x="8406291" y="6114730"/>
                  <a:pt x="8406291" y="6110688"/>
                </a:cubicBezTo>
                <a:cubicBezTo>
                  <a:pt x="8406291" y="6110688"/>
                  <a:pt x="8429959" y="6102604"/>
                  <a:pt x="8460081" y="6098563"/>
                </a:cubicBezTo>
                <a:cubicBezTo>
                  <a:pt x="8509569" y="6090479"/>
                  <a:pt x="8518175" y="6094521"/>
                  <a:pt x="8526782" y="6114730"/>
                </a:cubicBezTo>
                <a:cubicBezTo>
                  <a:pt x="8537540" y="6138980"/>
                  <a:pt x="8548298" y="6138980"/>
                  <a:pt x="8645121" y="6130897"/>
                </a:cubicBezTo>
                <a:cubicBezTo>
                  <a:pt x="8703215" y="6126855"/>
                  <a:pt x="8741944" y="6114730"/>
                  <a:pt x="8729035" y="6110688"/>
                </a:cubicBezTo>
                <a:cubicBezTo>
                  <a:pt x="8709670" y="6102604"/>
                  <a:pt x="8709670" y="6102604"/>
                  <a:pt x="8726883" y="6098563"/>
                </a:cubicBezTo>
                <a:cubicBezTo>
                  <a:pt x="8739793" y="6098563"/>
                  <a:pt x="8741944" y="6094521"/>
                  <a:pt x="8735489" y="6082396"/>
                </a:cubicBezTo>
                <a:cubicBezTo>
                  <a:pt x="8729035" y="6074312"/>
                  <a:pt x="8739793" y="6070271"/>
                  <a:pt x="8776370" y="6066229"/>
                </a:cubicBezTo>
                <a:cubicBezTo>
                  <a:pt x="8903317" y="6058145"/>
                  <a:pt x="9058233" y="6033895"/>
                  <a:pt x="9043172" y="6025812"/>
                </a:cubicBezTo>
                <a:cubicBezTo>
                  <a:pt x="9032414" y="6021770"/>
                  <a:pt x="8993685" y="6025812"/>
                  <a:pt x="8957107" y="6029853"/>
                </a:cubicBezTo>
                <a:cubicBezTo>
                  <a:pt x="8879649" y="6046020"/>
                  <a:pt x="8750551" y="6033895"/>
                  <a:pt x="8746247" y="6013686"/>
                </a:cubicBezTo>
                <a:cubicBezTo>
                  <a:pt x="8744096" y="6005603"/>
                  <a:pt x="8716125" y="6001561"/>
                  <a:pt x="8675244" y="6005603"/>
                </a:cubicBezTo>
                <a:cubicBezTo>
                  <a:pt x="8617150" y="6009645"/>
                  <a:pt x="8610695" y="6005603"/>
                  <a:pt x="8638666" y="5997520"/>
                </a:cubicBezTo>
                <a:cubicBezTo>
                  <a:pt x="8681699" y="5977311"/>
                  <a:pt x="8774219" y="5969227"/>
                  <a:pt x="8810797" y="5977311"/>
                </a:cubicBezTo>
                <a:cubicBezTo>
                  <a:pt x="8892558" y="6001561"/>
                  <a:pt x="8929136" y="6009645"/>
                  <a:pt x="8937743" y="6005603"/>
                </a:cubicBezTo>
                <a:cubicBezTo>
                  <a:pt x="8944197" y="6001561"/>
                  <a:pt x="8926984" y="5993478"/>
                  <a:pt x="8901165" y="5989436"/>
                </a:cubicBezTo>
                <a:cubicBezTo>
                  <a:pt x="8873193" y="5981353"/>
                  <a:pt x="8830161" y="5969227"/>
                  <a:pt x="8804341" y="5961144"/>
                </a:cubicBezTo>
                <a:cubicBezTo>
                  <a:pt x="8778522" y="5949019"/>
                  <a:pt x="8741944" y="5944977"/>
                  <a:pt x="8724731" y="5940935"/>
                </a:cubicBezTo>
                <a:cubicBezTo>
                  <a:pt x="8696760" y="5940935"/>
                  <a:pt x="8658031" y="5912643"/>
                  <a:pt x="8675244" y="5908601"/>
                </a:cubicBezTo>
                <a:cubicBezTo>
                  <a:pt x="8711821" y="5896476"/>
                  <a:pt x="8819403" y="5900518"/>
                  <a:pt x="8832313" y="5912643"/>
                </a:cubicBezTo>
                <a:cubicBezTo>
                  <a:pt x="8843071" y="5920727"/>
                  <a:pt x="8868891" y="5936894"/>
                  <a:pt x="8890407" y="5940935"/>
                </a:cubicBezTo>
                <a:cubicBezTo>
                  <a:pt x="8911923" y="5949019"/>
                  <a:pt x="8939894" y="5961144"/>
                  <a:pt x="8954955" y="5965186"/>
                </a:cubicBezTo>
                <a:cubicBezTo>
                  <a:pt x="8985078" y="5977311"/>
                  <a:pt x="9176573" y="6009645"/>
                  <a:pt x="9245425" y="6013686"/>
                </a:cubicBezTo>
                <a:cubicBezTo>
                  <a:pt x="9303519" y="6017728"/>
                  <a:pt x="9322883" y="6013686"/>
                  <a:pt x="9327187" y="6005603"/>
                </a:cubicBezTo>
                <a:cubicBezTo>
                  <a:pt x="9329339" y="6001561"/>
                  <a:pt x="9322883" y="5997520"/>
                  <a:pt x="9312125" y="6001561"/>
                </a:cubicBezTo>
                <a:cubicBezTo>
                  <a:pt x="9284155" y="6005603"/>
                  <a:pt x="9256183" y="5993478"/>
                  <a:pt x="9241121" y="5973269"/>
                </a:cubicBezTo>
                <a:cubicBezTo>
                  <a:pt x="9230363" y="5957102"/>
                  <a:pt x="9226061" y="5957102"/>
                  <a:pt x="9226061" y="5969227"/>
                </a:cubicBezTo>
                <a:cubicBezTo>
                  <a:pt x="9226061" y="5981353"/>
                  <a:pt x="9217454" y="5981353"/>
                  <a:pt x="9195937" y="5977311"/>
                </a:cubicBezTo>
                <a:cubicBezTo>
                  <a:pt x="9178725" y="5973269"/>
                  <a:pt x="9161511" y="5969227"/>
                  <a:pt x="9155057" y="5969227"/>
                </a:cubicBezTo>
                <a:cubicBezTo>
                  <a:pt x="9148602" y="5973269"/>
                  <a:pt x="9146450" y="5965186"/>
                  <a:pt x="9148602" y="5953060"/>
                </a:cubicBezTo>
                <a:cubicBezTo>
                  <a:pt x="9148602" y="5936894"/>
                  <a:pt x="9163663" y="5932852"/>
                  <a:pt x="9219605" y="5932852"/>
                </a:cubicBezTo>
                <a:cubicBezTo>
                  <a:pt x="9256183" y="5932852"/>
                  <a:pt x="9297064" y="5936894"/>
                  <a:pt x="9307822" y="5936894"/>
                </a:cubicBezTo>
                <a:cubicBezTo>
                  <a:pt x="9322883" y="5940935"/>
                  <a:pt x="9327187" y="5940935"/>
                  <a:pt x="9320732" y="5928810"/>
                </a:cubicBezTo>
                <a:cubicBezTo>
                  <a:pt x="9307822" y="5912643"/>
                  <a:pt x="9342248" y="5908601"/>
                  <a:pt x="9365916" y="5924768"/>
                </a:cubicBezTo>
                <a:cubicBezTo>
                  <a:pt x="9374523" y="5932852"/>
                  <a:pt x="9408949" y="5940935"/>
                  <a:pt x="9443375" y="5944977"/>
                </a:cubicBezTo>
                <a:cubicBezTo>
                  <a:pt x="9477801" y="5949019"/>
                  <a:pt x="9581079" y="5961144"/>
                  <a:pt x="9673599" y="5969227"/>
                </a:cubicBezTo>
                <a:cubicBezTo>
                  <a:pt x="9895216" y="5993478"/>
                  <a:pt x="9994191" y="6001561"/>
                  <a:pt x="10041527" y="5997520"/>
                </a:cubicBezTo>
                <a:cubicBezTo>
                  <a:pt x="10103924" y="5989436"/>
                  <a:pt x="10056589" y="5973269"/>
                  <a:pt x="9961917" y="5969227"/>
                </a:cubicBezTo>
                <a:cubicBezTo>
                  <a:pt x="9916733" y="5969227"/>
                  <a:pt x="9882307" y="5965186"/>
                  <a:pt x="9882307" y="5961144"/>
                </a:cubicBezTo>
                <a:cubicBezTo>
                  <a:pt x="9884458" y="5957102"/>
                  <a:pt x="9923187" y="5949019"/>
                  <a:pt x="9966220" y="5944977"/>
                </a:cubicBezTo>
                <a:cubicBezTo>
                  <a:pt x="10035072" y="5940935"/>
                  <a:pt x="10043679" y="5936894"/>
                  <a:pt x="10026465" y="5924768"/>
                </a:cubicBezTo>
                <a:cubicBezTo>
                  <a:pt x="9994191" y="5904560"/>
                  <a:pt x="9987736" y="5892435"/>
                  <a:pt x="9996343" y="5876268"/>
                </a:cubicBezTo>
                <a:cubicBezTo>
                  <a:pt x="10002797" y="5868184"/>
                  <a:pt x="9996343" y="5864142"/>
                  <a:pt x="9981281" y="5864142"/>
                </a:cubicBezTo>
                <a:cubicBezTo>
                  <a:pt x="9968371" y="5864142"/>
                  <a:pt x="9946855" y="5860101"/>
                  <a:pt x="9933945" y="5856059"/>
                </a:cubicBezTo>
                <a:cubicBezTo>
                  <a:pt x="9921036" y="5847975"/>
                  <a:pt x="9871549" y="5839892"/>
                  <a:pt x="9824213" y="5835850"/>
                </a:cubicBezTo>
                <a:cubicBezTo>
                  <a:pt x="9776877" y="5835850"/>
                  <a:pt x="9733844" y="5827767"/>
                  <a:pt x="9729541" y="5823725"/>
                </a:cubicBezTo>
                <a:cubicBezTo>
                  <a:pt x="9725237" y="5819683"/>
                  <a:pt x="9708025" y="5819683"/>
                  <a:pt x="9695115" y="5823725"/>
                </a:cubicBezTo>
                <a:cubicBezTo>
                  <a:pt x="9680053" y="5823725"/>
                  <a:pt x="9669295" y="5823725"/>
                  <a:pt x="9671447" y="5815642"/>
                </a:cubicBezTo>
                <a:cubicBezTo>
                  <a:pt x="9677902" y="5799475"/>
                  <a:pt x="9832819" y="5771183"/>
                  <a:pt x="9858639" y="5779266"/>
                </a:cubicBezTo>
                <a:cubicBezTo>
                  <a:pt x="9871549" y="5787350"/>
                  <a:pt x="9886609" y="5783308"/>
                  <a:pt x="9895216" y="5775224"/>
                </a:cubicBezTo>
                <a:cubicBezTo>
                  <a:pt x="9914581" y="5759057"/>
                  <a:pt x="9815606" y="5750974"/>
                  <a:pt x="9708025" y="5763099"/>
                </a:cubicBezTo>
                <a:cubicBezTo>
                  <a:pt x="9578927" y="5779266"/>
                  <a:pt x="9380977" y="5783308"/>
                  <a:pt x="9383129" y="5767141"/>
                </a:cubicBezTo>
                <a:cubicBezTo>
                  <a:pt x="9385281" y="5763099"/>
                  <a:pt x="9406797" y="5755016"/>
                  <a:pt x="9428313" y="5750974"/>
                </a:cubicBezTo>
                <a:cubicBezTo>
                  <a:pt x="9458436" y="5746932"/>
                  <a:pt x="9469194" y="5742890"/>
                  <a:pt x="9460587" y="5734807"/>
                </a:cubicBezTo>
                <a:cubicBezTo>
                  <a:pt x="9456285" y="5726724"/>
                  <a:pt x="9443375" y="5722682"/>
                  <a:pt x="9434768" y="5726724"/>
                </a:cubicBezTo>
                <a:cubicBezTo>
                  <a:pt x="9353007" y="5734807"/>
                  <a:pt x="9290609" y="5734807"/>
                  <a:pt x="9290609" y="5726724"/>
                </a:cubicBezTo>
                <a:cubicBezTo>
                  <a:pt x="9290609" y="5718640"/>
                  <a:pt x="9262638" y="5710557"/>
                  <a:pt x="9230363" y="5710557"/>
                </a:cubicBezTo>
                <a:cubicBezTo>
                  <a:pt x="9195937" y="5706515"/>
                  <a:pt x="9155057" y="5706515"/>
                  <a:pt x="9137843" y="5702473"/>
                </a:cubicBezTo>
                <a:cubicBezTo>
                  <a:pt x="9118479" y="5702473"/>
                  <a:pt x="9053930" y="5698431"/>
                  <a:pt x="8993685" y="5698431"/>
                </a:cubicBezTo>
                <a:cubicBezTo>
                  <a:pt x="8931287" y="5694390"/>
                  <a:pt x="8849525" y="5690348"/>
                  <a:pt x="8810797" y="5686306"/>
                </a:cubicBezTo>
                <a:cubicBezTo>
                  <a:pt x="8769915" y="5686306"/>
                  <a:pt x="8701063" y="5682265"/>
                  <a:pt x="8655879" y="5682265"/>
                </a:cubicBezTo>
                <a:cubicBezTo>
                  <a:pt x="8610695" y="5682265"/>
                  <a:pt x="8569814" y="5674181"/>
                  <a:pt x="8565511" y="5666098"/>
                </a:cubicBezTo>
                <a:cubicBezTo>
                  <a:pt x="8559056" y="5658014"/>
                  <a:pt x="8578421" y="5653972"/>
                  <a:pt x="8621453" y="5658014"/>
                </a:cubicBezTo>
                <a:cubicBezTo>
                  <a:pt x="8655879" y="5658014"/>
                  <a:pt x="8769915" y="5653972"/>
                  <a:pt x="8871042" y="5649931"/>
                </a:cubicBezTo>
                <a:cubicBezTo>
                  <a:pt x="9023807" y="5641847"/>
                  <a:pt x="9060385" y="5637805"/>
                  <a:pt x="9077598" y="5617597"/>
                </a:cubicBezTo>
                <a:cubicBezTo>
                  <a:pt x="9096963" y="5597388"/>
                  <a:pt x="9286306" y="5573138"/>
                  <a:pt x="9385281" y="5581221"/>
                </a:cubicBezTo>
                <a:cubicBezTo>
                  <a:pt x="9411100" y="5581221"/>
                  <a:pt x="9486407" y="5585263"/>
                  <a:pt x="9553107" y="5589305"/>
                </a:cubicBezTo>
                <a:cubicBezTo>
                  <a:pt x="9645627" y="5593346"/>
                  <a:pt x="9675751" y="5597388"/>
                  <a:pt x="9684357" y="5613555"/>
                </a:cubicBezTo>
                <a:cubicBezTo>
                  <a:pt x="9692963" y="5625680"/>
                  <a:pt x="9697267" y="5629722"/>
                  <a:pt x="9699418" y="5617597"/>
                </a:cubicBezTo>
                <a:cubicBezTo>
                  <a:pt x="9703721" y="5601430"/>
                  <a:pt x="9742451" y="5581221"/>
                  <a:pt x="9738147" y="5597388"/>
                </a:cubicBezTo>
                <a:cubicBezTo>
                  <a:pt x="9735996" y="5605472"/>
                  <a:pt x="9748905" y="5609513"/>
                  <a:pt x="9763967" y="5609513"/>
                </a:cubicBezTo>
                <a:cubicBezTo>
                  <a:pt x="9781180" y="5605472"/>
                  <a:pt x="9794090" y="5597388"/>
                  <a:pt x="9796241" y="5589305"/>
                </a:cubicBezTo>
                <a:cubicBezTo>
                  <a:pt x="9796241" y="5573138"/>
                  <a:pt x="9800545" y="5573138"/>
                  <a:pt x="9811303" y="5585263"/>
                </a:cubicBezTo>
                <a:cubicBezTo>
                  <a:pt x="9826364" y="5601430"/>
                  <a:pt x="9826364" y="5601430"/>
                  <a:pt x="9826364" y="5601430"/>
                </a:cubicBezTo>
                <a:cubicBezTo>
                  <a:pt x="9811303" y="5601430"/>
                  <a:pt x="9811303" y="5601430"/>
                  <a:pt x="9811303" y="5601430"/>
                </a:cubicBezTo>
                <a:cubicBezTo>
                  <a:pt x="9804848" y="5605472"/>
                  <a:pt x="9791938" y="5613555"/>
                  <a:pt x="9785483" y="5617597"/>
                </a:cubicBezTo>
                <a:cubicBezTo>
                  <a:pt x="9779029" y="5629722"/>
                  <a:pt x="9798393" y="5629722"/>
                  <a:pt x="9841425" y="5625680"/>
                </a:cubicBezTo>
                <a:cubicBezTo>
                  <a:pt x="9880155" y="5625680"/>
                  <a:pt x="9905975" y="5617597"/>
                  <a:pt x="9903823" y="5609513"/>
                </a:cubicBezTo>
                <a:cubicBezTo>
                  <a:pt x="9899519" y="5593346"/>
                  <a:pt x="9961917" y="5597388"/>
                  <a:pt x="9979129" y="5613555"/>
                </a:cubicBezTo>
                <a:cubicBezTo>
                  <a:pt x="9987736" y="5621639"/>
                  <a:pt x="10039375" y="5625680"/>
                  <a:pt x="10097469" y="5625680"/>
                </a:cubicBezTo>
                <a:cubicBezTo>
                  <a:pt x="10250235" y="5621639"/>
                  <a:pt x="10342755" y="5629722"/>
                  <a:pt x="10316935" y="5637805"/>
                </a:cubicBezTo>
                <a:cubicBezTo>
                  <a:pt x="10293267" y="5641847"/>
                  <a:pt x="10293267" y="5641847"/>
                  <a:pt x="10312632" y="5645889"/>
                </a:cubicBezTo>
                <a:cubicBezTo>
                  <a:pt x="10323390" y="5649931"/>
                  <a:pt x="10336299" y="5645889"/>
                  <a:pt x="10338451" y="5637805"/>
                </a:cubicBezTo>
                <a:cubicBezTo>
                  <a:pt x="10342755" y="5629722"/>
                  <a:pt x="10377181" y="5625680"/>
                  <a:pt x="10415910" y="5625680"/>
                </a:cubicBezTo>
                <a:cubicBezTo>
                  <a:pt x="10486913" y="5625680"/>
                  <a:pt x="10486913" y="5625680"/>
                  <a:pt x="10486913" y="5625680"/>
                </a:cubicBezTo>
                <a:cubicBezTo>
                  <a:pt x="10439578" y="5637805"/>
                  <a:pt x="10439578" y="5637805"/>
                  <a:pt x="10439578" y="5637805"/>
                </a:cubicBezTo>
                <a:cubicBezTo>
                  <a:pt x="10409455" y="5645889"/>
                  <a:pt x="10428819" y="5649931"/>
                  <a:pt x="10501975" y="5641847"/>
                </a:cubicBezTo>
                <a:cubicBezTo>
                  <a:pt x="10568675" y="5637805"/>
                  <a:pt x="10603101" y="5629722"/>
                  <a:pt x="10592343" y="5621639"/>
                </a:cubicBezTo>
                <a:cubicBezTo>
                  <a:pt x="10579433" y="5617597"/>
                  <a:pt x="10585889" y="5613555"/>
                  <a:pt x="10609557" y="5617597"/>
                </a:cubicBezTo>
                <a:cubicBezTo>
                  <a:pt x="10631073" y="5617597"/>
                  <a:pt x="10693470" y="5617597"/>
                  <a:pt x="10751563" y="5617597"/>
                </a:cubicBezTo>
                <a:cubicBezTo>
                  <a:pt x="10953817" y="5609513"/>
                  <a:pt x="10992546" y="5609513"/>
                  <a:pt x="11031275" y="5617597"/>
                </a:cubicBezTo>
                <a:cubicBezTo>
                  <a:pt x="11052791" y="5625680"/>
                  <a:pt x="11076459" y="5629722"/>
                  <a:pt x="11082914" y="5629722"/>
                </a:cubicBezTo>
                <a:cubicBezTo>
                  <a:pt x="11089369" y="5625680"/>
                  <a:pt x="11110885" y="5633764"/>
                  <a:pt x="11130250" y="5637805"/>
                </a:cubicBezTo>
                <a:cubicBezTo>
                  <a:pt x="11149615" y="5645889"/>
                  <a:pt x="11186193" y="5653972"/>
                  <a:pt x="11209860" y="5653972"/>
                </a:cubicBezTo>
                <a:cubicBezTo>
                  <a:pt x="11233528" y="5658014"/>
                  <a:pt x="11255045" y="5662056"/>
                  <a:pt x="11257196" y="5666098"/>
                </a:cubicBezTo>
                <a:cubicBezTo>
                  <a:pt x="11265803" y="5674181"/>
                  <a:pt x="11414265" y="5694390"/>
                  <a:pt x="11496027" y="5694390"/>
                </a:cubicBezTo>
                <a:cubicBezTo>
                  <a:pt x="11539059" y="5694390"/>
                  <a:pt x="11575637" y="5702473"/>
                  <a:pt x="11579940" y="5706515"/>
                </a:cubicBezTo>
                <a:cubicBezTo>
                  <a:pt x="11590698" y="5722682"/>
                  <a:pt x="11693976" y="5722682"/>
                  <a:pt x="11691825" y="5706515"/>
                </a:cubicBezTo>
                <a:cubicBezTo>
                  <a:pt x="11691825" y="5694390"/>
                  <a:pt x="11698279" y="5686306"/>
                  <a:pt x="11706886" y="5682265"/>
                </a:cubicBezTo>
                <a:cubicBezTo>
                  <a:pt x="11724099" y="5678223"/>
                  <a:pt x="11724099" y="5678223"/>
                  <a:pt x="11724099" y="5678223"/>
                </a:cubicBezTo>
                <a:cubicBezTo>
                  <a:pt x="11706886" y="5726724"/>
                  <a:pt x="11706886" y="5726724"/>
                  <a:pt x="11706886" y="5726724"/>
                </a:cubicBezTo>
                <a:cubicBezTo>
                  <a:pt x="11674611" y="5811600"/>
                  <a:pt x="11663853" y="5819683"/>
                  <a:pt x="11595001" y="5823725"/>
                </a:cubicBezTo>
                <a:cubicBezTo>
                  <a:pt x="11521846" y="5823725"/>
                  <a:pt x="11360474" y="5811600"/>
                  <a:pt x="11354019" y="5803516"/>
                </a:cubicBezTo>
                <a:cubicBezTo>
                  <a:pt x="11351867" y="5799475"/>
                  <a:pt x="11330351" y="5799475"/>
                  <a:pt x="11306683" y="5795433"/>
                </a:cubicBezTo>
                <a:cubicBezTo>
                  <a:pt x="11283015" y="5795433"/>
                  <a:pt x="11246438" y="5795433"/>
                  <a:pt x="11227073" y="5791391"/>
                </a:cubicBezTo>
                <a:cubicBezTo>
                  <a:pt x="11207709" y="5787350"/>
                  <a:pt x="11179737" y="5783308"/>
                  <a:pt x="11166827" y="5783308"/>
                </a:cubicBezTo>
                <a:cubicBezTo>
                  <a:pt x="11151767" y="5779266"/>
                  <a:pt x="11123795" y="5775224"/>
                  <a:pt x="11104431" y="5775224"/>
                </a:cubicBezTo>
                <a:cubicBezTo>
                  <a:pt x="11003304" y="5763099"/>
                  <a:pt x="10852690" y="5759057"/>
                  <a:pt x="10826871" y="5771183"/>
                </a:cubicBezTo>
                <a:cubicBezTo>
                  <a:pt x="10811809" y="5775224"/>
                  <a:pt x="10792445" y="5775224"/>
                  <a:pt x="10785989" y="5771183"/>
                </a:cubicBezTo>
                <a:cubicBezTo>
                  <a:pt x="10777383" y="5763099"/>
                  <a:pt x="10740805" y="5763099"/>
                  <a:pt x="10704228" y="5771183"/>
                </a:cubicBezTo>
                <a:cubicBezTo>
                  <a:pt x="10667650" y="5779266"/>
                  <a:pt x="10628921" y="5779266"/>
                  <a:pt x="10613859" y="5775224"/>
                </a:cubicBezTo>
                <a:cubicBezTo>
                  <a:pt x="10600950" y="5771183"/>
                  <a:pt x="10542856" y="5767141"/>
                  <a:pt x="10482611" y="5767141"/>
                </a:cubicBezTo>
                <a:cubicBezTo>
                  <a:pt x="10411607" y="5771183"/>
                  <a:pt x="10390091" y="5775224"/>
                  <a:pt x="10420213" y="5779266"/>
                </a:cubicBezTo>
                <a:cubicBezTo>
                  <a:pt x="10519188" y="5791391"/>
                  <a:pt x="10684863" y="5795433"/>
                  <a:pt x="10809657" y="5787350"/>
                </a:cubicBezTo>
                <a:cubicBezTo>
                  <a:pt x="10930149" y="5783308"/>
                  <a:pt x="11011911" y="5787350"/>
                  <a:pt x="11158221" y="5803516"/>
                </a:cubicBezTo>
                <a:cubicBezTo>
                  <a:pt x="11190495" y="5807558"/>
                  <a:pt x="11224921" y="5811600"/>
                  <a:pt x="11235679" y="5811600"/>
                </a:cubicBezTo>
                <a:cubicBezTo>
                  <a:pt x="11246438" y="5807558"/>
                  <a:pt x="11257196" y="5815642"/>
                  <a:pt x="11259347" y="5823725"/>
                </a:cubicBezTo>
                <a:cubicBezTo>
                  <a:pt x="11261499" y="5835850"/>
                  <a:pt x="11250741" y="5835850"/>
                  <a:pt x="11220619" y="5835850"/>
                </a:cubicBezTo>
                <a:cubicBezTo>
                  <a:pt x="11194799" y="5831809"/>
                  <a:pt x="11143159" y="5831809"/>
                  <a:pt x="11102279" y="5831809"/>
                </a:cubicBezTo>
                <a:cubicBezTo>
                  <a:pt x="11016214" y="5831809"/>
                  <a:pt x="11054943" y="5847975"/>
                  <a:pt x="11158221" y="5852018"/>
                </a:cubicBezTo>
                <a:cubicBezTo>
                  <a:pt x="11218467" y="5856059"/>
                  <a:pt x="11231377" y="5868184"/>
                  <a:pt x="11199102" y="5888393"/>
                </a:cubicBezTo>
                <a:cubicBezTo>
                  <a:pt x="11190495" y="5892435"/>
                  <a:pt x="11199102" y="5892435"/>
                  <a:pt x="11216315" y="5888393"/>
                </a:cubicBezTo>
                <a:cubicBezTo>
                  <a:pt x="11233528" y="5880309"/>
                  <a:pt x="11261499" y="5872226"/>
                  <a:pt x="11276561" y="5868184"/>
                </a:cubicBezTo>
                <a:cubicBezTo>
                  <a:pt x="11306683" y="5860101"/>
                  <a:pt x="11319593" y="5843934"/>
                  <a:pt x="11295925" y="5843934"/>
                </a:cubicBezTo>
                <a:cubicBezTo>
                  <a:pt x="11285167" y="5847975"/>
                  <a:pt x="11283015" y="5843934"/>
                  <a:pt x="11291622" y="5831809"/>
                </a:cubicBezTo>
                <a:cubicBezTo>
                  <a:pt x="11302380" y="5815642"/>
                  <a:pt x="11371232" y="5819683"/>
                  <a:pt x="11513239" y="5839892"/>
                </a:cubicBezTo>
                <a:cubicBezTo>
                  <a:pt x="11564879" y="5847975"/>
                  <a:pt x="11573485" y="5852018"/>
                  <a:pt x="11575637" y="5876268"/>
                </a:cubicBezTo>
                <a:cubicBezTo>
                  <a:pt x="11575637" y="5912643"/>
                  <a:pt x="11554121" y="5936894"/>
                  <a:pt x="11530453" y="5928810"/>
                </a:cubicBezTo>
                <a:cubicBezTo>
                  <a:pt x="11519695" y="5924768"/>
                  <a:pt x="11511088" y="5928810"/>
                  <a:pt x="11511088" y="5936894"/>
                </a:cubicBezTo>
                <a:cubicBezTo>
                  <a:pt x="11511088" y="5944977"/>
                  <a:pt x="11519695" y="5949019"/>
                  <a:pt x="11530453" y="5949019"/>
                </a:cubicBezTo>
                <a:cubicBezTo>
                  <a:pt x="11541211" y="5949019"/>
                  <a:pt x="11554121" y="5953060"/>
                  <a:pt x="11558423" y="5957102"/>
                </a:cubicBezTo>
                <a:cubicBezTo>
                  <a:pt x="11569182" y="5973269"/>
                  <a:pt x="11614366" y="5944977"/>
                  <a:pt x="11650943" y="5900518"/>
                </a:cubicBezTo>
                <a:cubicBezTo>
                  <a:pt x="11678915" y="5860101"/>
                  <a:pt x="11683218" y="5860101"/>
                  <a:pt x="11739161" y="5864142"/>
                </a:cubicBezTo>
                <a:cubicBezTo>
                  <a:pt x="11769283" y="5868184"/>
                  <a:pt x="11805861" y="5872226"/>
                  <a:pt x="11816619" y="5868184"/>
                </a:cubicBezTo>
                <a:cubicBezTo>
                  <a:pt x="11833832" y="5868184"/>
                  <a:pt x="11838135" y="5876268"/>
                  <a:pt x="11838135" y="5888393"/>
                </a:cubicBezTo>
                <a:cubicBezTo>
                  <a:pt x="11835983" y="5896476"/>
                  <a:pt x="11835983" y="5904560"/>
                  <a:pt x="11840287" y="5904560"/>
                </a:cubicBezTo>
                <a:cubicBezTo>
                  <a:pt x="11872561" y="5908601"/>
                  <a:pt x="12005962" y="5892435"/>
                  <a:pt x="12018872" y="5884351"/>
                </a:cubicBezTo>
                <a:cubicBezTo>
                  <a:pt x="12031781" y="5876268"/>
                  <a:pt x="12014569" y="5876268"/>
                  <a:pt x="11971536" y="5876268"/>
                </a:cubicBezTo>
                <a:cubicBezTo>
                  <a:pt x="11932807" y="5880309"/>
                  <a:pt x="11913442" y="5876268"/>
                  <a:pt x="11924200" y="5868184"/>
                </a:cubicBezTo>
                <a:cubicBezTo>
                  <a:pt x="11939261" y="5860101"/>
                  <a:pt x="11937110" y="5856059"/>
                  <a:pt x="11904835" y="5852018"/>
                </a:cubicBezTo>
                <a:cubicBezTo>
                  <a:pt x="11883319" y="5847975"/>
                  <a:pt x="11846741" y="5847975"/>
                  <a:pt x="11820922" y="5847975"/>
                </a:cubicBezTo>
                <a:cubicBezTo>
                  <a:pt x="11773587" y="5852018"/>
                  <a:pt x="11762828" y="5843934"/>
                  <a:pt x="11773587" y="5823725"/>
                </a:cubicBezTo>
                <a:cubicBezTo>
                  <a:pt x="11780041" y="5815642"/>
                  <a:pt x="11771435" y="5815642"/>
                  <a:pt x="11754221" y="5823725"/>
                </a:cubicBezTo>
                <a:cubicBezTo>
                  <a:pt x="11741312" y="5827767"/>
                  <a:pt x="11724099" y="5827767"/>
                  <a:pt x="11717644" y="5823725"/>
                </a:cubicBezTo>
                <a:cubicBezTo>
                  <a:pt x="11709037" y="5811600"/>
                  <a:pt x="11711189" y="5799475"/>
                  <a:pt x="11737009" y="5718640"/>
                </a:cubicBezTo>
                <a:cubicBezTo>
                  <a:pt x="11764980" y="5629722"/>
                  <a:pt x="11764980" y="5629722"/>
                  <a:pt x="11764980" y="5629722"/>
                </a:cubicBezTo>
                <a:cubicBezTo>
                  <a:pt x="11805861" y="5633764"/>
                  <a:pt x="11805861" y="5633764"/>
                  <a:pt x="11805861" y="5633764"/>
                </a:cubicBezTo>
                <a:cubicBezTo>
                  <a:pt x="11844590" y="5637805"/>
                  <a:pt x="11846741" y="5637805"/>
                  <a:pt x="11825225" y="5621639"/>
                </a:cubicBezTo>
                <a:cubicBezTo>
                  <a:pt x="11801557" y="5609513"/>
                  <a:pt x="11801557" y="5609513"/>
                  <a:pt x="11801557" y="5609513"/>
                </a:cubicBezTo>
                <a:cubicBezTo>
                  <a:pt x="11825225" y="5585263"/>
                  <a:pt x="11825225" y="5585263"/>
                  <a:pt x="11825225" y="5585263"/>
                </a:cubicBezTo>
                <a:cubicBezTo>
                  <a:pt x="11851045" y="5565054"/>
                  <a:pt x="11855348" y="5548887"/>
                  <a:pt x="11838135" y="5536762"/>
                </a:cubicBezTo>
                <a:cubicBezTo>
                  <a:pt x="11820922" y="5528679"/>
                  <a:pt x="12018872" y="5536762"/>
                  <a:pt x="12046843" y="5544846"/>
                </a:cubicBezTo>
                <a:cubicBezTo>
                  <a:pt x="12059753" y="5548887"/>
                  <a:pt x="12066207" y="5544846"/>
                  <a:pt x="12066207" y="5536762"/>
                </a:cubicBezTo>
                <a:cubicBezTo>
                  <a:pt x="12066207" y="5528679"/>
                  <a:pt x="12055449" y="5520595"/>
                  <a:pt x="12044691" y="5520595"/>
                </a:cubicBezTo>
                <a:cubicBezTo>
                  <a:pt x="12031781" y="5520595"/>
                  <a:pt x="12018872" y="5520595"/>
                  <a:pt x="12012417" y="5516554"/>
                </a:cubicBezTo>
                <a:cubicBezTo>
                  <a:pt x="12008113" y="5516554"/>
                  <a:pt x="11971536" y="5516554"/>
                  <a:pt x="11932807" y="5512512"/>
                </a:cubicBezTo>
                <a:cubicBezTo>
                  <a:pt x="11874713" y="5508470"/>
                  <a:pt x="11859651" y="5504428"/>
                  <a:pt x="11859651" y="5488261"/>
                </a:cubicBezTo>
                <a:cubicBezTo>
                  <a:pt x="11859651" y="5476136"/>
                  <a:pt x="11855348" y="5472095"/>
                  <a:pt x="11844590" y="5480178"/>
                </a:cubicBezTo>
                <a:cubicBezTo>
                  <a:pt x="11831681" y="5492303"/>
                  <a:pt x="11831681" y="5492303"/>
                  <a:pt x="11797255" y="5484220"/>
                </a:cubicBezTo>
                <a:cubicBezTo>
                  <a:pt x="11764980" y="5476136"/>
                  <a:pt x="11693976" y="5476136"/>
                  <a:pt x="11642337" y="5480178"/>
                </a:cubicBezTo>
                <a:cubicBezTo>
                  <a:pt x="11614366" y="5480178"/>
                  <a:pt x="11599305" y="5476136"/>
                  <a:pt x="11601456" y="5468053"/>
                </a:cubicBezTo>
                <a:cubicBezTo>
                  <a:pt x="11603608" y="5459969"/>
                  <a:pt x="11601456" y="5455928"/>
                  <a:pt x="11595001" y="5455928"/>
                </a:cubicBezTo>
                <a:cubicBezTo>
                  <a:pt x="11586395" y="5455928"/>
                  <a:pt x="11586395" y="5451886"/>
                  <a:pt x="11597153" y="5439761"/>
                </a:cubicBezTo>
                <a:cubicBezTo>
                  <a:pt x="11605759" y="5431677"/>
                  <a:pt x="11640185" y="5427635"/>
                  <a:pt x="11691825" y="5431677"/>
                </a:cubicBezTo>
                <a:cubicBezTo>
                  <a:pt x="11803709" y="5439761"/>
                  <a:pt x="11909139" y="5451886"/>
                  <a:pt x="11941413" y="5455928"/>
                </a:cubicBezTo>
                <a:cubicBezTo>
                  <a:pt x="11947868" y="5459969"/>
                  <a:pt x="11977991" y="5464011"/>
                  <a:pt x="12005962" y="5464011"/>
                </a:cubicBezTo>
                <a:cubicBezTo>
                  <a:pt x="12033933" y="5468053"/>
                  <a:pt x="12057601" y="5472095"/>
                  <a:pt x="12057601" y="5480178"/>
                </a:cubicBezTo>
                <a:cubicBezTo>
                  <a:pt x="12059753" y="5488261"/>
                  <a:pt x="12066207" y="5488261"/>
                  <a:pt x="12072663" y="5480178"/>
                </a:cubicBezTo>
                <a:cubicBezTo>
                  <a:pt x="12078311" y="5474116"/>
                  <a:pt x="12090011" y="5470327"/>
                  <a:pt x="12108896" y="5468811"/>
                </a:cubicBezTo>
                <a:lnTo>
                  <a:pt x="12122178" y="5468588"/>
                </a:lnTo>
                <a:lnTo>
                  <a:pt x="1212217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745930" y="1392927"/>
            <a:ext cx="1168397" cy="11683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1745931" y="1392928"/>
            <a:ext cx="1168400" cy="1168400"/>
            <a:chOff x="1435100" y="711200"/>
            <a:chExt cx="1168400" cy="1168400"/>
          </a:xfrm>
        </p:grpSpPr>
        <p:sp>
          <p:nvSpPr>
            <p:cNvPr id="9" name="矩形 8"/>
            <p:cNvSpPr/>
            <p:nvPr/>
          </p:nvSpPr>
          <p:spPr>
            <a:xfrm>
              <a:off x="1435100" y="711200"/>
              <a:ext cx="1168400" cy="1168400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435100" y="711200"/>
              <a:ext cx="1168400" cy="11684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1435100" y="711200"/>
              <a:ext cx="1168400" cy="11684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>
              <a:stCxn id="9" idx="1"/>
              <a:endCxn id="9" idx="3"/>
            </p:cNvCxnSpPr>
            <p:nvPr/>
          </p:nvCxnSpPr>
          <p:spPr>
            <a:xfrm>
              <a:off x="1435100" y="1295400"/>
              <a:ext cx="11684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rot="5400000">
              <a:off x="1435100" y="1295400"/>
              <a:ext cx="11684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25"/>
          <p:cNvSpPr txBox="1"/>
          <p:nvPr/>
        </p:nvSpPr>
        <p:spPr>
          <a:xfrm>
            <a:off x="736600" y="2659118"/>
            <a:ext cx="318706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en-US" sz="20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思源黑体 CN Light"/>
                <a:ea typeface="微软雅黑" panose="020B0503020204020204" pitchFamily="34" charset="-122"/>
                <a:sym typeface="微软雅黑" panose="020B0503020204020204" pitchFamily="34" charset="-122"/>
              </a:rPr>
              <a:t>高等学府</a:t>
            </a:r>
            <a:endParaRPr lang="zh-CN" altLang="zh-CN" sz="2000" strike="noStrike" noProof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思源黑体 CN Light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TextBox 25"/>
          <p:cNvSpPr txBox="1"/>
          <p:nvPr/>
        </p:nvSpPr>
        <p:spPr>
          <a:xfrm>
            <a:off x="736600" y="1448808"/>
            <a:ext cx="3187065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en-US" sz="6000" noProof="1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肆</a:t>
            </a:r>
            <a:endParaRPr lang="en-US" altLang="zh-CN" sz="6000" strike="noStrike" noProof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Impact" panose="020B0806030902050204" charset="0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35" name="TextBox 25"/>
          <p:cNvSpPr txBox="1"/>
          <p:nvPr/>
        </p:nvSpPr>
        <p:spPr>
          <a:xfrm>
            <a:off x="736600" y="3795875"/>
            <a:ext cx="3187065" cy="19063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年北京市共有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所普通高校和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个科研机构培养研究生，全年研究生教育招生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9.5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万人，在学研究生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28.4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万人，毕业生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万人。全市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所普通高等学校全年招收本专科学生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15.8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万人，在校生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59.3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万人，毕业生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15.2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万人。全市成人本专科招生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万人，在校生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20.4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万人，毕业生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9.5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万人。</a:t>
            </a:r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642892" y="3654539"/>
            <a:ext cx="3280773" cy="2203131"/>
            <a:chOff x="1267427" y="3938443"/>
            <a:chExt cx="2118166" cy="2173396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1267427" y="3938443"/>
              <a:ext cx="211816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267427" y="6111839"/>
              <a:ext cx="211816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2"/>
          <p:cNvSpPr txBox="1"/>
          <p:nvPr/>
        </p:nvSpPr>
        <p:spPr>
          <a:xfrm flipH="1">
            <a:off x="560775" y="3272047"/>
            <a:ext cx="3335271" cy="2215991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木清华，钟灵毓秀，清华大学秉持“自强不息、厚德载物”的校训和“行胜于言”的校风，坚持“中西融汇、古今贯通、文理渗透”的办学风格和“又红又专、全面发展”的培养特色，弘扬“爱国奉献、追求卓越”传统和“人文日新”精神。恰如清华园工字厅内对联所书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——“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槛外山光，历春夏秋冬、万千变幻，都非凡境；窗中云影，任东西南北、去来澹荡，洵是仙居”。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80000" y="4328160"/>
            <a:ext cx="3218815" cy="2065020"/>
          </a:xfrm>
          <a:prstGeom prst="rect">
            <a:avLst/>
          </a:prstGeom>
          <a:blipFill rotWithShape="1">
            <a:blip r:embed="rId2" cstate="screen"/>
            <a:stretch>
              <a:fillRect/>
            </a:stretch>
          </a:blipFill>
          <a:ln w="95250">
            <a:solidFill>
              <a:schemeClr val="bg1"/>
            </a:solidFill>
          </a:ln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 rot="21060000">
            <a:off x="8361680" y="3540760"/>
            <a:ext cx="3354070" cy="2522220"/>
          </a:xfrm>
          <a:prstGeom prst="rect">
            <a:avLst/>
          </a:prstGeom>
          <a:blipFill rotWithShape="1">
            <a:blip r:embed="rId3" cstate="screen"/>
            <a:stretch>
              <a:fillRect/>
            </a:stretch>
          </a:blipFill>
          <a:ln w="95250">
            <a:solidFill>
              <a:schemeClr val="bg1"/>
            </a:solidFill>
          </a:ln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zh-CN" altLang="en-US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rot="360000">
            <a:off x="8303593" y="1130523"/>
            <a:ext cx="3230215" cy="2437515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95250">
            <a:solidFill>
              <a:schemeClr val="bg1"/>
            </a:solidFill>
          </a:ln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zh-CN" altLang="en-US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26616" y="1630946"/>
            <a:ext cx="3479519" cy="4043701"/>
            <a:chOff x="1267427" y="2891529"/>
            <a:chExt cx="2118166" cy="1975561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267427" y="2891529"/>
              <a:ext cx="2118166" cy="0"/>
            </a:xfrm>
            <a:prstGeom prst="line">
              <a:avLst/>
            </a:prstGeom>
            <a:ln>
              <a:solidFill>
                <a:srgbClr val="1D5065">
                  <a:alpha val="5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267427" y="4867090"/>
              <a:ext cx="2118166" cy="0"/>
            </a:xfrm>
            <a:prstGeom prst="line">
              <a:avLst/>
            </a:prstGeom>
            <a:ln>
              <a:solidFill>
                <a:srgbClr val="1D5065">
                  <a:alpha val="5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/>
        </p:nvSpPr>
        <p:spPr>
          <a:xfrm rot="21179499">
            <a:off x="4398628" y="553387"/>
            <a:ext cx="3908531" cy="2949371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 w="95250">
            <a:solidFill>
              <a:schemeClr val="bg1"/>
            </a:solidFill>
          </a:ln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zh-CN" altLang="en-US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20"/>
          <p:cNvSpPr txBox="1"/>
          <p:nvPr/>
        </p:nvSpPr>
        <p:spPr>
          <a:xfrm flipH="1">
            <a:off x="560776" y="1009005"/>
            <a:ext cx="1995487" cy="48872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清华大学  </a:t>
            </a:r>
          </a:p>
        </p:txBody>
      </p:sp>
      <p:sp>
        <p:nvSpPr>
          <p:cNvPr id="19" name="文本框 22"/>
          <p:cNvSpPr txBox="1"/>
          <p:nvPr/>
        </p:nvSpPr>
        <p:spPr>
          <a:xfrm flipH="1">
            <a:off x="560776" y="1774589"/>
            <a:ext cx="3335272" cy="1352358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清华大学的前身清华学堂始建于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1911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年，因水木清华而得名，是清政府设立的留美预备学校，其建校的资金源于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1908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年美国退还的部分庚子赔款。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1912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年更名为清华学校。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1928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年更名为国立清华大学。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2"/>
          <p:cNvSpPr txBox="1"/>
          <p:nvPr/>
        </p:nvSpPr>
        <p:spPr>
          <a:xfrm flipH="1">
            <a:off x="539645" y="5410106"/>
            <a:ext cx="7132744" cy="798360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北大是中国近代以来唯一以国家最高学府身份创立的学校，最初也是国家最高教育行政机关，行使教育部职能，统管全国教育。北大催生了中国最早的现代学制，开创了中国最早的文科、理科、社科、农科、医科等大学学科，是近代以来中国高等教育的奠基者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81763" y="4084401"/>
            <a:ext cx="3454138" cy="2215991"/>
          </a:xfrm>
          <a:prstGeom prst="rect">
            <a:avLst/>
          </a:prstGeom>
          <a:blipFill rotWithShape="1">
            <a:blip r:embed="rId2" cstate="screen"/>
            <a:stretch>
              <a:fillRect/>
            </a:stretch>
          </a:blipFill>
          <a:ln w="95250">
            <a:solidFill>
              <a:schemeClr val="bg1"/>
            </a:solidFill>
          </a:ln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 rot="21060000">
            <a:off x="8054035" y="804428"/>
            <a:ext cx="3354070" cy="2522220"/>
          </a:xfrm>
          <a:prstGeom prst="rect">
            <a:avLst/>
          </a:prstGeom>
          <a:blipFill rotWithShape="1">
            <a:blip r:embed="rId3" cstate="screen"/>
            <a:stretch>
              <a:fillRect/>
            </a:stretch>
          </a:blipFill>
          <a:ln w="95250">
            <a:solidFill>
              <a:schemeClr val="bg1"/>
            </a:solidFill>
          </a:ln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zh-CN" altLang="en-US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rot="360000">
            <a:off x="4674710" y="1155186"/>
            <a:ext cx="3230215" cy="2437515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95250">
            <a:solidFill>
              <a:schemeClr val="bg1"/>
            </a:solidFill>
          </a:ln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zh-CN" altLang="en-US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 rot="21179499">
            <a:off x="772591" y="578051"/>
            <a:ext cx="3908531" cy="2949371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 w="95250">
            <a:solidFill>
              <a:schemeClr val="bg1"/>
            </a:solidFill>
          </a:ln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zh-CN" altLang="en-US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20"/>
          <p:cNvSpPr txBox="1"/>
          <p:nvPr/>
        </p:nvSpPr>
        <p:spPr>
          <a:xfrm flipH="1">
            <a:off x="539645" y="3941484"/>
            <a:ext cx="1995487" cy="48872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北京大学  </a:t>
            </a:r>
          </a:p>
        </p:txBody>
      </p:sp>
      <p:sp>
        <p:nvSpPr>
          <p:cNvPr id="19" name="文本框 22"/>
          <p:cNvSpPr txBox="1"/>
          <p:nvPr/>
        </p:nvSpPr>
        <p:spPr>
          <a:xfrm flipH="1">
            <a:off x="539645" y="4768331"/>
            <a:ext cx="7132745" cy="52136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 algn="just">
              <a:lnSpc>
                <a:spcPct val="150000"/>
              </a:lnSpc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北京大学，诞生于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1898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年，初名京师大学堂，是中国近代第一所国立大学，也是最早以“大学”之名创办的学校，其成立标志着中国近代高等教育的开端。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39645" y="4618887"/>
            <a:ext cx="7132745" cy="1767704"/>
            <a:chOff x="1267427" y="3938443"/>
            <a:chExt cx="2118166" cy="1743849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1267427" y="3938443"/>
              <a:ext cx="211816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267427" y="5682292"/>
              <a:ext cx="211816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2"/>
          <p:cNvSpPr txBox="1"/>
          <p:nvPr/>
        </p:nvSpPr>
        <p:spPr>
          <a:xfrm flipH="1">
            <a:off x="539643" y="2114654"/>
            <a:ext cx="7152926" cy="1107996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据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月学校官网信息显示，中国人民大学占地面积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230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余万平方米，设有中关村校区、通州校区（东校区，在建）、苏州校区、深圳研究院、深圳校区（在建）； 教学科研仪器设备值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7.44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亿元；馆藏纸质图书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392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万册、电子图书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297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万种；下设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个学部、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个教学单位、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个本科专业；有专任教师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1846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人、全日制在校生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24778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人。</a:t>
            </a:r>
            <a:endParaRPr lang="en-US" altLang="zh-CN" sz="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80000" y="4328160"/>
            <a:ext cx="3218815" cy="206502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0">
            <a:solidFill>
              <a:schemeClr val="bg1"/>
            </a:solidFill>
          </a:ln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 rot="21060000">
            <a:off x="8361680" y="3540760"/>
            <a:ext cx="3354070" cy="252222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95250">
            <a:solidFill>
              <a:schemeClr val="bg1"/>
            </a:solidFill>
          </a:ln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zh-CN" altLang="en-US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rot="360000">
            <a:off x="8303593" y="1130523"/>
            <a:ext cx="3230215" cy="2437515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 l="-6000" r="-6000"/>
            </a:stretch>
          </a:blipFill>
          <a:ln w="95250">
            <a:solidFill>
              <a:schemeClr val="bg1"/>
            </a:solidFill>
          </a:ln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zh-CN" altLang="en-US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 rot="21179499">
            <a:off x="601998" y="3681484"/>
            <a:ext cx="3908531" cy="2949371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 w="95250">
            <a:solidFill>
              <a:schemeClr val="bg1"/>
            </a:solidFill>
          </a:ln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zh-CN" altLang="en-US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20"/>
          <p:cNvSpPr txBox="1"/>
          <p:nvPr/>
        </p:nvSpPr>
        <p:spPr>
          <a:xfrm flipH="1">
            <a:off x="560776" y="383439"/>
            <a:ext cx="1995487" cy="48872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中国人民大学  </a:t>
            </a:r>
          </a:p>
        </p:txBody>
      </p:sp>
      <p:sp>
        <p:nvSpPr>
          <p:cNvPr id="19" name="文本框 22"/>
          <p:cNvSpPr txBox="1"/>
          <p:nvPr/>
        </p:nvSpPr>
        <p:spPr>
          <a:xfrm flipH="1">
            <a:off x="560775" y="1121454"/>
            <a:ext cx="7131795" cy="83099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中国人民大学前身是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1937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年成立的陕北公学，以及后来的华北联合大学和华北大学。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1949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日，中央人民政府政务院通过了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关于成立中国人民大学的决定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1950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日，以华北大学为基础合并组建的中国人民大学正式开学，成为新中国创办的第一所新型正规大学。</a:t>
            </a:r>
            <a:endParaRPr lang="zh-CN" altLang="en-US" sz="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39642" y="1000482"/>
            <a:ext cx="7132745" cy="2319247"/>
            <a:chOff x="1267427" y="3995715"/>
            <a:chExt cx="2118166" cy="2287946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1267427" y="3995715"/>
              <a:ext cx="211816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267427" y="6283661"/>
              <a:ext cx="211816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215338" y="206504"/>
            <a:ext cx="2196000" cy="2018000"/>
          </a:xfrm>
          <a:prstGeom prst="round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/>
          <p:cNvSpPr/>
          <p:nvPr/>
        </p:nvSpPr>
        <p:spPr>
          <a:xfrm>
            <a:off x="2610670" y="206504"/>
            <a:ext cx="2196000" cy="2018000"/>
          </a:xfrm>
          <a:prstGeom prst="round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/>
          <p:cNvSpPr/>
          <p:nvPr/>
        </p:nvSpPr>
        <p:spPr>
          <a:xfrm>
            <a:off x="5006002" y="206504"/>
            <a:ext cx="2196000" cy="2018000"/>
          </a:xfrm>
          <a:prstGeom prst="round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: 圆角 16"/>
          <p:cNvSpPr/>
          <p:nvPr/>
        </p:nvSpPr>
        <p:spPr>
          <a:xfrm>
            <a:off x="7401334" y="206504"/>
            <a:ext cx="2196000" cy="2018000"/>
          </a:xfrm>
          <a:prstGeom prst="roundRect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: 圆角 18"/>
          <p:cNvSpPr/>
          <p:nvPr/>
        </p:nvSpPr>
        <p:spPr>
          <a:xfrm>
            <a:off x="9796666" y="206504"/>
            <a:ext cx="2196000" cy="2018000"/>
          </a:xfrm>
          <a:prstGeom prst="roundRect">
            <a:avLst/>
          </a:prstGeom>
          <a:blipFill>
            <a:blip r:embed="rId6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9"/>
          <p:cNvSpPr/>
          <p:nvPr/>
        </p:nvSpPr>
        <p:spPr>
          <a:xfrm>
            <a:off x="215338" y="2421000"/>
            <a:ext cx="2196000" cy="2018000"/>
          </a:xfrm>
          <a:prstGeom prst="roundRect">
            <a:avLst/>
          </a:prstGeom>
          <a:blipFill>
            <a:blip r:embed="rId7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/>
          <p:cNvSpPr/>
          <p:nvPr/>
        </p:nvSpPr>
        <p:spPr>
          <a:xfrm>
            <a:off x="215338" y="4639500"/>
            <a:ext cx="2196000" cy="2018000"/>
          </a:xfrm>
          <a:prstGeom prst="roundRect">
            <a:avLst/>
          </a:prstGeom>
          <a:blipFill>
            <a:blip r:embed="rId8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: 圆角 25"/>
          <p:cNvSpPr/>
          <p:nvPr/>
        </p:nvSpPr>
        <p:spPr>
          <a:xfrm>
            <a:off x="2610670" y="4639500"/>
            <a:ext cx="2196000" cy="2018000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: 圆角 26"/>
          <p:cNvSpPr/>
          <p:nvPr/>
        </p:nvSpPr>
        <p:spPr>
          <a:xfrm>
            <a:off x="5006002" y="4639500"/>
            <a:ext cx="2196000" cy="2018000"/>
          </a:xfrm>
          <a:prstGeom prst="roundRect">
            <a:avLst/>
          </a:prstGeom>
          <a:blipFill>
            <a:blip r:embed="rId10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: 圆角 27"/>
          <p:cNvSpPr/>
          <p:nvPr/>
        </p:nvSpPr>
        <p:spPr>
          <a:xfrm>
            <a:off x="5006002" y="2421000"/>
            <a:ext cx="2196000" cy="2018000"/>
          </a:xfrm>
          <a:prstGeom prst="roundRect">
            <a:avLst/>
          </a:prstGeom>
          <a:blipFill>
            <a:blip r:embed="rId11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矩形: 圆角 23"/>
          <p:cNvSpPr/>
          <p:nvPr/>
        </p:nvSpPr>
        <p:spPr>
          <a:xfrm>
            <a:off x="2610670" y="2421000"/>
            <a:ext cx="2196000" cy="2018000"/>
          </a:xfrm>
          <a:prstGeom prst="roundRect">
            <a:avLst/>
          </a:prstGeom>
          <a:blipFill>
            <a:blip r:embed="rId1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7694050" y="3365968"/>
            <a:ext cx="3806567" cy="2539057"/>
            <a:chOff x="4212330" y="1126104"/>
            <a:chExt cx="3806567" cy="2539057"/>
          </a:xfrm>
        </p:grpSpPr>
        <p:sp>
          <p:nvSpPr>
            <p:cNvPr id="22" name="文本框 21"/>
            <p:cNvSpPr txBox="1"/>
            <p:nvPr/>
          </p:nvSpPr>
          <p:spPr>
            <a:xfrm>
              <a:off x="5006003" y="2135997"/>
              <a:ext cx="2179994" cy="492443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我来看看你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5564505" y="2834197"/>
              <a:ext cx="1062990" cy="7762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134434" y="3004274"/>
              <a:ext cx="1923132" cy="66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Made By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809 studio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577197" y="1126104"/>
              <a:ext cx="3237582" cy="83099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中国</a:t>
              </a: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·</a:t>
              </a:r>
              <a:r>
                <a:rPr kumimoji="0" lang="zh-CN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北京</a:t>
              </a:r>
              <a:endPara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quotation-marks_897"/>
            <p:cNvSpPr>
              <a:spLocks noChangeAspect="1"/>
            </p:cNvSpPr>
            <p:nvPr/>
          </p:nvSpPr>
          <p:spPr bwMode="auto">
            <a:xfrm flipV="1">
              <a:off x="4212330" y="1240360"/>
              <a:ext cx="263267" cy="225553"/>
            </a:xfrm>
            <a:custGeom>
              <a:avLst/>
              <a:gdLst>
                <a:gd name="connsiteX0" fmla="*/ 479725 w 558900"/>
                <a:gd name="connsiteY0" fmla="*/ 0 h 478835"/>
                <a:gd name="connsiteX1" fmla="*/ 479725 w 558900"/>
                <a:gd name="connsiteY1" fmla="*/ 133816 h 478835"/>
                <a:gd name="connsiteX2" fmla="*/ 419940 w 558900"/>
                <a:gd name="connsiteY2" fmla="*/ 217653 h 478835"/>
                <a:gd name="connsiteX3" fmla="*/ 419940 w 558900"/>
                <a:gd name="connsiteY3" fmla="*/ 259571 h 478835"/>
                <a:gd name="connsiteX4" fmla="*/ 558900 w 558900"/>
                <a:gd name="connsiteY4" fmla="*/ 259571 h 478835"/>
                <a:gd name="connsiteX5" fmla="*/ 558900 w 558900"/>
                <a:gd name="connsiteY5" fmla="*/ 478835 h 478835"/>
                <a:gd name="connsiteX6" fmla="*/ 298754 w 558900"/>
                <a:gd name="connsiteY6" fmla="*/ 478835 h 478835"/>
                <a:gd name="connsiteX7" fmla="*/ 298754 w 558900"/>
                <a:gd name="connsiteY7" fmla="*/ 259571 h 478835"/>
                <a:gd name="connsiteX8" fmla="*/ 479725 w 558900"/>
                <a:gd name="connsiteY8" fmla="*/ 0 h 478835"/>
                <a:gd name="connsiteX9" fmla="*/ 179355 w 558900"/>
                <a:gd name="connsiteY9" fmla="*/ 0 h 478835"/>
                <a:gd name="connsiteX10" fmla="*/ 179355 w 558900"/>
                <a:gd name="connsiteY10" fmla="*/ 133816 h 478835"/>
                <a:gd name="connsiteX11" fmla="*/ 119570 w 558900"/>
                <a:gd name="connsiteY11" fmla="*/ 217653 h 478835"/>
                <a:gd name="connsiteX12" fmla="*/ 119570 w 558900"/>
                <a:gd name="connsiteY12" fmla="*/ 259571 h 478835"/>
                <a:gd name="connsiteX13" fmla="*/ 260146 w 558900"/>
                <a:gd name="connsiteY13" fmla="*/ 259571 h 478835"/>
                <a:gd name="connsiteX14" fmla="*/ 260146 w 558900"/>
                <a:gd name="connsiteY14" fmla="*/ 478835 h 478835"/>
                <a:gd name="connsiteX15" fmla="*/ 0 w 558900"/>
                <a:gd name="connsiteY15" fmla="*/ 478835 h 478835"/>
                <a:gd name="connsiteX16" fmla="*/ 0 w 558900"/>
                <a:gd name="connsiteY16" fmla="*/ 259571 h 478835"/>
                <a:gd name="connsiteX17" fmla="*/ 179355 w 558900"/>
                <a:gd name="connsiteY17" fmla="*/ 0 h 478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900" h="478835">
                  <a:moveTo>
                    <a:pt x="479725" y="0"/>
                  </a:moveTo>
                  <a:lnTo>
                    <a:pt x="479725" y="133816"/>
                  </a:lnTo>
                  <a:cubicBezTo>
                    <a:pt x="419940" y="133816"/>
                    <a:pt x="419940" y="145102"/>
                    <a:pt x="419940" y="217653"/>
                  </a:cubicBezTo>
                  <a:lnTo>
                    <a:pt x="419940" y="259571"/>
                  </a:lnTo>
                  <a:lnTo>
                    <a:pt x="558900" y="259571"/>
                  </a:lnTo>
                  <a:lnTo>
                    <a:pt x="558900" y="478835"/>
                  </a:lnTo>
                  <a:lnTo>
                    <a:pt x="298754" y="478835"/>
                  </a:lnTo>
                  <a:lnTo>
                    <a:pt x="298754" y="259571"/>
                  </a:lnTo>
                  <a:cubicBezTo>
                    <a:pt x="298754" y="93510"/>
                    <a:pt x="339149" y="0"/>
                    <a:pt x="479725" y="0"/>
                  </a:cubicBezTo>
                  <a:close/>
                  <a:moveTo>
                    <a:pt x="179355" y="0"/>
                  </a:moveTo>
                  <a:lnTo>
                    <a:pt x="179355" y="133816"/>
                  </a:lnTo>
                  <a:cubicBezTo>
                    <a:pt x="119570" y="133816"/>
                    <a:pt x="119570" y="145102"/>
                    <a:pt x="119570" y="217653"/>
                  </a:cubicBezTo>
                  <a:lnTo>
                    <a:pt x="119570" y="259571"/>
                  </a:lnTo>
                  <a:lnTo>
                    <a:pt x="260146" y="259571"/>
                  </a:lnTo>
                  <a:lnTo>
                    <a:pt x="260146" y="478835"/>
                  </a:lnTo>
                  <a:lnTo>
                    <a:pt x="0" y="478835"/>
                  </a:lnTo>
                  <a:lnTo>
                    <a:pt x="0" y="259571"/>
                  </a:lnTo>
                  <a:cubicBezTo>
                    <a:pt x="0" y="93510"/>
                    <a:pt x="40395" y="0"/>
                    <a:pt x="179355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</p:sp>
        <p:sp>
          <p:nvSpPr>
            <p:cNvPr id="32" name="quotation-marks_897"/>
            <p:cNvSpPr>
              <a:spLocks noChangeAspect="1"/>
            </p:cNvSpPr>
            <p:nvPr/>
          </p:nvSpPr>
          <p:spPr bwMode="auto">
            <a:xfrm rot="10800000" flipV="1">
              <a:off x="7755630" y="1659460"/>
              <a:ext cx="263267" cy="225553"/>
            </a:xfrm>
            <a:custGeom>
              <a:avLst/>
              <a:gdLst>
                <a:gd name="connsiteX0" fmla="*/ 479725 w 558900"/>
                <a:gd name="connsiteY0" fmla="*/ 0 h 478835"/>
                <a:gd name="connsiteX1" fmla="*/ 479725 w 558900"/>
                <a:gd name="connsiteY1" fmla="*/ 133816 h 478835"/>
                <a:gd name="connsiteX2" fmla="*/ 419940 w 558900"/>
                <a:gd name="connsiteY2" fmla="*/ 217653 h 478835"/>
                <a:gd name="connsiteX3" fmla="*/ 419940 w 558900"/>
                <a:gd name="connsiteY3" fmla="*/ 259571 h 478835"/>
                <a:gd name="connsiteX4" fmla="*/ 558900 w 558900"/>
                <a:gd name="connsiteY4" fmla="*/ 259571 h 478835"/>
                <a:gd name="connsiteX5" fmla="*/ 558900 w 558900"/>
                <a:gd name="connsiteY5" fmla="*/ 478835 h 478835"/>
                <a:gd name="connsiteX6" fmla="*/ 298754 w 558900"/>
                <a:gd name="connsiteY6" fmla="*/ 478835 h 478835"/>
                <a:gd name="connsiteX7" fmla="*/ 298754 w 558900"/>
                <a:gd name="connsiteY7" fmla="*/ 259571 h 478835"/>
                <a:gd name="connsiteX8" fmla="*/ 479725 w 558900"/>
                <a:gd name="connsiteY8" fmla="*/ 0 h 478835"/>
                <a:gd name="connsiteX9" fmla="*/ 179355 w 558900"/>
                <a:gd name="connsiteY9" fmla="*/ 0 h 478835"/>
                <a:gd name="connsiteX10" fmla="*/ 179355 w 558900"/>
                <a:gd name="connsiteY10" fmla="*/ 133816 h 478835"/>
                <a:gd name="connsiteX11" fmla="*/ 119570 w 558900"/>
                <a:gd name="connsiteY11" fmla="*/ 217653 h 478835"/>
                <a:gd name="connsiteX12" fmla="*/ 119570 w 558900"/>
                <a:gd name="connsiteY12" fmla="*/ 259571 h 478835"/>
                <a:gd name="connsiteX13" fmla="*/ 260146 w 558900"/>
                <a:gd name="connsiteY13" fmla="*/ 259571 h 478835"/>
                <a:gd name="connsiteX14" fmla="*/ 260146 w 558900"/>
                <a:gd name="connsiteY14" fmla="*/ 478835 h 478835"/>
                <a:gd name="connsiteX15" fmla="*/ 0 w 558900"/>
                <a:gd name="connsiteY15" fmla="*/ 478835 h 478835"/>
                <a:gd name="connsiteX16" fmla="*/ 0 w 558900"/>
                <a:gd name="connsiteY16" fmla="*/ 259571 h 478835"/>
                <a:gd name="connsiteX17" fmla="*/ 179355 w 558900"/>
                <a:gd name="connsiteY17" fmla="*/ 0 h 478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900" h="478835">
                  <a:moveTo>
                    <a:pt x="479725" y="0"/>
                  </a:moveTo>
                  <a:lnTo>
                    <a:pt x="479725" y="133816"/>
                  </a:lnTo>
                  <a:cubicBezTo>
                    <a:pt x="419940" y="133816"/>
                    <a:pt x="419940" y="145102"/>
                    <a:pt x="419940" y="217653"/>
                  </a:cubicBezTo>
                  <a:lnTo>
                    <a:pt x="419940" y="259571"/>
                  </a:lnTo>
                  <a:lnTo>
                    <a:pt x="558900" y="259571"/>
                  </a:lnTo>
                  <a:lnTo>
                    <a:pt x="558900" y="478835"/>
                  </a:lnTo>
                  <a:lnTo>
                    <a:pt x="298754" y="478835"/>
                  </a:lnTo>
                  <a:lnTo>
                    <a:pt x="298754" y="259571"/>
                  </a:lnTo>
                  <a:cubicBezTo>
                    <a:pt x="298754" y="93510"/>
                    <a:pt x="339149" y="0"/>
                    <a:pt x="479725" y="0"/>
                  </a:cubicBezTo>
                  <a:close/>
                  <a:moveTo>
                    <a:pt x="179355" y="0"/>
                  </a:moveTo>
                  <a:lnTo>
                    <a:pt x="179355" y="133816"/>
                  </a:lnTo>
                  <a:cubicBezTo>
                    <a:pt x="119570" y="133816"/>
                    <a:pt x="119570" y="145102"/>
                    <a:pt x="119570" y="217653"/>
                  </a:cubicBezTo>
                  <a:lnTo>
                    <a:pt x="119570" y="259571"/>
                  </a:lnTo>
                  <a:lnTo>
                    <a:pt x="260146" y="259571"/>
                  </a:lnTo>
                  <a:lnTo>
                    <a:pt x="260146" y="478835"/>
                  </a:lnTo>
                  <a:lnTo>
                    <a:pt x="0" y="478835"/>
                  </a:lnTo>
                  <a:lnTo>
                    <a:pt x="0" y="259571"/>
                  </a:lnTo>
                  <a:cubicBezTo>
                    <a:pt x="0" y="93510"/>
                    <a:pt x="40395" y="0"/>
                    <a:pt x="179355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14331" y="358590"/>
            <a:ext cx="9205034" cy="5477475"/>
          </a:xfrm>
          <a:prstGeom prst="rect">
            <a:avLst/>
          </a:prstGeom>
        </p:spPr>
      </p:pic>
      <p:sp>
        <p:nvSpPr>
          <p:cNvPr id="23" name="任意多边形: 形状 22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1 w 12192000"/>
              <a:gd name="connsiteY4" fmla="*/ 0 h 6858000"/>
              <a:gd name="connsiteX5" fmla="*/ 8662461 w 12192000"/>
              <a:gd name="connsiteY5" fmla="*/ 405534 h 6858000"/>
              <a:gd name="connsiteX6" fmla="*/ 8410895 w 12192000"/>
              <a:gd name="connsiteY6" fmla="*/ 553363 h 6858000"/>
              <a:gd name="connsiteX7" fmla="*/ 7752499 w 12192000"/>
              <a:gd name="connsiteY7" fmla="*/ 752627 h 6858000"/>
              <a:gd name="connsiteX8" fmla="*/ 6747442 w 12192000"/>
              <a:gd name="connsiteY8" fmla="*/ 1227768 h 6858000"/>
              <a:gd name="connsiteX9" fmla="*/ 5176664 w 12192000"/>
              <a:gd name="connsiteY9" fmla="*/ 2006482 h 6858000"/>
              <a:gd name="connsiteX10" fmla="*/ 4456850 w 12192000"/>
              <a:gd name="connsiteY10" fmla="*/ 2851650 h 6858000"/>
              <a:gd name="connsiteX11" fmla="*/ 4455640 w 12192000"/>
              <a:gd name="connsiteY11" fmla="*/ 2967829 h 6858000"/>
              <a:gd name="connsiteX12" fmla="*/ 4390632 w 12192000"/>
              <a:gd name="connsiteY12" fmla="*/ 3208099 h 6858000"/>
              <a:gd name="connsiteX13" fmla="*/ 4421927 w 12192000"/>
              <a:gd name="connsiteY13" fmla="*/ 3204142 h 6858000"/>
              <a:gd name="connsiteX14" fmla="*/ 4426726 w 12192000"/>
              <a:gd name="connsiteY14" fmla="*/ 3493600 h 6858000"/>
              <a:gd name="connsiteX15" fmla="*/ 4692730 w 12192000"/>
              <a:gd name="connsiteY15" fmla="*/ 3459970 h 6858000"/>
              <a:gd name="connsiteX16" fmla="*/ 4660226 w 12192000"/>
              <a:gd name="connsiteY16" fmla="*/ 3580105 h 6858000"/>
              <a:gd name="connsiteX17" fmla="*/ 4754110 w 12192000"/>
              <a:gd name="connsiteY17" fmla="*/ 3568236 h 6858000"/>
              <a:gd name="connsiteX18" fmla="*/ 4687892 w 12192000"/>
              <a:gd name="connsiteY18" fmla="*/ 3924684 h 6858000"/>
              <a:gd name="connsiteX19" fmla="*/ 4797423 w 12192000"/>
              <a:gd name="connsiteY19" fmla="*/ 3910837 h 6858000"/>
              <a:gd name="connsiteX20" fmla="*/ 4717977 w 12192000"/>
              <a:gd name="connsiteY20" fmla="*/ 4036906 h 6858000"/>
              <a:gd name="connsiteX21" fmla="*/ 4754072 w 12192000"/>
              <a:gd name="connsiteY21" fmla="*/ 4322407 h 6858000"/>
              <a:gd name="connsiteX22" fmla="*/ 5050162 w 12192000"/>
              <a:gd name="connsiteY22" fmla="*/ 4400999 h 6858000"/>
              <a:gd name="connsiteX23" fmla="*/ 4882840 w 12192000"/>
              <a:gd name="connsiteY23" fmla="*/ 4712217 h 6858000"/>
              <a:gd name="connsiteX24" fmla="*/ 5183730 w 12192000"/>
              <a:gd name="connsiteY24" fmla="*/ 5080266 h 6858000"/>
              <a:gd name="connsiteX25" fmla="*/ 5310080 w 12192000"/>
              <a:gd name="connsiteY25" fmla="*/ 5702433 h 6858000"/>
              <a:gd name="connsiteX26" fmla="*/ 6207986 w 12192000"/>
              <a:gd name="connsiteY26" fmla="*/ 5762954 h 6858000"/>
              <a:gd name="connsiteX27" fmla="*/ 6951837 w 12192000"/>
              <a:gd name="connsiteY27" fmla="*/ 5610899 h 6858000"/>
              <a:gd name="connsiteX28" fmla="*/ 8242136 w 12192000"/>
              <a:gd name="connsiteY28" fmla="*/ 5505785 h 6858000"/>
              <a:gd name="connsiteX29" fmla="*/ 9081081 w 12192000"/>
              <a:gd name="connsiteY29" fmla="*/ 5225683 h 6858000"/>
              <a:gd name="connsiteX30" fmla="*/ 11097241 w 12192000"/>
              <a:gd name="connsiteY30" fmla="*/ 3694510 h 6858000"/>
              <a:gd name="connsiteX31" fmla="*/ 11545042 w 12192000"/>
              <a:gd name="connsiteY31" fmla="*/ 2709691 h 6858000"/>
              <a:gd name="connsiteX32" fmla="*/ 10696459 w 12192000"/>
              <a:gd name="connsiteY32" fmla="*/ 3165050 h 6858000"/>
              <a:gd name="connsiteX33" fmla="*/ 10744610 w 12192000"/>
              <a:gd name="connsiteY33" fmla="*/ 3042936 h 6858000"/>
              <a:gd name="connsiteX34" fmla="*/ 10706096 w 12192000"/>
              <a:gd name="connsiteY34" fmla="*/ 2989793 h 6858000"/>
              <a:gd name="connsiteX35" fmla="*/ 10749449 w 12192000"/>
              <a:gd name="connsiteY35" fmla="*/ 2578223 h 6858000"/>
              <a:gd name="connsiteX36" fmla="*/ 10696497 w 12192000"/>
              <a:gd name="connsiteY36" fmla="*/ 2410880 h 6858000"/>
              <a:gd name="connsiteX37" fmla="*/ 11964006 w 12192000"/>
              <a:gd name="connsiteY37" fmla="*/ 742302 h 6858000"/>
              <a:gd name="connsiteX38" fmla="*/ 11861693 w 12192000"/>
              <a:gd name="connsiteY38" fmla="*/ 813249 h 6858000"/>
              <a:gd name="connsiteX39" fmla="*/ 11309200 w 12192000"/>
              <a:gd name="connsiteY39" fmla="*/ 1347200 h 6858000"/>
              <a:gd name="connsiteX40" fmla="*/ 11918274 w 12192000"/>
              <a:gd name="connsiteY40" fmla="*/ 632058 h 6858000"/>
              <a:gd name="connsiteX41" fmla="*/ 11113003 w 12192000"/>
              <a:gd name="connsiteY41" fmla="*/ 1430018 h 6858000"/>
              <a:gd name="connsiteX42" fmla="*/ 10540063 w 12192000"/>
              <a:gd name="connsiteY42" fmla="*/ 1676490 h 6858000"/>
              <a:gd name="connsiteX43" fmla="*/ 11125060 w 12192000"/>
              <a:gd name="connsiteY43" fmla="*/ 1022404 h 6858000"/>
              <a:gd name="connsiteX44" fmla="*/ 11117842 w 12192000"/>
              <a:gd name="connsiteY44" fmla="*/ 965304 h 6858000"/>
              <a:gd name="connsiteX45" fmla="*/ 10549700 w 12192000"/>
              <a:gd name="connsiteY45" fmla="*/ 1501233 h 6858000"/>
              <a:gd name="connsiteX46" fmla="*/ 11174421 w 12192000"/>
              <a:gd name="connsiteY46" fmla="*/ 784112 h 6858000"/>
              <a:gd name="connsiteX47" fmla="*/ 10684517 w 12192000"/>
              <a:gd name="connsiteY47" fmla="*/ 1310151 h 6858000"/>
              <a:gd name="connsiteX48" fmla="*/ 10141661 w 12192000"/>
              <a:gd name="connsiteY48" fmla="*/ 1668845 h 6858000"/>
              <a:gd name="connsiteX49" fmla="*/ 10181384 w 12192000"/>
              <a:gd name="connsiteY49" fmla="*/ 1605811 h 6858000"/>
              <a:gd name="connsiteX50" fmla="*/ 9882876 w 12192000"/>
              <a:gd name="connsiteY50" fmla="*/ 1759575 h 6858000"/>
              <a:gd name="connsiteX51" fmla="*/ 9878075 w 12192000"/>
              <a:gd name="connsiteY51" fmla="*/ 1470118 h 6858000"/>
              <a:gd name="connsiteX52" fmla="*/ 9846780 w 12192000"/>
              <a:gd name="connsiteY52" fmla="*/ 1474075 h 6858000"/>
              <a:gd name="connsiteX53" fmla="*/ 9720392 w 12192000"/>
              <a:gd name="connsiteY53" fmla="*/ 1606079 h 6858000"/>
              <a:gd name="connsiteX54" fmla="*/ 9479673 w 12192000"/>
              <a:gd name="connsiteY54" fmla="*/ 1462473 h 6858000"/>
              <a:gd name="connsiteX55" fmla="*/ 9183584 w 12192000"/>
              <a:gd name="connsiteY55" fmla="*/ 1383881 h 6858000"/>
              <a:gd name="connsiteX56" fmla="*/ 9216089 w 12192000"/>
              <a:gd name="connsiteY56" fmla="*/ 1263746 h 6858000"/>
              <a:gd name="connsiteX57" fmla="*/ 9075263 w 12192000"/>
              <a:gd name="connsiteY57" fmla="*/ 1281549 h 6858000"/>
              <a:gd name="connsiteX58" fmla="*/ 9139061 w 12192000"/>
              <a:gd name="connsiteY58" fmla="*/ 1157458 h 6858000"/>
              <a:gd name="connsiteX59" fmla="*/ 8871847 w 12192000"/>
              <a:gd name="connsiteY59" fmla="*/ 1307267 h 6858000"/>
              <a:gd name="connsiteX60" fmla="*/ 9046387 w 12192000"/>
              <a:gd name="connsiteY60" fmla="*/ 1053149 h 6858000"/>
              <a:gd name="connsiteX61" fmla="*/ 8740659 w 12192000"/>
              <a:gd name="connsiteY61" fmla="*/ 1149814 h 6858000"/>
              <a:gd name="connsiteX62" fmla="*/ 8852611 w 12192000"/>
              <a:gd name="connsiteY62" fmla="*/ 903609 h 6858000"/>
              <a:gd name="connsiteX63" fmla="*/ 8548092 w 12192000"/>
              <a:gd name="connsiteY63" fmla="*/ 884095 h 6858000"/>
              <a:gd name="connsiteX64" fmla="*/ 8785220 w 12192000"/>
              <a:gd name="connsiteY64" fmla="*/ 622065 h 6858000"/>
              <a:gd name="connsiteX65" fmla="*/ 8415695 w 12192000"/>
              <a:gd name="connsiteY65" fmla="*/ 842821 h 6858000"/>
              <a:gd name="connsiteX66" fmla="*/ 8487923 w 12192000"/>
              <a:gd name="connsiteY66" fmla="*/ 659651 h 6858000"/>
              <a:gd name="connsiteX67" fmla="*/ 8283298 w 12192000"/>
              <a:gd name="connsiteY67" fmla="*/ 801546 h 6858000"/>
              <a:gd name="connsiteX68" fmla="*/ 8662461 w 12192000"/>
              <a:gd name="connsiteY68" fmla="*/ 4055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2192000" h="6858000">
                <a:moveTo>
                  <a:pt x="1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1" y="0"/>
                </a:lnTo>
                <a:close/>
                <a:moveTo>
                  <a:pt x="8662461" y="405534"/>
                </a:moveTo>
                <a:cubicBezTo>
                  <a:pt x="8410895" y="553363"/>
                  <a:pt x="8410895" y="553363"/>
                  <a:pt x="8410895" y="553363"/>
                </a:cubicBezTo>
                <a:cubicBezTo>
                  <a:pt x="8183405" y="640137"/>
                  <a:pt x="7845173" y="856936"/>
                  <a:pt x="7752499" y="752627"/>
                </a:cubicBezTo>
                <a:cubicBezTo>
                  <a:pt x="7422696" y="910348"/>
                  <a:pt x="7051960" y="1247282"/>
                  <a:pt x="6747442" y="1227768"/>
                </a:cubicBezTo>
                <a:cubicBezTo>
                  <a:pt x="6281652" y="938579"/>
                  <a:pt x="5679797" y="1710821"/>
                  <a:pt x="5176664" y="2006482"/>
                </a:cubicBezTo>
                <a:cubicBezTo>
                  <a:pt x="4869728" y="2219325"/>
                  <a:pt x="4678331" y="2591599"/>
                  <a:pt x="4456850" y="2851650"/>
                </a:cubicBezTo>
                <a:cubicBezTo>
                  <a:pt x="4519439" y="2843738"/>
                  <a:pt x="4464068" y="2908751"/>
                  <a:pt x="4455640" y="2967829"/>
                </a:cubicBezTo>
                <a:cubicBezTo>
                  <a:pt x="4525449" y="3017016"/>
                  <a:pt x="4383413" y="3150999"/>
                  <a:pt x="4390632" y="3208099"/>
                </a:cubicBezTo>
                <a:lnTo>
                  <a:pt x="4421927" y="3204142"/>
                </a:lnTo>
                <a:cubicBezTo>
                  <a:pt x="4523029" y="3249373"/>
                  <a:pt x="4466450" y="3430565"/>
                  <a:pt x="4426726" y="3493600"/>
                </a:cubicBezTo>
                <a:cubicBezTo>
                  <a:pt x="4520610" y="3481731"/>
                  <a:pt x="4614494" y="3469861"/>
                  <a:pt x="4692730" y="3459970"/>
                </a:cubicBezTo>
                <a:cubicBezTo>
                  <a:pt x="4668655" y="3521026"/>
                  <a:pt x="4637360" y="3524983"/>
                  <a:pt x="4660226" y="3580105"/>
                </a:cubicBezTo>
                <a:cubicBezTo>
                  <a:pt x="4699949" y="3517070"/>
                  <a:pt x="4722816" y="3572192"/>
                  <a:pt x="4754110" y="3568236"/>
                </a:cubicBezTo>
                <a:cubicBezTo>
                  <a:pt x="4643370" y="3698261"/>
                  <a:pt x="4876870" y="3784767"/>
                  <a:pt x="4687892" y="3924684"/>
                </a:cubicBezTo>
                <a:cubicBezTo>
                  <a:pt x="4797423" y="3910837"/>
                  <a:pt x="4797423" y="3910837"/>
                  <a:pt x="4797423" y="3910837"/>
                </a:cubicBezTo>
                <a:cubicBezTo>
                  <a:pt x="4851585" y="3962001"/>
                  <a:pt x="4726406" y="3977827"/>
                  <a:pt x="4717977" y="4036906"/>
                </a:cubicBezTo>
                <a:cubicBezTo>
                  <a:pt x="4630103" y="4222054"/>
                  <a:pt x="4873241" y="4133303"/>
                  <a:pt x="4754072" y="4322407"/>
                </a:cubicBezTo>
                <a:cubicBezTo>
                  <a:pt x="4918973" y="4243547"/>
                  <a:pt x="4909336" y="4418803"/>
                  <a:pt x="5050162" y="4400999"/>
                </a:cubicBezTo>
                <a:cubicBezTo>
                  <a:pt x="5033305" y="4519156"/>
                  <a:pt x="4798595" y="4548829"/>
                  <a:pt x="4882840" y="4712217"/>
                </a:cubicBezTo>
                <a:cubicBezTo>
                  <a:pt x="4991162" y="4814547"/>
                  <a:pt x="5012820" y="4985848"/>
                  <a:pt x="5183730" y="5080266"/>
                </a:cubicBezTo>
                <a:cubicBezTo>
                  <a:pt x="4938173" y="5401375"/>
                  <a:pt x="5383517" y="5403085"/>
                  <a:pt x="5310080" y="5702433"/>
                </a:cubicBezTo>
                <a:cubicBezTo>
                  <a:pt x="5535151" y="5848016"/>
                  <a:pt x="5879392" y="5804496"/>
                  <a:pt x="6207986" y="5762954"/>
                </a:cubicBezTo>
                <a:cubicBezTo>
                  <a:pt x="6483628" y="5554067"/>
                  <a:pt x="6693053" y="5701629"/>
                  <a:pt x="6951837" y="5610899"/>
                </a:cubicBezTo>
                <a:cubicBezTo>
                  <a:pt x="7341811" y="5677622"/>
                  <a:pt x="7787154" y="5679333"/>
                  <a:pt x="8242136" y="5505785"/>
                </a:cubicBezTo>
                <a:cubicBezTo>
                  <a:pt x="8492493" y="5474135"/>
                  <a:pt x="8798220" y="5377470"/>
                  <a:pt x="9081081" y="5225683"/>
                </a:cubicBezTo>
                <a:cubicBezTo>
                  <a:pt x="9911597" y="5004660"/>
                  <a:pt x="10381056" y="4191142"/>
                  <a:pt x="11097241" y="3694510"/>
                </a:cubicBezTo>
                <a:cubicBezTo>
                  <a:pt x="11490843" y="3412697"/>
                  <a:pt x="11393368" y="3018930"/>
                  <a:pt x="11545042" y="2709691"/>
                </a:cubicBezTo>
                <a:cubicBezTo>
                  <a:pt x="11309123" y="2855543"/>
                  <a:pt x="10954034" y="3190499"/>
                  <a:pt x="10696459" y="3165050"/>
                </a:cubicBezTo>
                <a:cubicBezTo>
                  <a:pt x="10649517" y="3170985"/>
                  <a:pt x="10736181" y="3102018"/>
                  <a:pt x="10744610" y="3042936"/>
                </a:cubicBezTo>
                <a:cubicBezTo>
                  <a:pt x="10737391" y="2985837"/>
                  <a:pt x="10745820" y="2926758"/>
                  <a:pt x="10706096" y="2989793"/>
                </a:cubicBezTo>
                <a:cubicBezTo>
                  <a:pt x="10691658" y="2875593"/>
                  <a:pt x="10591766" y="2714184"/>
                  <a:pt x="10749449" y="2578223"/>
                </a:cubicBezTo>
                <a:cubicBezTo>
                  <a:pt x="10592975" y="2598005"/>
                  <a:pt x="10790381" y="2399009"/>
                  <a:pt x="10696497" y="2410880"/>
                </a:cubicBezTo>
                <a:cubicBezTo>
                  <a:pt x="11054004" y="1843566"/>
                  <a:pt x="11575203" y="1313571"/>
                  <a:pt x="11964006" y="742302"/>
                </a:cubicBezTo>
                <a:cubicBezTo>
                  <a:pt x="11861693" y="813249"/>
                  <a:pt x="11861693" y="813249"/>
                  <a:pt x="11861693" y="813249"/>
                </a:cubicBezTo>
                <a:cubicBezTo>
                  <a:pt x="11679935" y="1010266"/>
                  <a:pt x="11528261" y="1319506"/>
                  <a:pt x="11309200" y="1347200"/>
                </a:cubicBezTo>
                <a:cubicBezTo>
                  <a:pt x="11483738" y="1093084"/>
                  <a:pt x="11728086" y="888154"/>
                  <a:pt x="11918274" y="632058"/>
                </a:cubicBezTo>
                <a:cubicBezTo>
                  <a:pt x="11113003" y="1430018"/>
                  <a:pt x="11113003" y="1430018"/>
                  <a:pt x="11113003" y="1430018"/>
                </a:cubicBezTo>
                <a:cubicBezTo>
                  <a:pt x="10932455" y="1510857"/>
                  <a:pt x="10631527" y="1896978"/>
                  <a:pt x="10540063" y="1676490"/>
                </a:cubicBezTo>
                <a:cubicBezTo>
                  <a:pt x="10683307" y="1426329"/>
                  <a:pt x="10927655" y="1221399"/>
                  <a:pt x="11125060" y="1022404"/>
                </a:cubicBezTo>
                <a:cubicBezTo>
                  <a:pt x="11117842" y="965304"/>
                  <a:pt x="11117842" y="965304"/>
                  <a:pt x="11117842" y="965304"/>
                </a:cubicBezTo>
                <a:cubicBezTo>
                  <a:pt x="10951731" y="1160343"/>
                  <a:pt x="10754324" y="1359338"/>
                  <a:pt x="10549700" y="1501233"/>
                </a:cubicBezTo>
                <a:cubicBezTo>
                  <a:pt x="10739888" y="1245137"/>
                  <a:pt x="11078118" y="1028339"/>
                  <a:pt x="11174421" y="784112"/>
                </a:cubicBezTo>
                <a:cubicBezTo>
                  <a:pt x="10684517" y="1310151"/>
                  <a:pt x="10684517" y="1310151"/>
                  <a:pt x="10684517" y="1310151"/>
                </a:cubicBezTo>
                <a:cubicBezTo>
                  <a:pt x="10488321" y="1392968"/>
                  <a:pt x="10352294" y="1700229"/>
                  <a:pt x="10141661" y="1668845"/>
                </a:cubicBezTo>
                <a:cubicBezTo>
                  <a:pt x="10181384" y="1605811"/>
                  <a:pt x="10181384" y="1605811"/>
                  <a:pt x="10181384" y="1605811"/>
                </a:cubicBezTo>
                <a:cubicBezTo>
                  <a:pt x="9882876" y="1759575"/>
                  <a:pt x="9882876" y="1759575"/>
                  <a:pt x="9882876" y="1759575"/>
                </a:cubicBezTo>
                <a:cubicBezTo>
                  <a:pt x="9915379" y="1639440"/>
                  <a:pt x="9720392" y="1606079"/>
                  <a:pt x="9878075" y="1470118"/>
                </a:cubicBezTo>
                <a:cubicBezTo>
                  <a:pt x="9846780" y="1474075"/>
                  <a:pt x="9846780" y="1474075"/>
                  <a:pt x="9846780" y="1474075"/>
                </a:cubicBezTo>
                <a:cubicBezTo>
                  <a:pt x="9784192" y="1481987"/>
                  <a:pt x="9760116" y="1543043"/>
                  <a:pt x="9720392" y="1606079"/>
                </a:cubicBezTo>
                <a:cubicBezTo>
                  <a:pt x="9603642" y="1562826"/>
                  <a:pt x="9533834" y="1513639"/>
                  <a:pt x="9479673" y="1462473"/>
                </a:cubicBezTo>
                <a:cubicBezTo>
                  <a:pt x="9275050" y="1604369"/>
                  <a:pt x="9403856" y="1240008"/>
                  <a:pt x="9183584" y="1383881"/>
                </a:cubicBezTo>
                <a:cubicBezTo>
                  <a:pt x="9152289" y="1387837"/>
                  <a:pt x="9223308" y="1320846"/>
                  <a:pt x="9216089" y="1263746"/>
                </a:cubicBezTo>
                <a:cubicBezTo>
                  <a:pt x="9169147" y="1269681"/>
                  <a:pt x="9113777" y="1334693"/>
                  <a:pt x="9075263" y="1281549"/>
                </a:cubicBezTo>
                <a:cubicBezTo>
                  <a:pt x="9090909" y="1279572"/>
                  <a:pt x="9146280" y="1214559"/>
                  <a:pt x="9139061" y="1157458"/>
                </a:cubicBezTo>
                <a:cubicBezTo>
                  <a:pt x="9052397" y="1226428"/>
                  <a:pt x="8950084" y="1297376"/>
                  <a:pt x="8871847" y="1307267"/>
                </a:cubicBezTo>
                <a:cubicBezTo>
                  <a:pt x="8826115" y="1197022"/>
                  <a:pt x="8991016" y="1118162"/>
                  <a:pt x="9046387" y="1053149"/>
                </a:cubicBezTo>
                <a:cubicBezTo>
                  <a:pt x="9023521" y="998027"/>
                  <a:pt x="8794820" y="1200979"/>
                  <a:pt x="8740659" y="1149814"/>
                </a:cubicBezTo>
                <a:cubicBezTo>
                  <a:pt x="8852611" y="903609"/>
                  <a:pt x="8852611" y="903609"/>
                  <a:pt x="8852611" y="903609"/>
                </a:cubicBezTo>
                <a:cubicBezTo>
                  <a:pt x="8703356" y="980492"/>
                  <a:pt x="8697347" y="807213"/>
                  <a:pt x="8548092" y="884095"/>
                </a:cubicBezTo>
                <a:cubicBezTo>
                  <a:pt x="8587816" y="821061"/>
                  <a:pt x="8698557" y="691034"/>
                  <a:pt x="8785220" y="622065"/>
                </a:cubicBezTo>
                <a:cubicBezTo>
                  <a:pt x="8415695" y="842821"/>
                  <a:pt x="8415695" y="842821"/>
                  <a:pt x="8415695" y="842821"/>
                </a:cubicBezTo>
                <a:cubicBezTo>
                  <a:pt x="8424123" y="783742"/>
                  <a:pt x="8463847" y="720707"/>
                  <a:pt x="8487923" y="659651"/>
                </a:cubicBezTo>
                <a:cubicBezTo>
                  <a:pt x="8283298" y="801546"/>
                  <a:pt x="8283298" y="801546"/>
                  <a:pt x="8283298" y="801546"/>
                </a:cubicBezTo>
                <a:cubicBezTo>
                  <a:pt x="8355526" y="618376"/>
                  <a:pt x="8567369" y="533581"/>
                  <a:pt x="8662461" y="4055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45931" y="1392928"/>
            <a:ext cx="584200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745931" y="1392928"/>
            <a:ext cx="1168400" cy="1168400"/>
            <a:chOff x="1435100" y="711200"/>
            <a:chExt cx="1168400" cy="1168400"/>
          </a:xfrm>
        </p:grpSpPr>
        <p:sp>
          <p:nvSpPr>
            <p:cNvPr id="9" name="矩形 8"/>
            <p:cNvSpPr/>
            <p:nvPr/>
          </p:nvSpPr>
          <p:spPr>
            <a:xfrm>
              <a:off x="1435100" y="711200"/>
              <a:ext cx="1168400" cy="1168400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435100" y="711200"/>
              <a:ext cx="1168400" cy="11684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1435100" y="711200"/>
              <a:ext cx="1168400" cy="11684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>
              <a:stCxn id="9" idx="1"/>
              <a:endCxn id="9" idx="3"/>
            </p:cNvCxnSpPr>
            <p:nvPr/>
          </p:nvCxnSpPr>
          <p:spPr>
            <a:xfrm>
              <a:off x="1435100" y="1295400"/>
              <a:ext cx="11684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rot="5400000">
              <a:off x="1435100" y="1295400"/>
              <a:ext cx="11684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25"/>
          <p:cNvSpPr txBox="1"/>
          <p:nvPr/>
        </p:nvSpPr>
        <p:spPr>
          <a:xfrm>
            <a:off x="736600" y="2659118"/>
            <a:ext cx="318706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故宫神思</a:t>
            </a:r>
            <a:endParaRPr kumimoji="0" lang="zh-CN" altLang="zh-CN" sz="20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5" name="TextBox 25"/>
          <p:cNvSpPr txBox="1"/>
          <p:nvPr/>
        </p:nvSpPr>
        <p:spPr>
          <a:xfrm>
            <a:off x="736600" y="4222595"/>
            <a:ext cx="318706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故宫位于北京市中心，也称“紫禁城”。这里曾居住过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24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个皇帝，是明清两代（公元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1368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～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1911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年）的皇宫，现辟为“故宫博物院”。</a:t>
            </a:r>
          </a:p>
        </p:txBody>
      </p:sp>
      <p:sp>
        <p:nvSpPr>
          <p:cNvPr id="6" name="TextBox 25"/>
          <p:cNvSpPr txBox="1"/>
          <p:nvPr/>
        </p:nvSpPr>
        <p:spPr>
          <a:xfrm>
            <a:off x="736600" y="1448808"/>
            <a:ext cx="3187065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mpact" panose="020B0806030902050204" charset="0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壹</a:t>
            </a:r>
            <a:endParaRPr kumimoji="0" lang="en-US" altLang="zh-CN" sz="60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Impact" panose="020B0806030902050204" charset="0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42892" y="4010136"/>
            <a:ext cx="3280773" cy="1278570"/>
            <a:chOff x="1267427" y="4058716"/>
            <a:chExt cx="2118166" cy="1261312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1267427" y="4058716"/>
              <a:ext cx="211816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1267427" y="5320028"/>
              <a:ext cx="211816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2A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"/>
            <a:ext cx="8073958" cy="6858000"/>
          </a:xfrm>
          <a:prstGeom prst="rect">
            <a:avLst/>
          </a:prstGeom>
        </p:spPr>
      </p:pic>
      <p:sp>
        <p:nvSpPr>
          <p:cNvPr id="7" name="TextBox 25"/>
          <p:cNvSpPr txBox="1"/>
          <p:nvPr/>
        </p:nvSpPr>
        <p:spPr>
          <a:xfrm>
            <a:off x="8569960" y="2918543"/>
            <a:ext cx="3187065" cy="181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北京故宫于明成祖朱棣于西元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1406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年开始建设，明代永乐十八年（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1420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年）建成，曾有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24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位皇帝在此住过。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故宫被誉为世界五大宫之首（北京故宫、法国凡尔赛宫、英国白金汉宫、美国白宫和俄罗斯克里姆林宫）。</a:t>
            </a:r>
          </a:p>
        </p:txBody>
      </p:sp>
      <p:sp>
        <p:nvSpPr>
          <p:cNvPr id="9" name="TextBox 25"/>
          <p:cNvSpPr txBox="1"/>
          <p:nvPr/>
        </p:nvSpPr>
        <p:spPr>
          <a:xfrm>
            <a:off x="9060343" y="1041891"/>
            <a:ext cx="1132841" cy="7330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故宫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394" y="1246816"/>
            <a:ext cx="352108" cy="52816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569960" y="1246815"/>
            <a:ext cx="352108" cy="5281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PA_文本框 9"/>
          <p:cNvSpPr txBox="1"/>
          <p:nvPr>
            <p:custDataLst>
              <p:tags r:id="rId1"/>
            </p:custDataLst>
          </p:nvPr>
        </p:nvSpPr>
        <p:spPr>
          <a:xfrm>
            <a:off x="5732312" y="1705619"/>
            <a:ext cx="727375" cy="597637"/>
          </a:xfrm>
          <a:custGeom>
            <a:avLst/>
            <a:gdLst/>
            <a:ahLst/>
            <a:cxnLst/>
            <a:rect l="l" t="t" r="r" b="b"/>
            <a:pathLst>
              <a:path w="727375" h="597637">
                <a:moveTo>
                  <a:pt x="692323" y="0"/>
                </a:moveTo>
                <a:lnTo>
                  <a:pt x="727375" y="57836"/>
                </a:lnTo>
                <a:cubicBezTo>
                  <a:pt x="665231" y="89493"/>
                  <a:pt x="618203" y="126078"/>
                  <a:pt x="586291" y="167593"/>
                </a:cubicBezTo>
                <a:cubicBezTo>
                  <a:pt x="554379" y="209108"/>
                  <a:pt x="537145" y="244379"/>
                  <a:pt x="534589" y="273406"/>
                </a:cubicBezTo>
                <a:cubicBezTo>
                  <a:pt x="575155" y="282133"/>
                  <a:pt x="614953" y="300608"/>
                  <a:pt x="653985" y="328832"/>
                </a:cubicBezTo>
                <a:cubicBezTo>
                  <a:pt x="693017" y="357056"/>
                  <a:pt x="713975" y="400506"/>
                  <a:pt x="716860" y="459182"/>
                </a:cubicBezTo>
                <a:cubicBezTo>
                  <a:pt x="715947" y="500222"/>
                  <a:pt x="701561" y="533375"/>
                  <a:pt x="673702" y="558642"/>
                </a:cubicBezTo>
                <a:cubicBezTo>
                  <a:pt x="645843" y="583908"/>
                  <a:pt x="609988" y="596907"/>
                  <a:pt x="566136" y="597637"/>
                </a:cubicBezTo>
                <a:cubicBezTo>
                  <a:pt x="522905" y="597674"/>
                  <a:pt x="486685" y="582704"/>
                  <a:pt x="457475" y="552727"/>
                </a:cubicBezTo>
                <a:cubicBezTo>
                  <a:pt x="428265" y="522750"/>
                  <a:pt x="413076" y="477548"/>
                  <a:pt x="411907" y="417119"/>
                </a:cubicBezTo>
                <a:cubicBezTo>
                  <a:pt x="410775" y="336208"/>
                  <a:pt x="431879" y="257925"/>
                  <a:pt x="475220" y="182271"/>
                </a:cubicBezTo>
                <a:cubicBezTo>
                  <a:pt x="518560" y="106617"/>
                  <a:pt x="590928" y="45860"/>
                  <a:pt x="692323" y="0"/>
                </a:cubicBezTo>
                <a:close/>
                <a:moveTo>
                  <a:pt x="282215" y="0"/>
                </a:moveTo>
                <a:lnTo>
                  <a:pt x="315514" y="57836"/>
                </a:lnTo>
                <a:cubicBezTo>
                  <a:pt x="253370" y="89493"/>
                  <a:pt x="206342" y="126078"/>
                  <a:pt x="174430" y="167593"/>
                </a:cubicBezTo>
                <a:cubicBezTo>
                  <a:pt x="142518" y="209108"/>
                  <a:pt x="125284" y="244379"/>
                  <a:pt x="122728" y="273406"/>
                </a:cubicBezTo>
                <a:cubicBezTo>
                  <a:pt x="164060" y="282133"/>
                  <a:pt x="204078" y="300608"/>
                  <a:pt x="242781" y="328832"/>
                </a:cubicBezTo>
                <a:cubicBezTo>
                  <a:pt x="281485" y="357056"/>
                  <a:pt x="302224" y="400506"/>
                  <a:pt x="304999" y="459182"/>
                </a:cubicBezTo>
                <a:cubicBezTo>
                  <a:pt x="304049" y="500222"/>
                  <a:pt x="289736" y="533375"/>
                  <a:pt x="262060" y="558642"/>
                </a:cubicBezTo>
                <a:cubicBezTo>
                  <a:pt x="234383" y="583908"/>
                  <a:pt x="199039" y="596907"/>
                  <a:pt x="156028" y="597637"/>
                </a:cubicBezTo>
                <a:cubicBezTo>
                  <a:pt x="111957" y="597674"/>
                  <a:pt x="75226" y="582704"/>
                  <a:pt x="45833" y="552727"/>
                </a:cubicBezTo>
                <a:cubicBezTo>
                  <a:pt x="16440" y="522750"/>
                  <a:pt x="1178" y="477548"/>
                  <a:pt x="46" y="417119"/>
                </a:cubicBezTo>
                <a:cubicBezTo>
                  <a:pt x="-1122" y="336208"/>
                  <a:pt x="20055" y="257925"/>
                  <a:pt x="63578" y="182271"/>
                </a:cubicBezTo>
                <a:cubicBezTo>
                  <a:pt x="107101" y="106617"/>
                  <a:pt x="179980" y="45860"/>
                  <a:pt x="282215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380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6" name="PA_文本框 9"/>
          <p:cNvSpPr txBox="1"/>
          <p:nvPr>
            <p:custDataLst>
              <p:tags r:id="rId2"/>
            </p:custDataLst>
          </p:nvPr>
        </p:nvSpPr>
        <p:spPr>
          <a:xfrm rot="10800000">
            <a:off x="5732312" y="4554744"/>
            <a:ext cx="727375" cy="597637"/>
          </a:xfrm>
          <a:custGeom>
            <a:avLst/>
            <a:gdLst/>
            <a:ahLst/>
            <a:cxnLst/>
            <a:rect l="l" t="t" r="r" b="b"/>
            <a:pathLst>
              <a:path w="727375" h="597637">
                <a:moveTo>
                  <a:pt x="692323" y="0"/>
                </a:moveTo>
                <a:lnTo>
                  <a:pt x="727375" y="57836"/>
                </a:lnTo>
                <a:cubicBezTo>
                  <a:pt x="665231" y="89493"/>
                  <a:pt x="618203" y="126078"/>
                  <a:pt x="586291" y="167593"/>
                </a:cubicBezTo>
                <a:cubicBezTo>
                  <a:pt x="554379" y="209108"/>
                  <a:pt x="537145" y="244379"/>
                  <a:pt x="534589" y="273406"/>
                </a:cubicBezTo>
                <a:cubicBezTo>
                  <a:pt x="575155" y="282133"/>
                  <a:pt x="614953" y="300608"/>
                  <a:pt x="653985" y="328832"/>
                </a:cubicBezTo>
                <a:cubicBezTo>
                  <a:pt x="693017" y="357056"/>
                  <a:pt x="713975" y="400506"/>
                  <a:pt x="716860" y="459182"/>
                </a:cubicBezTo>
                <a:cubicBezTo>
                  <a:pt x="715947" y="500222"/>
                  <a:pt x="701561" y="533375"/>
                  <a:pt x="673702" y="558642"/>
                </a:cubicBezTo>
                <a:cubicBezTo>
                  <a:pt x="645843" y="583908"/>
                  <a:pt x="609988" y="596907"/>
                  <a:pt x="566136" y="597637"/>
                </a:cubicBezTo>
                <a:cubicBezTo>
                  <a:pt x="522905" y="597674"/>
                  <a:pt x="486685" y="582704"/>
                  <a:pt x="457475" y="552727"/>
                </a:cubicBezTo>
                <a:cubicBezTo>
                  <a:pt x="428265" y="522750"/>
                  <a:pt x="413076" y="477548"/>
                  <a:pt x="411907" y="417119"/>
                </a:cubicBezTo>
                <a:cubicBezTo>
                  <a:pt x="410775" y="336208"/>
                  <a:pt x="431879" y="257925"/>
                  <a:pt x="475220" y="182271"/>
                </a:cubicBezTo>
                <a:cubicBezTo>
                  <a:pt x="518560" y="106617"/>
                  <a:pt x="590928" y="45860"/>
                  <a:pt x="692323" y="0"/>
                </a:cubicBezTo>
                <a:close/>
                <a:moveTo>
                  <a:pt x="282215" y="0"/>
                </a:moveTo>
                <a:lnTo>
                  <a:pt x="315514" y="57836"/>
                </a:lnTo>
                <a:cubicBezTo>
                  <a:pt x="253370" y="89493"/>
                  <a:pt x="206342" y="126078"/>
                  <a:pt x="174430" y="167593"/>
                </a:cubicBezTo>
                <a:cubicBezTo>
                  <a:pt x="142518" y="209108"/>
                  <a:pt x="125284" y="244379"/>
                  <a:pt x="122728" y="273406"/>
                </a:cubicBezTo>
                <a:cubicBezTo>
                  <a:pt x="164060" y="282133"/>
                  <a:pt x="204078" y="300608"/>
                  <a:pt x="242781" y="328832"/>
                </a:cubicBezTo>
                <a:cubicBezTo>
                  <a:pt x="281485" y="357056"/>
                  <a:pt x="302224" y="400506"/>
                  <a:pt x="304999" y="459182"/>
                </a:cubicBezTo>
                <a:cubicBezTo>
                  <a:pt x="304049" y="500222"/>
                  <a:pt x="289736" y="533375"/>
                  <a:pt x="262060" y="558642"/>
                </a:cubicBezTo>
                <a:cubicBezTo>
                  <a:pt x="234383" y="583908"/>
                  <a:pt x="199039" y="596907"/>
                  <a:pt x="156028" y="597637"/>
                </a:cubicBezTo>
                <a:cubicBezTo>
                  <a:pt x="111957" y="597674"/>
                  <a:pt x="75226" y="582704"/>
                  <a:pt x="45833" y="552727"/>
                </a:cubicBezTo>
                <a:cubicBezTo>
                  <a:pt x="16440" y="522750"/>
                  <a:pt x="1178" y="477548"/>
                  <a:pt x="46" y="417119"/>
                </a:cubicBezTo>
                <a:cubicBezTo>
                  <a:pt x="-1122" y="336208"/>
                  <a:pt x="20055" y="257925"/>
                  <a:pt x="63578" y="182271"/>
                </a:cubicBezTo>
                <a:cubicBezTo>
                  <a:pt x="107101" y="106617"/>
                  <a:pt x="179980" y="45860"/>
                  <a:pt x="282215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380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79678" y="2707214"/>
            <a:ext cx="4232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故宫博物院</a:t>
            </a:r>
          </a:p>
        </p:txBody>
      </p:sp>
      <p:sp>
        <p:nvSpPr>
          <p:cNvPr id="8" name="矩形 7"/>
          <p:cNvSpPr/>
          <p:nvPr/>
        </p:nvSpPr>
        <p:spPr>
          <a:xfrm>
            <a:off x="2725420" y="3365957"/>
            <a:ext cx="67411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北京故宫博物院建立于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1925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年，是在明朝、清朝两代皇宫及其收藏的基础上建立起来的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中国综合性博物馆，也是中国最大的古代文化艺术博物馆，其文物收藏主要来源于清代宫中旧藏，是第一批全国重点文物保护单位。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371488" y="1457170"/>
            <a:ext cx="2966864" cy="973682"/>
            <a:chOff x="900598" y="1457170"/>
            <a:chExt cx="2966864" cy="973682"/>
          </a:xfrm>
        </p:grpSpPr>
        <p:sp>
          <p:nvSpPr>
            <p:cNvPr id="8" name="文本框 7"/>
            <p:cNvSpPr txBox="1"/>
            <p:nvPr/>
          </p:nvSpPr>
          <p:spPr>
            <a:xfrm>
              <a:off x="2414883" y="1719641"/>
              <a:ext cx="1216184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数以百万计的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珍贵藏品</a:t>
              </a:r>
            </a:p>
          </p:txBody>
        </p:sp>
        <p:sp>
          <p:nvSpPr>
            <p:cNvPr id="28" name="矩形: 圆角 27"/>
            <p:cNvSpPr/>
            <p:nvPr/>
          </p:nvSpPr>
          <p:spPr>
            <a:xfrm>
              <a:off x="2178489" y="1457170"/>
              <a:ext cx="1688973" cy="973682"/>
            </a:xfrm>
            <a:prstGeom prst="roundRect">
              <a:avLst>
                <a:gd name="adj" fmla="val 12540"/>
              </a:avLst>
            </a:prstGeom>
            <a:noFill/>
            <a:ln w="25400">
              <a:solidFill>
                <a:srgbClr val="9F7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0598" y="1457588"/>
              <a:ext cx="1001743" cy="972847"/>
            </a:xfrm>
            <a:prstGeom prst="rect">
              <a:avLst/>
            </a:prstGeom>
          </p:spPr>
        </p:pic>
      </p:grpSp>
      <p:grpSp>
        <p:nvGrpSpPr>
          <p:cNvPr id="40" name="组合 39"/>
          <p:cNvGrpSpPr/>
          <p:nvPr/>
        </p:nvGrpSpPr>
        <p:grpSpPr>
          <a:xfrm>
            <a:off x="4603687" y="1422355"/>
            <a:ext cx="2934575" cy="990645"/>
            <a:chOff x="4349262" y="1422355"/>
            <a:chExt cx="2934575" cy="990645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49262" y="1457170"/>
              <a:ext cx="984219" cy="955830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5722734" y="1602535"/>
              <a:ext cx="1433231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世界上规模最大、保存最完整的木结构宫殿建筑群</a:t>
              </a:r>
            </a:p>
          </p:txBody>
        </p:sp>
        <p:sp>
          <p:nvSpPr>
            <p:cNvPr id="34" name="矩形: 圆角 33"/>
            <p:cNvSpPr/>
            <p:nvPr/>
          </p:nvSpPr>
          <p:spPr>
            <a:xfrm>
              <a:off x="5594864" y="1422355"/>
              <a:ext cx="1688973" cy="973682"/>
            </a:xfrm>
            <a:prstGeom prst="roundRect">
              <a:avLst>
                <a:gd name="adj" fmla="val 12540"/>
              </a:avLst>
            </a:prstGeom>
            <a:noFill/>
            <a:ln w="25400">
              <a:solidFill>
                <a:srgbClr val="9F7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860748" y="1419602"/>
            <a:ext cx="2959764" cy="1010833"/>
            <a:chOff x="7738157" y="1419602"/>
            <a:chExt cx="2959764" cy="1010833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38157" y="1457170"/>
              <a:ext cx="992349" cy="973265"/>
            </a:xfrm>
            <a:prstGeom prst="rect">
              <a:avLst/>
            </a:prstGeom>
          </p:spPr>
        </p:pic>
        <p:sp>
          <p:nvSpPr>
            <p:cNvPr id="37" name="文本框 36"/>
            <p:cNvSpPr txBox="1"/>
            <p:nvPr/>
          </p:nvSpPr>
          <p:spPr>
            <a:xfrm>
              <a:off x="9136818" y="1827363"/>
              <a:ext cx="143323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宫廷历史</a:t>
              </a:r>
            </a:p>
          </p:txBody>
        </p:sp>
        <p:sp>
          <p:nvSpPr>
            <p:cNvPr id="38" name="矩形: 圆角 37"/>
            <p:cNvSpPr/>
            <p:nvPr/>
          </p:nvSpPr>
          <p:spPr>
            <a:xfrm>
              <a:off x="9008948" y="1419602"/>
              <a:ext cx="1688973" cy="973682"/>
            </a:xfrm>
            <a:prstGeom prst="roundRect">
              <a:avLst>
                <a:gd name="adj" fmla="val 12540"/>
              </a:avLst>
            </a:prstGeom>
            <a:noFill/>
            <a:ln w="25400">
              <a:solidFill>
                <a:srgbClr val="9F7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840214"/>
            <a:ext cx="12192000" cy="51775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05399" y="2018440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数以百万计的珍贵藏品</a:t>
            </a:r>
            <a:endParaRPr lang="zh-CN" altLang="en-US" sz="2400" i="0" dirty="0">
              <a:solidFill>
                <a:srgbClr val="FFFFF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22" y="2018440"/>
            <a:ext cx="307777" cy="4616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971" y="2018440"/>
            <a:ext cx="307777" cy="46166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97622" y="2958326"/>
            <a:ext cx="5117378" cy="188423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故宫博物院”既是明清故宫（紫禁城）建筑群与宫廷史迹的保护管理机构，也是以明清皇室旧藏文物为基础的中国古代文化艺术品的收藏、研究和展示机构。“故宫博物院”院藏文物体系完备、涵盖古今、品质精良、品类丰富。现有藏品总量已达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180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余万件（套），以明清宫廷文物类藏品、古建类藏品、图书类藏品为主。藏品总分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种大类别，其中一级藏品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8000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余件（套），堪称艺术的宝库。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838632"/>
            <a:ext cx="12191999" cy="518073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838632"/>
            <a:ext cx="12191999" cy="5180736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05399" y="174799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</a:t>
            </a:r>
            <a:endParaRPr lang="zh-CN" altLang="en-US" sz="2400" i="0" dirty="0">
              <a:solidFill>
                <a:srgbClr val="FFFFF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22" y="1747995"/>
            <a:ext cx="307777" cy="4616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626" y="1747995"/>
            <a:ext cx="307777" cy="4616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97622" y="2690881"/>
            <a:ext cx="6674716" cy="241912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紫禁城南北长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961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米，东西宽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753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米，四面围有高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米的城墙，城外有宽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52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米的护城河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可谓有金城汤池之固。紫禁城有四座城门，南面为午门，北面为神武门，东面为东华门，西面为西华门。城墙的四角，各有一座风姿绰约的角楼，民间有九梁十八柱七十二条脊之说，形容其结构的复杂。紫禁城内的建筑分为外朝和内廷两部分。外朝的中心为太和殿、中和殿、保和殿，统称三大殿，是国家举行大典礼的地方。三大殿左右两翼辅以文华殿、武英殿两组建筑。内廷的中心是乾清宫、交泰殿、坤宁宫，统称后三宫，是皇帝和皇后居住的正宫。其后为御花园。后三宫两侧排列着东、西六宫，是后妃们居住休息的地方。东六宫东侧是天穹宝殿等佛堂建筑，西六宫西侧是中正殿等佛堂建筑。外朝、内廷之外还有外东路、外西路两部分建筑。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838632"/>
            <a:ext cx="12191999" cy="5180736"/>
          </a:xfrm>
          <a:prstGeom prst="rect">
            <a:avLst/>
          </a:prstGeom>
          <a:solidFill>
            <a:srgbClr val="7A2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513" y="837872"/>
            <a:ext cx="5805486" cy="518073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05399" y="200652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宫廷历史</a:t>
            </a:r>
            <a:endParaRPr lang="zh-CN" altLang="en-US" sz="2400" i="0" dirty="0">
              <a:solidFill>
                <a:srgbClr val="FFFFF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22" y="2006528"/>
            <a:ext cx="307777" cy="4616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416" y="2006528"/>
            <a:ext cx="307777" cy="46166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97622" y="2949414"/>
            <a:ext cx="5498378" cy="190205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明朝（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1368—1644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年）和清朝（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1644—1911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），是中国封建王朝史上最后两个朝代。两朝宫廷，既指是明清帝王使用的皇宫，也是明清两朝最高统治核心的代名词。明清宫廷五百多年的历史，作为整个明清史的一部分，以对帝后活动，包括等级制度、权力斗争、宗教祭祀、饮食服饰等问题的研究，向人们展示这五百多年来明清帝后多姿熊猫又冷酷残忍的生活画卷，同时，揭示了最高统治者统治权术、言行起居等对国家民族兴衰和社会生活走向的影响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2114</Words>
  <Application>Microsoft Office PowerPoint</Application>
  <PresentationFormat>宽屏</PresentationFormat>
  <Paragraphs>74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等线</vt:lpstr>
      <vt:lpstr>等线 Light</vt:lpstr>
      <vt:lpstr>思源黑体 CN Heavy</vt:lpstr>
      <vt:lpstr>思源黑体 CN Light</vt:lpstr>
      <vt:lpstr>宋体</vt:lpstr>
      <vt:lpstr>微软雅黑</vt:lpstr>
      <vt:lpstr>微软雅黑 Light</vt:lpstr>
      <vt:lpstr>Arial</vt:lpstr>
      <vt:lpstr>Calibri</vt:lpstr>
      <vt:lpstr>Impact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2022-03-17T05:32:46Z</dcterms:created>
  <dcterms:modified xsi:type="dcterms:W3CDTF">2023-01-10T07:28:04Z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0315C9DA656F4EEBA44B25D74AF48097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