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handoutMasterIdLst>
    <p:handoutMasterId r:id="rId31"/>
  </p:handoutMasterIdLst>
  <p:sldIdLst>
    <p:sldId id="256" r:id="rId3"/>
    <p:sldId id="257" r:id="rId4"/>
    <p:sldId id="258" r:id="rId5"/>
    <p:sldId id="263" r:id="rId6"/>
    <p:sldId id="259" r:id="rId7"/>
    <p:sldId id="261" r:id="rId8"/>
    <p:sldId id="260"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10"/>
          <p:cNvSpPr txBox="1"/>
          <p:nvPr userDrawn="1"/>
        </p:nvSpPr>
        <p:spPr>
          <a:xfrm>
            <a:off x="16283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2087cf88d9ebd02f08d64878796456e8"/>
          <p:cNvPicPr>
            <a:picLocks noChangeAspect="1"/>
          </p:cNvPicPr>
          <p:nvPr/>
        </p:nvPicPr>
        <p:blipFill>
          <a:blip r:embed="rId3" cstate="screen"/>
          <a:stretch>
            <a:fillRect/>
          </a:stretch>
        </p:blipFill>
        <p:spPr>
          <a:xfrm flipH="1">
            <a:off x="-13970" y="1270"/>
            <a:ext cx="3968115" cy="2193925"/>
          </a:xfrm>
          <a:prstGeom prst="rect">
            <a:avLst/>
          </a:prstGeom>
        </p:spPr>
      </p:pic>
      <p:pic>
        <p:nvPicPr>
          <p:cNvPr id="5" name="图片 4" descr="b97ff76c36ef06cdb85823658cbe0f91"/>
          <p:cNvPicPr>
            <a:picLocks noChangeAspect="1"/>
          </p:cNvPicPr>
          <p:nvPr/>
        </p:nvPicPr>
        <p:blipFill>
          <a:blip r:embed="rId4" cstate="screen"/>
          <a:stretch>
            <a:fillRect/>
          </a:stretch>
        </p:blipFill>
        <p:spPr>
          <a:xfrm>
            <a:off x="4708525" y="86995"/>
            <a:ext cx="3173730" cy="3173730"/>
          </a:xfrm>
          <a:prstGeom prst="rect">
            <a:avLst/>
          </a:prstGeom>
        </p:spPr>
      </p:pic>
      <p:sp>
        <p:nvSpPr>
          <p:cNvPr id="63" name="文本框 3"/>
          <p:cNvSpPr txBox="1"/>
          <p:nvPr/>
        </p:nvSpPr>
        <p:spPr>
          <a:xfrm>
            <a:off x="2505710" y="2651125"/>
            <a:ext cx="3166110" cy="1198880"/>
          </a:xfrm>
          <a:prstGeom prst="rect">
            <a:avLst/>
          </a:prstGeom>
          <a:noFill/>
        </p:spPr>
        <p:txBody>
          <a:bodyPr wrap="square" rtlCol="0">
            <a:spAutoFit/>
          </a:bodyPr>
          <a:lstStyle/>
          <a:p>
            <a:pPr algn="dist"/>
            <a:r>
              <a:rPr sz="3600" dirty="0" smtClean="0">
                <a:gradFill>
                  <a:gsLst>
                    <a:gs pos="0">
                      <a:srgbClr val="E30000"/>
                    </a:gs>
                    <a:gs pos="100000">
                      <a:srgbClr val="760303"/>
                    </a:gs>
                  </a:gsLst>
                  <a:lin ang="5400000" scaled="0"/>
                </a:gradFill>
                <a:cs typeface="+mn-ea"/>
                <a:sym typeface="+mn-lt"/>
              </a:rPr>
              <a:t>20</a:t>
            </a:r>
            <a:r>
              <a:rPr lang="en-US" sz="3600" dirty="0" smtClean="0">
                <a:gradFill>
                  <a:gsLst>
                    <a:gs pos="0">
                      <a:srgbClr val="E30000"/>
                    </a:gs>
                    <a:gs pos="100000">
                      <a:srgbClr val="760303"/>
                    </a:gs>
                  </a:gsLst>
                  <a:lin ang="5400000" scaled="0"/>
                </a:gradFill>
                <a:cs typeface="+mn-ea"/>
                <a:sym typeface="+mn-lt"/>
              </a:rPr>
              <a:t>XX</a:t>
            </a:r>
            <a:r>
              <a:rPr sz="3600" dirty="0" smtClean="0">
                <a:gradFill>
                  <a:gsLst>
                    <a:gs pos="0">
                      <a:srgbClr val="E30000"/>
                    </a:gs>
                    <a:gs pos="100000">
                      <a:srgbClr val="760303"/>
                    </a:gs>
                  </a:gsLst>
                  <a:lin ang="5400000" scaled="0"/>
                </a:gradFill>
                <a:cs typeface="+mn-ea"/>
                <a:sym typeface="+mn-lt"/>
              </a:rPr>
              <a:t>党员干部</a:t>
            </a:r>
          </a:p>
          <a:p>
            <a:pPr algn="dist"/>
            <a:r>
              <a:rPr sz="3600" dirty="0" smtClean="0">
                <a:gradFill>
                  <a:gsLst>
                    <a:gs pos="0">
                      <a:srgbClr val="E30000"/>
                    </a:gs>
                    <a:gs pos="100000">
                      <a:srgbClr val="760303"/>
                    </a:gs>
                  </a:gsLst>
                  <a:lin ang="5400000" scaled="0"/>
                </a:gradFill>
                <a:cs typeface="+mn-ea"/>
                <a:sym typeface="+mn-lt"/>
              </a:rPr>
              <a:t>基本知识学习</a:t>
            </a:r>
          </a:p>
        </p:txBody>
      </p:sp>
      <p:sp>
        <p:nvSpPr>
          <p:cNvPr id="6" name="文本框 3"/>
          <p:cNvSpPr txBox="1"/>
          <p:nvPr/>
        </p:nvSpPr>
        <p:spPr>
          <a:xfrm>
            <a:off x="5498465" y="2468245"/>
            <a:ext cx="5095240" cy="1476375"/>
          </a:xfrm>
          <a:prstGeom prst="rect">
            <a:avLst/>
          </a:prstGeom>
          <a:noFill/>
        </p:spPr>
        <p:txBody>
          <a:bodyPr wrap="square" rtlCol="0">
            <a:spAutoFit/>
          </a:bodyPr>
          <a:lstStyle/>
          <a:p>
            <a:pPr algn="l"/>
            <a:r>
              <a:rPr lang="zh-CN" altLang="en-US" sz="9000" b="1" dirty="0">
                <a:gradFill>
                  <a:gsLst>
                    <a:gs pos="0">
                      <a:srgbClr val="E30000"/>
                    </a:gs>
                    <a:gs pos="100000">
                      <a:srgbClr val="760303"/>
                    </a:gs>
                  </a:gsLst>
                  <a:lin ang="5400000" scaled="0"/>
                </a:gradFill>
                <a:cs typeface="+mn-ea"/>
                <a:sym typeface="+mn-lt"/>
              </a:rPr>
              <a:t>党政党建</a:t>
            </a:r>
            <a:endParaRPr sz="9000" b="1" dirty="0" smtClean="0">
              <a:gradFill>
                <a:gsLst>
                  <a:gs pos="0">
                    <a:srgbClr val="E30000"/>
                  </a:gs>
                  <a:gs pos="100000">
                    <a:srgbClr val="760303"/>
                  </a:gs>
                </a:gsLst>
                <a:lin ang="5400000" scaled="0"/>
              </a:gradFill>
              <a:cs typeface="+mn-ea"/>
              <a:sym typeface="+mn-lt"/>
            </a:endParaRPr>
          </a:p>
        </p:txBody>
      </p:sp>
      <p:sp>
        <p:nvSpPr>
          <p:cNvPr id="219" name=" 219"/>
          <p:cNvSpPr/>
          <p:nvPr/>
        </p:nvSpPr>
        <p:spPr>
          <a:xfrm>
            <a:off x="3570288" y="4036060"/>
            <a:ext cx="5763895" cy="55372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Tree>
  </p:cSld>
  <p:clrMapOvr>
    <a:masterClrMapping/>
  </p:clrMapOvr>
  <p:transition advTm="547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3"/>
                                        </p:tgtEl>
                                        <p:attrNameLst>
                                          <p:attrName>ppt_y</p:attrName>
                                        </p:attrNameLst>
                                      </p:cBhvr>
                                      <p:tavLst>
                                        <p:tav tm="0">
                                          <p:val>
                                            <p:strVal val="#ppt_y"/>
                                          </p:val>
                                        </p:tav>
                                        <p:tav tm="100000">
                                          <p:val>
                                            <p:strVal val="#ppt_y"/>
                                          </p:val>
                                        </p:tav>
                                      </p:tavLst>
                                    </p:anim>
                                    <p:anim calcmode="lin" valueType="num">
                                      <p:cBhvr>
                                        <p:cTn id="1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3"/>
                                        </p:tgtEl>
                                      </p:cBhvr>
                                    </p:animEffect>
                                  </p:childTnLst>
                                </p:cTn>
                              </p:par>
                            </p:childTnLst>
                          </p:cTn>
                        </p:par>
                        <p:par>
                          <p:cTn id="18" fill="hold">
                            <p:stCondLst>
                              <p:cond delay="21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par>
                          <p:cTn id="25" fill="hold">
                            <p:stCondLst>
                              <p:cond delay="3449"/>
                            </p:stCondLst>
                            <p:childTnLst>
                              <p:par>
                                <p:cTn id="26" presetID="53" presetClass="entr" presetSubtype="16" fill="hold" grpId="0" nodeType="afterEffect">
                                  <p:stCondLst>
                                    <p:cond delay="0"/>
                                  </p:stCondLst>
                                  <p:childTnLst>
                                    <p:set>
                                      <p:cBhvr>
                                        <p:cTn id="27" dur="1" fill="hold">
                                          <p:stCondLst>
                                            <p:cond delay="0"/>
                                          </p:stCondLst>
                                        </p:cTn>
                                        <p:tgtEl>
                                          <p:spTgt spid="219"/>
                                        </p:tgtEl>
                                        <p:attrNameLst>
                                          <p:attrName>style.visibility</p:attrName>
                                        </p:attrNameLst>
                                      </p:cBhvr>
                                      <p:to>
                                        <p:strVal val="visible"/>
                                      </p:to>
                                    </p:set>
                                    <p:anim calcmode="lin" valueType="num">
                                      <p:cBhvr>
                                        <p:cTn id="28" dur="500" fill="hold"/>
                                        <p:tgtEl>
                                          <p:spTgt spid="219"/>
                                        </p:tgtEl>
                                        <p:attrNameLst>
                                          <p:attrName>ppt_w</p:attrName>
                                        </p:attrNameLst>
                                      </p:cBhvr>
                                      <p:tavLst>
                                        <p:tav tm="0">
                                          <p:val>
                                            <p:fltVal val="0"/>
                                          </p:val>
                                        </p:tav>
                                        <p:tav tm="100000">
                                          <p:val>
                                            <p:strVal val="#ppt_w"/>
                                          </p:val>
                                        </p:tav>
                                      </p:tavLst>
                                    </p:anim>
                                    <p:anim calcmode="lin" valueType="num">
                                      <p:cBhvr>
                                        <p:cTn id="29" dur="500" fill="hold"/>
                                        <p:tgtEl>
                                          <p:spTgt spid="219"/>
                                        </p:tgtEl>
                                        <p:attrNameLst>
                                          <p:attrName>ppt_h</p:attrName>
                                        </p:attrNameLst>
                                      </p:cBhvr>
                                      <p:tavLst>
                                        <p:tav tm="0">
                                          <p:val>
                                            <p:fltVal val="0"/>
                                          </p:val>
                                        </p:tav>
                                        <p:tav tm="100000">
                                          <p:val>
                                            <p:strVal val="#ppt_h"/>
                                          </p:val>
                                        </p:tav>
                                      </p:tavLst>
                                    </p:anim>
                                    <p:animEffect transition="in" filter="fade">
                                      <p:cBhvr>
                                        <p:cTn id="3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 grpId="0"/>
      <p:bldP spid="2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 name="等腰三角形 2"/>
          <p:cNvSpPr/>
          <p:nvPr/>
        </p:nvSpPr>
        <p:spPr bwMode="auto">
          <a:xfrm rot="3036074">
            <a:off x="6131528" y="1722249"/>
            <a:ext cx="1789503" cy="206974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2" name="TextBox 3"/>
          <p:cNvSpPr txBox="1"/>
          <p:nvPr/>
        </p:nvSpPr>
        <p:spPr>
          <a:xfrm>
            <a:off x="6424150" y="2527337"/>
            <a:ext cx="1083141" cy="621457"/>
          </a:xfrm>
          <a:prstGeom prst="rect">
            <a:avLst/>
          </a:prstGeom>
          <a:noFill/>
          <a:ln>
            <a:noFill/>
          </a:ln>
        </p:spPr>
        <p:txBody>
          <a:bodyPr wrap="none" lIns="91416" tIns="45708" rIns="91416" bIns="45708"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algn="ctr"/>
            <a:r>
              <a:rPr lang="zh-CN" altLang="en-US" sz="2135" dirty="0">
                <a:solidFill>
                  <a:schemeClr val="tx1">
                    <a:lumMod val="85000"/>
                    <a:lumOff val="15000"/>
                  </a:schemeClr>
                </a:solidFill>
                <a:latin typeface="+mn-lt"/>
                <a:ea typeface="+mn-ea"/>
                <a:cs typeface="+mn-ea"/>
                <a:sym typeface="+mn-lt"/>
              </a:rPr>
              <a:t>添加标题</a:t>
            </a:r>
            <a:r>
              <a:rPr lang="zh-CN" altLang="en-US" sz="2135" dirty="0" smtClean="0">
                <a:solidFill>
                  <a:schemeClr val="tx1">
                    <a:lumMod val="85000"/>
                    <a:lumOff val="15000"/>
                  </a:schemeClr>
                </a:solidFill>
                <a:latin typeface="+mn-lt"/>
                <a:ea typeface="+mn-ea"/>
                <a:cs typeface="+mn-ea"/>
                <a:sym typeface="+mn-lt"/>
              </a:rPr>
              <a:t>二</a:t>
            </a:r>
            <a:endParaRPr lang="zh-CN" altLang="en-US" sz="2135" dirty="0">
              <a:solidFill>
                <a:schemeClr val="tx1">
                  <a:lumMod val="85000"/>
                  <a:lumOff val="15000"/>
                </a:schemeClr>
              </a:solidFill>
              <a:latin typeface="+mn-lt"/>
              <a:ea typeface="+mn-ea"/>
              <a:cs typeface="+mn-ea"/>
              <a:sym typeface="+mn-lt"/>
            </a:endParaRPr>
          </a:p>
        </p:txBody>
      </p:sp>
      <p:sp>
        <p:nvSpPr>
          <p:cNvPr id="6" name="等腰三角形 2"/>
          <p:cNvSpPr/>
          <p:nvPr/>
        </p:nvSpPr>
        <p:spPr bwMode="auto">
          <a:xfrm rot="8763501">
            <a:off x="4987279" y="2979144"/>
            <a:ext cx="1788803"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7" name="TextBox 6"/>
          <p:cNvSpPr txBox="1"/>
          <p:nvPr/>
        </p:nvSpPr>
        <p:spPr>
          <a:xfrm>
            <a:off x="5237407" y="3695952"/>
            <a:ext cx="1083141" cy="621457"/>
          </a:xfrm>
          <a:prstGeom prst="rect">
            <a:avLst/>
          </a:prstGeom>
          <a:noFill/>
          <a:ln>
            <a:noFill/>
          </a:ln>
        </p:spPr>
        <p:txBody>
          <a:bodyPr wrap="none" lIns="91416" tIns="45708" rIns="91416" bIns="45708"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algn="ctr"/>
            <a:r>
              <a:rPr lang="zh-CN" altLang="en-US" sz="2135" dirty="0">
                <a:solidFill>
                  <a:schemeClr val="tx1">
                    <a:lumMod val="85000"/>
                    <a:lumOff val="15000"/>
                  </a:schemeClr>
                </a:solidFill>
                <a:latin typeface="+mn-lt"/>
                <a:ea typeface="+mn-ea"/>
                <a:cs typeface="+mn-ea"/>
                <a:sym typeface="+mn-lt"/>
              </a:rPr>
              <a:t>添加标题</a:t>
            </a:r>
            <a:r>
              <a:rPr lang="zh-CN" altLang="en-US" sz="2135" dirty="0" smtClean="0">
                <a:solidFill>
                  <a:schemeClr val="tx1">
                    <a:lumMod val="85000"/>
                    <a:lumOff val="15000"/>
                  </a:schemeClr>
                </a:solidFill>
                <a:latin typeface="+mn-lt"/>
                <a:ea typeface="+mn-ea"/>
                <a:cs typeface="+mn-ea"/>
                <a:sym typeface="+mn-lt"/>
              </a:rPr>
              <a:t>三</a:t>
            </a:r>
            <a:endParaRPr lang="zh-CN" altLang="en-US" sz="2135" dirty="0">
              <a:solidFill>
                <a:schemeClr val="tx1">
                  <a:lumMod val="85000"/>
                  <a:lumOff val="15000"/>
                </a:schemeClr>
              </a:solidFill>
              <a:latin typeface="+mn-lt"/>
              <a:ea typeface="+mn-ea"/>
              <a:cs typeface="+mn-ea"/>
              <a:sym typeface="+mn-lt"/>
            </a:endParaRPr>
          </a:p>
        </p:txBody>
      </p:sp>
      <p:sp>
        <p:nvSpPr>
          <p:cNvPr id="9" name="等腰三角形 2"/>
          <p:cNvSpPr/>
          <p:nvPr/>
        </p:nvSpPr>
        <p:spPr bwMode="auto">
          <a:xfrm rot="16474575">
            <a:off x="4462370" y="1294436"/>
            <a:ext cx="1789503" cy="206974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10" name="TextBox 8"/>
          <p:cNvSpPr txBox="1"/>
          <p:nvPr/>
        </p:nvSpPr>
        <p:spPr>
          <a:xfrm>
            <a:off x="4964220" y="1981237"/>
            <a:ext cx="1083141" cy="621457"/>
          </a:xfrm>
          <a:prstGeom prst="rect">
            <a:avLst/>
          </a:prstGeom>
          <a:noFill/>
          <a:ln>
            <a:noFill/>
          </a:ln>
        </p:spPr>
        <p:txBody>
          <a:bodyPr wrap="none" lIns="91416" tIns="45708" rIns="91416" bIns="45708"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algn="ctr"/>
            <a:r>
              <a:rPr lang="zh-CN" altLang="en-US" sz="2135" dirty="0" smtClean="0">
                <a:solidFill>
                  <a:schemeClr val="tx1">
                    <a:lumMod val="85000"/>
                    <a:lumOff val="15000"/>
                  </a:schemeClr>
                </a:solidFill>
                <a:latin typeface="+mn-lt"/>
                <a:ea typeface="+mn-ea"/>
                <a:cs typeface="+mn-ea"/>
                <a:sym typeface="+mn-lt"/>
              </a:rPr>
              <a:t>添加标题一</a:t>
            </a:r>
            <a:endParaRPr lang="zh-CN" altLang="en-US" sz="2135" dirty="0">
              <a:solidFill>
                <a:schemeClr val="tx1">
                  <a:lumMod val="85000"/>
                  <a:lumOff val="15000"/>
                </a:schemeClr>
              </a:solidFill>
              <a:latin typeface="+mn-lt"/>
              <a:ea typeface="+mn-ea"/>
              <a:cs typeface="+mn-ea"/>
              <a:sym typeface="+mn-lt"/>
            </a:endParaRPr>
          </a:p>
        </p:txBody>
      </p:sp>
      <p:sp>
        <p:nvSpPr>
          <p:cNvPr id="11" name="TextBox 9"/>
          <p:cNvSpPr txBox="1"/>
          <p:nvPr/>
        </p:nvSpPr>
        <p:spPr>
          <a:xfrm>
            <a:off x="1488088" y="1195569"/>
            <a:ext cx="1750060" cy="377190"/>
          </a:xfrm>
          <a:prstGeom prst="rect">
            <a:avLst/>
          </a:prstGeom>
          <a:noFill/>
        </p:spPr>
        <p:txBody>
          <a:bodyPr wrap="none" lIns="91416" tIns="45708" rIns="91416" bIns="45708" rtlCol="0">
            <a:spAutoFit/>
          </a:bodyPr>
          <a:lstStyle/>
          <a:p>
            <a:r>
              <a:rPr lang="en-US" altLang="zh-CN" sz="1865" b="1" dirty="0" smtClean="0">
                <a:solidFill>
                  <a:schemeClr val="accent1"/>
                </a:solidFill>
                <a:cs typeface="+mn-ea"/>
                <a:sym typeface="+mn-lt"/>
              </a:rPr>
              <a:t>■</a:t>
            </a:r>
            <a:r>
              <a:rPr lang="zh-CN" altLang="en-US" sz="1865" b="1" dirty="0" smtClean="0">
                <a:solidFill>
                  <a:schemeClr val="accent1"/>
                </a:solidFill>
                <a:cs typeface="+mn-ea"/>
                <a:sym typeface="+mn-lt"/>
              </a:rPr>
              <a:t>请输入您标题</a:t>
            </a:r>
            <a:endParaRPr lang="zh-CN" altLang="en-US" sz="1865" b="1" dirty="0">
              <a:solidFill>
                <a:schemeClr val="accent1"/>
              </a:solidFill>
              <a:cs typeface="+mn-ea"/>
              <a:sym typeface="+mn-lt"/>
            </a:endParaRPr>
          </a:p>
        </p:txBody>
      </p:sp>
      <p:sp>
        <p:nvSpPr>
          <p:cNvPr id="12" name="TextBox 10"/>
          <p:cNvSpPr txBox="1"/>
          <p:nvPr/>
        </p:nvSpPr>
        <p:spPr>
          <a:xfrm>
            <a:off x="1488088" y="1551834"/>
            <a:ext cx="2766101" cy="808990"/>
          </a:xfrm>
          <a:prstGeom prst="rect">
            <a:avLst/>
          </a:prstGeom>
          <a:noFill/>
        </p:spPr>
        <p:txBody>
          <a:bodyPr wrap="square" lIns="91416" tIns="45708" rIns="91416" bIns="45708" rtlCol="0">
            <a:spAutoFit/>
          </a:bodyPr>
          <a:lstStyle/>
          <a:p>
            <a:pPr>
              <a:lnSpc>
                <a:spcPct val="130000"/>
              </a:lnSpc>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3" name="TextBox 11"/>
          <p:cNvSpPr txBox="1"/>
          <p:nvPr/>
        </p:nvSpPr>
        <p:spPr>
          <a:xfrm>
            <a:off x="8204234" y="879760"/>
            <a:ext cx="1750060" cy="377190"/>
          </a:xfrm>
          <a:prstGeom prst="rect">
            <a:avLst/>
          </a:prstGeom>
          <a:noFill/>
        </p:spPr>
        <p:txBody>
          <a:bodyPr wrap="none" lIns="91416" tIns="45708" rIns="91416" bIns="45708" rtlCol="0">
            <a:spAutoFit/>
          </a:bodyPr>
          <a:lstStyle/>
          <a:p>
            <a:r>
              <a:rPr lang="en-US" altLang="zh-CN" sz="1865" b="1" dirty="0" smtClean="0">
                <a:solidFill>
                  <a:schemeClr val="accent1"/>
                </a:solidFill>
                <a:cs typeface="+mn-ea"/>
                <a:sym typeface="+mn-lt"/>
              </a:rPr>
              <a:t>■</a:t>
            </a:r>
            <a:r>
              <a:rPr lang="zh-CN" altLang="en-US" sz="1865" b="1" dirty="0" smtClean="0">
                <a:solidFill>
                  <a:schemeClr val="accent1"/>
                </a:solidFill>
                <a:cs typeface="+mn-ea"/>
                <a:sym typeface="+mn-lt"/>
              </a:rPr>
              <a:t>请输入您标题</a:t>
            </a:r>
            <a:endParaRPr lang="zh-CN" altLang="en-US" sz="1865" b="1" dirty="0">
              <a:solidFill>
                <a:schemeClr val="accent1"/>
              </a:solidFill>
              <a:cs typeface="+mn-ea"/>
              <a:sym typeface="+mn-lt"/>
            </a:endParaRPr>
          </a:p>
        </p:txBody>
      </p:sp>
      <p:sp>
        <p:nvSpPr>
          <p:cNvPr id="14" name="TextBox 12"/>
          <p:cNvSpPr txBox="1"/>
          <p:nvPr/>
        </p:nvSpPr>
        <p:spPr>
          <a:xfrm>
            <a:off x="8204235" y="2831760"/>
            <a:ext cx="2766101" cy="808990"/>
          </a:xfrm>
          <a:prstGeom prst="rect">
            <a:avLst/>
          </a:prstGeom>
          <a:noFill/>
        </p:spPr>
        <p:txBody>
          <a:bodyPr wrap="square" lIns="91416" tIns="45708" rIns="91416" bIns="45708" rtlCol="0">
            <a:spAutoFit/>
          </a:bodyPr>
          <a:lstStyle/>
          <a:p>
            <a:pPr>
              <a:lnSpc>
                <a:spcPct val="130000"/>
              </a:lnSpc>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5" name="TextBox 13"/>
          <p:cNvSpPr txBox="1"/>
          <p:nvPr/>
        </p:nvSpPr>
        <p:spPr>
          <a:xfrm>
            <a:off x="2671614" y="4873008"/>
            <a:ext cx="1750060" cy="377190"/>
          </a:xfrm>
          <a:prstGeom prst="rect">
            <a:avLst/>
          </a:prstGeom>
          <a:noFill/>
        </p:spPr>
        <p:txBody>
          <a:bodyPr wrap="none" lIns="91416" tIns="45708" rIns="91416" bIns="45708" rtlCol="0">
            <a:spAutoFit/>
          </a:bodyPr>
          <a:lstStyle/>
          <a:p>
            <a:r>
              <a:rPr lang="en-US" altLang="zh-CN" sz="1865" b="1" dirty="0" smtClean="0">
                <a:solidFill>
                  <a:schemeClr val="accent1"/>
                </a:solidFill>
                <a:cs typeface="+mn-ea"/>
                <a:sym typeface="+mn-lt"/>
              </a:rPr>
              <a:t>■</a:t>
            </a:r>
            <a:r>
              <a:rPr lang="zh-CN" altLang="en-US" sz="1865" b="1" dirty="0" smtClean="0">
                <a:solidFill>
                  <a:schemeClr val="accent1"/>
                </a:solidFill>
                <a:cs typeface="+mn-ea"/>
                <a:sym typeface="+mn-lt"/>
              </a:rPr>
              <a:t>请输入您标题</a:t>
            </a:r>
            <a:endParaRPr lang="zh-CN" altLang="en-US" sz="1865" b="1" dirty="0">
              <a:solidFill>
                <a:schemeClr val="accent1"/>
              </a:solidFill>
              <a:cs typeface="+mn-ea"/>
              <a:sym typeface="+mn-lt"/>
            </a:endParaRPr>
          </a:p>
        </p:txBody>
      </p:sp>
      <p:sp>
        <p:nvSpPr>
          <p:cNvPr id="16" name="TextBox 14"/>
          <p:cNvSpPr txBox="1"/>
          <p:nvPr/>
        </p:nvSpPr>
        <p:spPr>
          <a:xfrm>
            <a:off x="2671614" y="5229272"/>
            <a:ext cx="4427815" cy="569595"/>
          </a:xfrm>
          <a:prstGeom prst="rect">
            <a:avLst/>
          </a:prstGeom>
          <a:noFill/>
        </p:spPr>
        <p:txBody>
          <a:bodyPr wrap="square" lIns="91416" tIns="45708" rIns="91416" bIns="45708" rtlCol="0">
            <a:spAutoFit/>
          </a:bodyPr>
          <a:lstStyle/>
          <a:p>
            <a:pPr>
              <a:lnSpc>
                <a:spcPct val="130000"/>
              </a:lnSpc>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7" name="矩形 16"/>
          <p:cNvSpPr/>
          <p:nvPr/>
        </p:nvSpPr>
        <p:spPr bwMode="auto">
          <a:xfrm>
            <a:off x="8311943" y="1301905"/>
            <a:ext cx="2460481" cy="1504893"/>
          </a:xfrm>
          <a:prstGeom prst="rect">
            <a:avLst/>
          </a:prstGeom>
          <a:blipFill rotWithShape="1">
            <a:blip r:embed="rId4" cstate="screen"/>
            <a:stretch>
              <a:fillRect/>
            </a:stretch>
          </a:blip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465">
              <a:cs typeface="+mn-ea"/>
              <a:sym typeface="+mn-lt"/>
            </a:endParaRPr>
          </a:p>
        </p:txBody>
      </p:sp>
      <p:sp>
        <p:nvSpPr>
          <p:cNvPr id="18" name="矩形 17"/>
          <p:cNvSpPr/>
          <p:nvPr/>
        </p:nvSpPr>
        <p:spPr bwMode="auto">
          <a:xfrm>
            <a:off x="1601298" y="2819760"/>
            <a:ext cx="2460481" cy="1497649"/>
          </a:xfrm>
          <a:prstGeom prst="rect">
            <a:avLst/>
          </a:prstGeom>
          <a:blipFill rotWithShape="1">
            <a:blip r:embed="rId5" cstate="screen"/>
            <a:stretch>
              <a:fillRect/>
            </a:stretch>
          </a:blip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465">
              <a:cs typeface="+mn-ea"/>
              <a:sym typeface="+mn-lt"/>
            </a:endParaRPr>
          </a:p>
        </p:txBody>
      </p:sp>
      <p:sp>
        <p:nvSpPr>
          <p:cNvPr id="19" name="矩形 18"/>
          <p:cNvSpPr/>
          <p:nvPr/>
        </p:nvSpPr>
        <p:spPr bwMode="auto">
          <a:xfrm>
            <a:off x="7201500" y="4867598"/>
            <a:ext cx="2505461" cy="1267575"/>
          </a:xfrm>
          <a:prstGeom prst="rect">
            <a:avLst/>
          </a:prstGeom>
          <a:blipFill rotWithShape="1">
            <a:blip r:embed="rId6" cstate="screen"/>
            <a:stretch>
              <a:fillRect/>
            </a:stretch>
          </a:blip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465">
              <a:cs typeface="+mn-ea"/>
              <a:sym typeface="+mn-lt"/>
            </a:endParaRPr>
          </a:p>
        </p:txBody>
      </p:sp>
    </p:spTree>
  </p:cSld>
  <p:clrMapOvr>
    <a:masterClrMapping/>
  </p:clrMapOvr>
  <p:transition advTm="749">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 name="Oval 3"/>
          <p:cNvSpPr/>
          <p:nvPr/>
        </p:nvSpPr>
        <p:spPr>
          <a:xfrm>
            <a:off x="866626" y="1708044"/>
            <a:ext cx="2055079" cy="2055077"/>
          </a:xfrm>
          <a:prstGeom prst="ellipse">
            <a:avLst/>
          </a:prstGeom>
          <a:solidFill>
            <a:schemeClr val="accent1">
              <a:alpha val="24000"/>
            </a:schemeClr>
          </a:solidFill>
          <a:ln w="12700" cmpd="sng">
            <a:solidFill>
              <a:schemeClr val="accent1"/>
            </a:solidFill>
            <a:miter lim="800000"/>
          </a:ln>
        </p:spPr>
        <p:txBody>
          <a:bodyPr anchor="ctr"/>
          <a:lstStyle/>
          <a:p>
            <a:endParaRPr lang="en-US" sz="2400">
              <a:solidFill>
                <a:schemeClr val="tx1"/>
              </a:solidFill>
              <a:cs typeface="+mn-ea"/>
              <a:sym typeface="+mn-lt"/>
            </a:endParaRPr>
          </a:p>
        </p:txBody>
      </p:sp>
      <p:sp>
        <p:nvSpPr>
          <p:cNvPr id="2" name="Oval 14"/>
          <p:cNvSpPr/>
          <p:nvPr/>
        </p:nvSpPr>
        <p:spPr>
          <a:xfrm>
            <a:off x="3694923" y="1715378"/>
            <a:ext cx="2055079" cy="2055077"/>
          </a:xfrm>
          <a:prstGeom prst="ellipse">
            <a:avLst/>
          </a:prstGeom>
          <a:solidFill>
            <a:schemeClr val="accent1">
              <a:alpha val="24000"/>
            </a:schemeClr>
          </a:solidFill>
          <a:ln w="12700" cmpd="sng">
            <a:solidFill>
              <a:schemeClr val="accent1"/>
            </a:solidFill>
            <a:miter lim="800000"/>
          </a:ln>
        </p:spPr>
        <p:txBody>
          <a:bodyPr anchor="ctr"/>
          <a:lstStyle/>
          <a:p>
            <a:endParaRPr lang="en-US" sz="2400">
              <a:solidFill>
                <a:schemeClr val="tx1"/>
              </a:solidFill>
              <a:cs typeface="+mn-ea"/>
              <a:sym typeface="+mn-lt"/>
            </a:endParaRPr>
          </a:p>
        </p:txBody>
      </p:sp>
      <p:sp>
        <p:nvSpPr>
          <p:cNvPr id="6" name="Oval 17"/>
          <p:cNvSpPr/>
          <p:nvPr/>
        </p:nvSpPr>
        <p:spPr>
          <a:xfrm>
            <a:off x="6527190" y="1715378"/>
            <a:ext cx="2055079" cy="2055077"/>
          </a:xfrm>
          <a:prstGeom prst="ellipse">
            <a:avLst/>
          </a:prstGeom>
          <a:solidFill>
            <a:schemeClr val="accent1">
              <a:alpha val="24000"/>
            </a:schemeClr>
          </a:solidFill>
          <a:ln w="12700" cmpd="sng">
            <a:solidFill>
              <a:schemeClr val="accent1"/>
            </a:solidFill>
            <a:miter lim="800000"/>
          </a:ln>
        </p:spPr>
        <p:txBody>
          <a:bodyPr anchor="ctr"/>
          <a:lstStyle/>
          <a:p>
            <a:endParaRPr lang="en-US" sz="2400">
              <a:solidFill>
                <a:schemeClr val="tx1"/>
              </a:solidFill>
              <a:cs typeface="+mn-ea"/>
              <a:sym typeface="+mn-lt"/>
            </a:endParaRPr>
          </a:p>
        </p:txBody>
      </p:sp>
      <p:sp>
        <p:nvSpPr>
          <p:cNvPr id="7" name="Oval 20"/>
          <p:cNvSpPr/>
          <p:nvPr/>
        </p:nvSpPr>
        <p:spPr>
          <a:xfrm>
            <a:off x="9355768" y="1715378"/>
            <a:ext cx="2055079" cy="2055077"/>
          </a:xfrm>
          <a:prstGeom prst="ellipse">
            <a:avLst/>
          </a:prstGeom>
          <a:solidFill>
            <a:schemeClr val="accent1">
              <a:alpha val="24000"/>
            </a:schemeClr>
          </a:solidFill>
          <a:ln w="12700" cmpd="sng">
            <a:solidFill>
              <a:schemeClr val="accent1"/>
            </a:solidFill>
            <a:miter lim="800000"/>
          </a:ln>
        </p:spPr>
        <p:txBody>
          <a:bodyPr anchor="ctr"/>
          <a:lstStyle/>
          <a:p>
            <a:endParaRPr lang="en-US" sz="2400">
              <a:solidFill>
                <a:schemeClr val="tx1"/>
              </a:solidFill>
              <a:cs typeface="+mn-ea"/>
              <a:sym typeface="+mn-lt"/>
            </a:endParaRPr>
          </a:p>
        </p:txBody>
      </p:sp>
      <p:sp>
        <p:nvSpPr>
          <p:cNvPr id="9" name="TextBox 7"/>
          <p:cNvSpPr txBox="1"/>
          <p:nvPr/>
        </p:nvSpPr>
        <p:spPr>
          <a:xfrm>
            <a:off x="2756076" y="2046954"/>
            <a:ext cx="1109432" cy="1228090"/>
          </a:xfrm>
          <a:prstGeom prst="rect">
            <a:avLst/>
          </a:prstGeom>
          <a:noFill/>
        </p:spPr>
        <p:txBody>
          <a:bodyPr wrap="square" lIns="121893" tIns="60945" rIns="121893" bIns="60945" rtlCol="0">
            <a:spAutoFit/>
          </a:bodyPr>
          <a:lstStyle/>
          <a:p>
            <a:pPr algn="ctr"/>
            <a:r>
              <a:rPr lang="en-US" sz="7200" b="1" dirty="0" smtClean="0">
                <a:solidFill>
                  <a:srgbClr val="DBDBDB"/>
                </a:solidFill>
                <a:cs typeface="+mn-ea"/>
                <a:sym typeface="+mn-lt"/>
              </a:rPr>
              <a:t>+</a:t>
            </a:r>
          </a:p>
        </p:txBody>
      </p:sp>
      <p:sp>
        <p:nvSpPr>
          <p:cNvPr id="10" name="TextBox 8"/>
          <p:cNvSpPr txBox="1"/>
          <p:nvPr/>
        </p:nvSpPr>
        <p:spPr>
          <a:xfrm>
            <a:off x="5586499" y="2046954"/>
            <a:ext cx="1109432" cy="1228090"/>
          </a:xfrm>
          <a:prstGeom prst="rect">
            <a:avLst/>
          </a:prstGeom>
          <a:noFill/>
        </p:spPr>
        <p:txBody>
          <a:bodyPr wrap="square" lIns="121893" tIns="60945" rIns="121893" bIns="60945" rtlCol="0">
            <a:spAutoFit/>
          </a:bodyPr>
          <a:lstStyle/>
          <a:p>
            <a:pPr algn="ctr"/>
            <a:r>
              <a:rPr lang="en-US" sz="7200" b="1" dirty="0" smtClean="0">
                <a:solidFill>
                  <a:srgbClr val="DBDBDB"/>
                </a:solidFill>
                <a:cs typeface="+mn-ea"/>
                <a:sym typeface="+mn-lt"/>
              </a:rPr>
              <a:t>+</a:t>
            </a:r>
          </a:p>
        </p:txBody>
      </p:sp>
      <p:sp>
        <p:nvSpPr>
          <p:cNvPr id="11" name="TextBox 9"/>
          <p:cNvSpPr txBox="1"/>
          <p:nvPr/>
        </p:nvSpPr>
        <p:spPr>
          <a:xfrm>
            <a:off x="8401199" y="2060552"/>
            <a:ext cx="1109432" cy="1228090"/>
          </a:xfrm>
          <a:prstGeom prst="rect">
            <a:avLst/>
          </a:prstGeom>
          <a:noFill/>
        </p:spPr>
        <p:txBody>
          <a:bodyPr wrap="square" lIns="121893" tIns="60945" rIns="121893" bIns="60945" rtlCol="0">
            <a:spAutoFit/>
          </a:bodyPr>
          <a:lstStyle/>
          <a:p>
            <a:pPr algn="ctr"/>
            <a:r>
              <a:rPr lang="en-US" sz="7200" b="1" dirty="0">
                <a:solidFill>
                  <a:srgbClr val="DBDBDB"/>
                </a:solidFill>
                <a:cs typeface="+mn-ea"/>
                <a:sym typeface="+mn-lt"/>
              </a:rPr>
              <a:t>=</a:t>
            </a:r>
          </a:p>
        </p:txBody>
      </p:sp>
      <p:sp>
        <p:nvSpPr>
          <p:cNvPr id="12" name="TextBox 10"/>
          <p:cNvSpPr txBox="1"/>
          <p:nvPr/>
        </p:nvSpPr>
        <p:spPr>
          <a:xfrm>
            <a:off x="633060" y="3897054"/>
            <a:ext cx="2410664" cy="291465"/>
          </a:xfrm>
          <a:prstGeom prst="rect">
            <a:avLst/>
          </a:prstGeom>
          <a:noFill/>
        </p:spPr>
        <p:txBody>
          <a:bodyPr wrap="square" lIns="0" rIns="0" bIns="0" rtlCol="0">
            <a:spAutoFit/>
          </a:bodyPr>
          <a:lstStyle/>
          <a:p>
            <a:pPr algn="ctr" defTabSz="0">
              <a:tabLst>
                <a:tab pos="1025525" algn="l"/>
              </a:tabLst>
            </a:pPr>
            <a:r>
              <a:rPr lang="zh-CN" altLang="en-US" sz="1600" b="1" dirty="0" smtClean="0">
                <a:solidFill>
                  <a:schemeClr val="accent1"/>
                </a:solidFill>
                <a:cs typeface="+mn-ea"/>
                <a:sym typeface="+mn-lt"/>
              </a:rPr>
              <a:t>填加标</a:t>
            </a:r>
            <a:r>
              <a:rPr lang="zh-CN" altLang="en-US" sz="1600" b="1" dirty="0">
                <a:solidFill>
                  <a:schemeClr val="accent1"/>
                </a:solidFill>
                <a:cs typeface="+mn-ea"/>
                <a:sym typeface="+mn-lt"/>
              </a:rPr>
              <a:t>题</a:t>
            </a:r>
            <a:endParaRPr lang="en-US" sz="1600" b="1" dirty="0">
              <a:solidFill>
                <a:schemeClr val="accent1"/>
              </a:solidFill>
              <a:cs typeface="+mn-ea"/>
              <a:sym typeface="+mn-lt"/>
            </a:endParaRPr>
          </a:p>
        </p:txBody>
      </p:sp>
      <p:sp>
        <p:nvSpPr>
          <p:cNvPr id="13" name="TextBox 11"/>
          <p:cNvSpPr txBox="1"/>
          <p:nvPr/>
        </p:nvSpPr>
        <p:spPr>
          <a:xfrm>
            <a:off x="801866" y="4302654"/>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cs typeface="+mn-ea"/>
                <a:sym typeface="+mn-lt"/>
              </a:rPr>
              <a:t>单击</a:t>
            </a:r>
            <a:r>
              <a:rPr lang="zh-CN" altLang="en-US" sz="1335" dirty="0" smtClean="0">
                <a:solidFill>
                  <a:schemeClr val="tx1">
                    <a:lumMod val="85000"/>
                    <a:lumOff val="15000"/>
                  </a:schemeClr>
                </a:solidFill>
                <a:cs typeface="+mn-ea"/>
                <a:sym typeface="+mn-lt"/>
              </a:rPr>
              <a:t>此处文本单击添加文本</a:t>
            </a:r>
            <a:r>
              <a:rPr lang="zh-CN" altLang="en-US" sz="1335" dirty="0">
                <a:solidFill>
                  <a:schemeClr val="tx1">
                    <a:lumMod val="85000"/>
                    <a:lumOff val="15000"/>
                  </a:schemeClr>
                </a:solidFill>
                <a:cs typeface="+mn-ea"/>
                <a:sym typeface="+mn-lt"/>
              </a:rPr>
              <a:t>单击此处文本单击添加</a:t>
            </a:r>
            <a:r>
              <a:rPr lang="zh-CN" altLang="en-US" sz="1335" dirty="0" smtClean="0">
                <a:solidFill>
                  <a:schemeClr val="tx1">
                    <a:lumMod val="85000"/>
                    <a:lumOff val="15000"/>
                  </a:schemeClr>
                </a:solidFill>
                <a:cs typeface="+mn-ea"/>
                <a:sym typeface="+mn-lt"/>
              </a:rPr>
              <a:t>文本</a:t>
            </a:r>
            <a:r>
              <a:rPr lang="zh-CN" altLang="en-US" sz="1335" dirty="0">
                <a:solidFill>
                  <a:schemeClr val="tx1">
                    <a:lumMod val="85000"/>
                    <a:lumOff val="15000"/>
                  </a:schemeClr>
                </a:solidFill>
                <a:cs typeface="+mn-ea"/>
                <a:sym typeface="+mn-lt"/>
              </a:rPr>
              <a:t>单击此处文本单击添加文本</a:t>
            </a:r>
            <a:endParaRPr lang="en-US" sz="1335" dirty="0">
              <a:solidFill>
                <a:schemeClr val="tx1">
                  <a:lumMod val="85000"/>
                  <a:lumOff val="15000"/>
                </a:schemeClr>
              </a:solidFill>
              <a:cs typeface="+mn-ea"/>
              <a:sym typeface="+mn-lt"/>
            </a:endParaRPr>
          </a:p>
        </p:txBody>
      </p:sp>
      <p:sp>
        <p:nvSpPr>
          <p:cNvPr id="14" name="TextBox 12"/>
          <p:cNvSpPr txBox="1"/>
          <p:nvPr/>
        </p:nvSpPr>
        <p:spPr>
          <a:xfrm>
            <a:off x="3502151" y="3893660"/>
            <a:ext cx="2410664" cy="291465"/>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1"/>
                </a:solidFill>
                <a:cs typeface="+mn-ea"/>
                <a:sym typeface="+mn-lt"/>
              </a:rPr>
              <a:t>填加标题</a:t>
            </a:r>
          </a:p>
        </p:txBody>
      </p:sp>
      <p:sp>
        <p:nvSpPr>
          <p:cNvPr id="15" name="TextBox 13"/>
          <p:cNvSpPr txBox="1"/>
          <p:nvPr/>
        </p:nvSpPr>
        <p:spPr>
          <a:xfrm>
            <a:off x="3670956" y="4299260"/>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cs typeface="+mn-ea"/>
                <a:sym typeface="+mn-lt"/>
              </a:rPr>
              <a:t>单击此处文本单击添加文本单击此处文本单击添加文本单击此处文本单击添加文本</a:t>
            </a:r>
          </a:p>
        </p:txBody>
      </p:sp>
      <p:sp>
        <p:nvSpPr>
          <p:cNvPr id="16" name="TextBox 14"/>
          <p:cNvSpPr txBox="1"/>
          <p:nvPr/>
        </p:nvSpPr>
        <p:spPr>
          <a:xfrm>
            <a:off x="6344046" y="3890268"/>
            <a:ext cx="2410664" cy="291465"/>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1"/>
                </a:solidFill>
                <a:cs typeface="+mn-ea"/>
                <a:sym typeface="+mn-lt"/>
              </a:rPr>
              <a:t>填加标题</a:t>
            </a:r>
          </a:p>
        </p:txBody>
      </p:sp>
      <p:sp>
        <p:nvSpPr>
          <p:cNvPr id="17" name="TextBox 15"/>
          <p:cNvSpPr txBox="1"/>
          <p:nvPr/>
        </p:nvSpPr>
        <p:spPr>
          <a:xfrm>
            <a:off x="6512851" y="4295868"/>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cs typeface="+mn-ea"/>
                <a:sym typeface="+mn-lt"/>
              </a:rPr>
              <a:t>单击此处文本单击添加文本单击此处文本单击添加文本单击此处文本单击添加文本</a:t>
            </a:r>
          </a:p>
        </p:txBody>
      </p:sp>
      <p:sp>
        <p:nvSpPr>
          <p:cNvPr id="18" name="TextBox 16"/>
          <p:cNvSpPr txBox="1"/>
          <p:nvPr/>
        </p:nvSpPr>
        <p:spPr>
          <a:xfrm>
            <a:off x="9176570" y="3897054"/>
            <a:ext cx="2410664" cy="291465"/>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1"/>
                </a:solidFill>
                <a:cs typeface="+mn-ea"/>
                <a:sym typeface="+mn-lt"/>
              </a:rPr>
              <a:t>填加标题</a:t>
            </a:r>
          </a:p>
        </p:txBody>
      </p:sp>
      <p:sp>
        <p:nvSpPr>
          <p:cNvPr id="19" name="TextBox 17"/>
          <p:cNvSpPr txBox="1"/>
          <p:nvPr/>
        </p:nvSpPr>
        <p:spPr>
          <a:xfrm>
            <a:off x="9345375" y="4302654"/>
            <a:ext cx="2063887" cy="849630"/>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cs typeface="+mn-ea"/>
                <a:sym typeface="+mn-lt"/>
              </a:rPr>
              <a:t>单击此处文本单击添加文本单击此处文本单击添加文本单击此处文本单击添加文本</a:t>
            </a:r>
          </a:p>
        </p:txBody>
      </p:sp>
      <p:sp>
        <p:nvSpPr>
          <p:cNvPr id="20" name="Freeform 12"/>
          <p:cNvSpPr>
            <a:spLocks noEditPoints="1"/>
          </p:cNvSpPr>
          <p:nvPr/>
        </p:nvSpPr>
        <p:spPr bwMode="auto">
          <a:xfrm>
            <a:off x="7010036" y="2230227"/>
            <a:ext cx="1106971" cy="1010712"/>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1"/>
          </a:solid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cs typeface="+mn-ea"/>
              <a:sym typeface="+mn-lt"/>
            </a:endParaRPr>
          </a:p>
        </p:txBody>
      </p:sp>
      <p:grpSp>
        <p:nvGrpSpPr>
          <p:cNvPr id="21" name="Group 71"/>
          <p:cNvGrpSpPr/>
          <p:nvPr/>
        </p:nvGrpSpPr>
        <p:grpSpPr>
          <a:xfrm>
            <a:off x="4298066" y="2331452"/>
            <a:ext cx="809665" cy="808261"/>
            <a:chOff x="3810000" y="2265363"/>
            <a:chExt cx="915988" cy="914400"/>
          </a:xfrm>
          <a:solidFill>
            <a:schemeClr val="accent1"/>
          </a:solidFill>
        </p:grpSpPr>
        <p:sp>
          <p:nvSpPr>
            <p:cNvPr id="22"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3"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4"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5"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6"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7"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8"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29"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grpSp>
        <p:nvGrpSpPr>
          <p:cNvPr id="30" name="Group 173"/>
          <p:cNvGrpSpPr/>
          <p:nvPr/>
        </p:nvGrpSpPr>
        <p:grpSpPr>
          <a:xfrm>
            <a:off x="9841506" y="2203672"/>
            <a:ext cx="1071624" cy="1063820"/>
            <a:chOff x="6400800" y="1195388"/>
            <a:chExt cx="654050" cy="649287"/>
          </a:xfrm>
          <a:solidFill>
            <a:schemeClr val="accent1"/>
          </a:solidFill>
        </p:grpSpPr>
        <p:sp>
          <p:nvSpPr>
            <p:cNvPr id="31"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2"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3"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4"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5"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grpSp>
        <p:nvGrpSpPr>
          <p:cNvPr id="36" name="Group 162"/>
          <p:cNvGrpSpPr/>
          <p:nvPr/>
        </p:nvGrpSpPr>
        <p:grpSpPr>
          <a:xfrm>
            <a:off x="1475426" y="2244012"/>
            <a:ext cx="837476" cy="895701"/>
            <a:chOff x="4267200" y="1196975"/>
            <a:chExt cx="593725" cy="635001"/>
          </a:xfrm>
          <a:solidFill>
            <a:schemeClr val="accent1"/>
          </a:solidFill>
        </p:grpSpPr>
        <p:sp>
          <p:nvSpPr>
            <p:cNvPr id="37"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8"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sp>
          <p:nvSpPr>
            <p:cNvPr id="39"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mn-ea"/>
                <a:sym typeface="+mn-lt"/>
              </a:endParaRPr>
            </a:p>
          </p:txBody>
        </p:sp>
      </p:grpSp>
    </p:spTree>
  </p:cSld>
  <p:clrMapOvr>
    <a:masterClrMapping/>
  </p:clrMapOvr>
  <p:transition advTm="978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 grpId="0" bldLvl="0" animBg="1"/>
      <p:bldP spid="7" grpId="0" bldLvl="0" animBg="1"/>
      <p:bldP spid="9" grpId="0"/>
      <p:bldP spid="10" grpId="0"/>
      <p:bldP spid="11" grpId="0"/>
      <p:bldP spid="12" grpId="0"/>
      <p:bldP spid="13" grpId="0"/>
      <p:bldP spid="14" grpId="0"/>
      <p:bldP spid="15" grpId="0"/>
      <p:bldP spid="16" grpId="0"/>
      <p:bldP spid="17" grpId="0"/>
      <p:bldP spid="18" grpId="0"/>
      <p:bldP spid="19" grpId="0"/>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665910" y="6689922"/>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 name="等腰三角形 8"/>
          <p:cNvSpPr>
            <a:spLocks noChangeArrowheads="1"/>
          </p:cNvSpPr>
          <p:nvPr/>
        </p:nvSpPr>
        <p:spPr bwMode="auto">
          <a:xfrm rot="7717980">
            <a:off x="3563428" y="3286015"/>
            <a:ext cx="411163" cy="422111"/>
          </a:xfrm>
          <a:prstGeom prst="triangle">
            <a:avLst>
              <a:gd name="adj" fmla="val 50000"/>
            </a:avLst>
          </a:prstGeom>
          <a:solidFill>
            <a:schemeClr val="accent1">
              <a:alpha val="16000"/>
            </a:schemeClr>
          </a:solidFill>
          <a:ln>
            <a:noFill/>
          </a:ln>
        </p:spPr>
        <p:txBody>
          <a:bodyPr lIns="91416" tIns="45708" rIns="91416" bIns="45708" anchor="ctr"/>
          <a:lstStyle/>
          <a:p>
            <a:pPr algn="ctr"/>
            <a:endParaRPr lang="zh-CN" altLang="zh-CN" sz="2400">
              <a:solidFill>
                <a:srgbClr val="FFFFFF"/>
              </a:solidFill>
              <a:cs typeface="+mn-ea"/>
              <a:sym typeface="+mn-lt"/>
            </a:endParaRPr>
          </a:p>
        </p:txBody>
      </p:sp>
      <p:sp>
        <p:nvSpPr>
          <p:cNvPr id="2" name="等腰三角形 9"/>
          <p:cNvSpPr>
            <a:spLocks noChangeArrowheads="1"/>
          </p:cNvSpPr>
          <p:nvPr/>
        </p:nvSpPr>
        <p:spPr bwMode="auto">
          <a:xfrm rot="7717980">
            <a:off x="8520846" y="3282836"/>
            <a:ext cx="388937" cy="399893"/>
          </a:xfrm>
          <a:prstGeom prst="triangle">
            <a:avLst>
              <a:gd name="adj" fmla="val 50000"/>
            </a:avLst>
          </a:prstGeom>
          <a:solidFill>
            <a:schemeClr val="accent1">
              <a:alpha val="16000"/>
            </a:schemeClr>
          </a:solidFill>
          <a:ln>
            <a:noFill/>
          </a:ln>
        </p:spPr>
        <p:txBody>
          <a:bodyPr lIns="91416" tIns="45708" rIns="91416" bIns="45708" anchor="ctr"/>
          <a:lstStyle/>
          <a:p>
            <a:pPr algn="ctr"/>
            <a:endParaRPr lang="zh-CN" altLang="zh-CN" sz="2400">
              <a:solidFill>
                <a:srgbClr val="FFFFFF"/>
              </a:solidFill>
              <a:cs typeface="+mn-ea"/>
              <a:sym typeface="+mn-lt"/>
            </a:endParaRPr>
          </a:p>
        </p:txBody>
      </p:sp>
      <p:sp>
        <p:nvSpPr>
          <p:cNvPr id="6" name="等腰三角形 10"/>
          <p:cNvSpPr>
            <a:spLocks noChangeArrowheads="1"/>
          </p:cNvSpPr>
          <p:nvPr/>
        </p:nvSpPr>
        <p:spPr bwMode="auto">
          <a:xfrm rot="2750931">
            <a:off x="6016742" y="3219344"/>
            <a:ext cx="431800" cy="445913"/>
          </a:xfrm>
          <a:prstGeom prst="triangle">
            <a:avLst>
              <a:gd name="adj" fmla="val 50000"/>
            </a:avLst>
          </a:prstGeom>
          <a:solidFill>
            <a:schemeClr val="accent1">
              <a:alpha val="16000"/>
            </a:schemeClr>
          </a:solidFill>
          <a:ln>
            <a:noFill/>
          </a:ln>
        </p:spPr>
        <p:txBody>
          <a:bodyPr lIns="91416" tIns="45708" rIns="91416" bIns="45708" anchor="ctr"/>
          <a:lstStyle/>
          <a:p>
            <a:pPr algn="ctr"/>
            <a:endParaRPr lang="zh-CN" altLang="zh-CN" sz="2400">
              <a:solidFill>
                <a:srgbClr val="FFFFFF"/>
              </a:solidFill>
              <a:cs typeface="+mn-ea"/>
              <a:sym typeface="+mn-lt"/>
            </a:endParaRPr>
          </a:p>
        </p:txBody>
      </p:sp>
      <p:grpSp>
        <p:nvGrpSpPr>
          <p:cNvPr id="7" name="Group 8"/>
          <p:cNvGrpSpPr/>
          <p:nvPr/>
        </p:nvGrpSpPr>
        <p:grpSpPr bwMode="auto">
          <a:xfrm>
            <a:off x="1488663" y="1338863"/>
            <a:ext cx="2101029" cy="2101851"/>
            <a:chOff x="0" y="0"/>
            <a:chExt cx="2101515" cy="2101515"/>
          </a:xfrm>
        </p:grpSpPr>
        <p:sp>
          <p:nvSpPr>
            <p:cNvPr id="9"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sp>
          <p:nvSpPr>
            <p:cNvPr id="1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grpSp>
      <p:sp>
        <p:nvSpPr>
          <p:cNvPr id="11" name="矩形 10"/>
          <p:cNvSpPr>
            <a:spLocks noChangeArrowheads="1"/>
          </p:cNvSpPr>
          <p:nvPr/>
        </p:nvSpPr>
        <p:spPr bwMode="auto">
          <a:xfrm>
            <a:off x="1733042" y="1965925"/>
            <a:ext cx="1612271" cy="107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dirty="0">
                <a:solidFill>
                  <a:schemeClr val="tx1">
                    <a:lumMod val="85000"/>
                    <a:lumOff val="15000"/>
                  </a:schemeClr>
                </a:solidFill>
                <a:cs typeface="+mn-ea"/>
                <a:sym typeface="+mn-lt"/>
              </a:rPr>
              <a:t>单击添加内容文字单击添加段落文字单击添加段落文字。</a:t>
            </a:r>
          </a:p>
        </p:txBody>
      </p:sp>
      <p:grpSp>
        <p:nvGrpSpPr>
          <p:cNvPr id="12" name="Group 8"/>
          <p:cNvGrpSpPr/>
          <p:nvPr/>
        </p:nvGrpSpPr>
        <p:grpSpPr bwMode="auto">
          <a:xfrm>
            <a:off x="3951500" y="3218463"/>
            <a:ext cx="2101029" cy="2101851"/>
            <a:chOff x="0" y="0"/>
            <a:chExt cx="2101515" cy="2101515"/>
          </a:xfrm>
        </p:grpSpPr>
        <p:sp>
          <p:nvSpPr>
            <p:cNvPr id="13"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sp>
          <p:nvSpPr>
            <p:cNvPr id="1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grpSp>
      <p:sp>
        <p:nvSpPr>
          <p:cNvPr id="15" name="矩形 14"/>
          <p:cNvSpPr>
            <a:spLocks noChangeArrowheads="1"/>
          </p:cNvSpPr>
          <p:nvPr/>
        </p:nvSpPr>
        <p:spPr bwMode="auto">
          <a:xfrm>
            <a:off x="4195879" y="3845525"/>
            <a:ext cx="1612271" cy="107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dirty="0">
                <a:solidFill>
                  <a:schemeClr val="tx1">
                    <a:lumMod val="85000"/>
                    <a:lumOff val="15000"/>
                  </a:schemeClr>
                </a:solidFill>
                <a:cs typeface="+mn-ea"/>
                <a:sym typeface="+mn-lt"/>
              </a:rPr>
              <a:t>单击添加内容文字单击添加段落文字单击添加段落文字。</a:t>
            </a:r>
          </a:p>
        </p:txBody>
      </p:sp>
      <p:grpSp>
        <p:nvGrpSpPr>
          <p:cNvPr id="16" name="Group 8"/>
          <p:cNvGrpSpPr/>
          <p:nvPr/>
        </p:nvGrpSpPr>
        <p:grpSpPr bwMode="auto">
          <a:xfrm>
            <a:off x="6414338" y="1592863"/>
            <a:ext cx="2101029" cy="2101851"/>
            <a:chOff x="0" y="0"/>
            <a:chExt cx="2101515" cy="2101515"/>
          </a:xfrm>
        </p:grpSpPr>
        <p:sp>
          <p:nvSpPr>
            <p:cNvPr id="17"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sp>
          <p:nvSpPr>
            <p:cNvPr id="1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grpSp>
      <p:sp>
        <p:nvSpPr>
          <p:cNvPr id="19" name="矩形 18"/>
          <p:cNvSpPr>
            <a:spLocks noChangeArrowheads="1"/>
          </p:cNvSpPr>
          <p:nvPr/>
        </p:nvSpPr>
        <p:spPr bwMode="auto">
          <a:xfrm>
            <a:off x="6658718" y="2219925"/>
            <a:ext cx="1612271" cy="107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dirty="0">
                <a:solidFill>
                  <a:schemeClr val="tx1">
                    <a:lumMod val="85000"/>
                    <a:lumOff val="15000"/>
                  </a:schemeClr>
                </a:solidFill>
                <a:cs typeface="+mn-ea"/>
                <a:sym typeface="+mn-lt"/>
              </a:rPr>
              <a:t>单击添加内容文字单击添加段落文字单击添加段落文字。</a:t>
            </a:r>
          </a:p>
        </p:txBody>
      </p:sp>
      <p:grpSp>
        <p:nvGrpSpPr>
          <p:cNvPr id="20" name="Group 8"/>
          <p:cNvGrpSpPr/>
          <p:nvPr/>
        </p:nvGrpSpPr>
        <p:grpSpPr bwMode="auto">
          <a:xfrm>
            <a:off x="8813700" y="3332763"/>
            <a:ext cx="2101029" cy="2101851"/>
            <a:chOff x="0" y="0"/>
            <a:chExt cx="2101515" cy="2101515"/>
          </a:xfrm>
        </p:grpSpPr>
        <p:sp>
          <p:nvSpPr>
            <p:cNvPr id="21" name="椭圆 3"/>
            <p:cNvSpPr>
              <a:spLocks noChangeArrowheads="1"/>
            </p:cNvSpPr>
            <p:nvPr/>
          </p:nvSpPr>
          <p:spPr bwMode="auto">
            <a:xfrm>
              <a:off x="0" y="0"/>
              <a:ext cx="2101515" cy="2101515"/>
            </a:xfrm>
            <a:prstGeom prst="ellipse">
              <a:avLst/>
            </a:pr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sp>
          <p:nvSpPr>
            <p:cNvPr id="2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w="12700" cmpd="sng">
              <a:solidFill>
                <a:schemeClr val="accent1"/>
              </a:solidFill>
              <a:miter lim="800000"/>
            </a:ln>
          </p:spPr>
          <p:txBody>
            <a:bodyPr anchor="ctr"/>
            <a:lstStyle/>
            <a:p>
              <a:endParaRPr lang="zh-CN" altLang="zh-CN" sz="2400">
                <a:cs typeface="+mn-ea"/>
                <a:sym typeface="+mn-lt"/>
              </a:endParaRPr>
            </a:p>
          </p:txBody>
        </p:sp>
      </p:grpSp>
      <p:sp>
        <p:nvSpPr>
          <p:cNvPr id="23" name="矩形 22"/>
          <p:cNvSpPr>
            <a:spLocks noChangeArrowheads="1"/>
          </p:cNvSpPr>
          <p:nvPr/>
        </p:nvSpPr>
        <p:spPr bwMode="auto">
          <a:xfrm>
            <a:off x="9058080" y="3959825"/>
            <a:ext cx="1612271" cy="107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p>
            <a:pPr algn="ctr"/>
            <a:r>
              <a:rPr lang="zh-CN" altLang="en-US" sz="1600" dirty="0">
                <a:solidFill>
                  <a:schemeClr val="tx1">
                    <a:lumMod val="85000"/>
                    <a:lumOff val="15000"/>
                  </a:schemeClr>
                </a:solidFill>
                <a:cs typeface="+mn-ea"/>
                <a:sym typeface="+mn-lt"/>
              </a:rPr>
              <a:t>单击添加内容文字单击添加段落文字单击添加段落文字。</a:t>
            </a:r>
          </a:p>
        </p:txBody>
      </p:sp>
      <p:sp>
        <p:nvSpPr>
          <p:cNvPr id="24" name="椭圆 23"/>
          <p:cNvSpPr/>
          <p:nvPr/>
        </p:nvSpPr>
        <p:spPr bwMode="auto">
          <a:xfrm>
            <a:off x="1650260" y="1419608"/>
            <a:ext cx="516887" cy="51708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dirty="0">
              <a:cs typeface="+mn-ea"/>
              <a:sym typeface="+mn-lt"/>
            </a:endParaRPr>
          </a:p>
        </p:txBody>
      </p:sp>
      <p:sp>
        <p:nvSpPr>
          <p:cNvPr id="25" name="TextBox 23"/>
          <p:cNvSpPr txBox="1"/>
          <p:nvPr/>
        </p:nvSpPr>
        <p:spPr>
          <a:xfrm>
            <a:off x="1740312" y="1447319"/>
            <a:ext cx="365757" cy="461641"/>
          </a:xfrm>
          <a:prstGeom prst="rect">
            <a:avLst/>
          </a:prstGeom>
          <a:noFill/>
        </p:spPr>
        <p:txBody>
          <a:bodyPr wrap="none" lIns="91416" tIns="45708" rIns="91416" bIns="45708" rtlCol="0">
            <a:spAutoFit/>
          </a:bodyPr>
          <a:lstStyle/>
          <a:p>
            <a:r>
              <a:rPr lang="en-US" altLang="zh-CN" sz="2400" dirty="0">
                <a:solidFill>
                  <a:srgbClr val="F8F8F8"/>
                </a:solidFill>
                <a:cs typeface="+mn-ea"/>
                <a:sym typeface="+mn-lt"/>
              </a:rPr>
              <a:t>1</a:t>
            </a:r>
            <a:endParaRPr lang="zh-CN" altLang="en-US" sz="2400" dirty="0">
              <a:solidFill>
                <a:srgbClr val="F8F8F8"/>
              </a:solidFill>
              <a:cs typeface="+mn-ea"/>
              <a:sym typeface="+mn-lt"/>
            </a:endParaRPr>
          </a:p>
        </p:txBody>
      </p:sp>
      <p:sp>
        <p:nvSpPr>
          <p:cNvPr id="26" name="椭圆 25"/>
          <p:cNvSpPr/>
          <p:nvPr/>
        </p:nvSpPr>
        <p:spPr bwMode="auto">
          <a:xfrm>
            <a:off x="4304359" y="3222003"/>
            <a:ext cx="516887" cy="51708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dirty="0">
              <a:cs typeface="+mn-ea"/>
              <a:sym typeface="+mn-lt"/>
            </a:endParaRPr>
          </a:p>
        </p:txBody>
      </p:sp>
      <p:sp>
        <p:nvSpPr>
          <p:cNvPr id="27" name="TextBox 25"/>
          <p:cNvSpPr txBox="1"/>
          <p:nvPr/>
        </p:nvSpPr>
        <p:spPr>
          <a:xfrm>
            <a:off x="4394411" y="3249713"/>
            <a:ext cx="365757" cy="461641"/>
          </a:xfrm>
          <a:prstGeom prst="rect">
            <a:avLst/>
          </a:prstGeom>
          <a:noFill/>
        </p:spPr>
        <p:txBody>
          <a:bodyPr wrap="none" lIns="91416" tIns="45708" rIns="91416" bIns="45708" rtlCol="0">
            <a:spAutoFit/>
          </a:bodyPr>
          <a:lstStyle/>
          <a:p>
            <a:r>
              <a:rPr lang="en-US" altLang="zh-CN" sz="2400" dirty="0">
                <a:solidFill>
                  <a:srgbClr val="F8F8F8"/>
                </a:solidFill>
                <a:cs typeface="+mn-ea"/>
                <a:sym typeface="+mn-lt"/>
              </a:rPr>
              <a:t>2</a:t>
            </a:r>
            <a:endParaRPr lang="zh-CN" altLang="en-US" sz="2400" dirty="0">
              <a:solidFill>
                <a:srgbClr val="F8F8F8"/>
              </a:solidFill>
              <a:cs typeface="+mn-ea"/>
              <a:sym typeface="+mn-lt"/>
            </a:endParaRPr>
          </a:p>
        </p:txBody>
      </p:sp>
      <p:sp>
        <p:nvSpPr>
          <p:cNvPr id="28" name="椭圆 27"/>
          <p:cNvSpPr/>
          <p:nvPr/>
        </p:nvSpPr>
        <p:spPr bwMode="auto">
          <a:xfrm>
            <a:off x="6620751" y="1660908"/>
            <a:ext cx="516887" cy="51708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dirty="0">
              <a:cs typeface="+mn-ea"/>
              <a:sym typeface="+mn-lt"/>
            </a:endParaRPr>
          </a:p>
        </p:txBody>
      </p:sp>
      <p:sp>
        <p:nvSpPr>
          <p:cNvPr id="29" name="TextBox 27"/>
          <p:cNvSpPr txBox="1"/>
          <p:nvPr/>
        </p:nvSpPr>
        <p:spPr>
          <a:xfrm>
            <a:off x="6710803" y="1688619"/>
            <a:ext cx="365757" cy="461641"/>
          </a:xfrm>
          <a:prstGeom prst="rect">
            <a:avLst/>
          </a:prstGeom>
          <a:noFill/>
        </p:spPr>
        <p:txBody>
          <a:bodyPr wrap="none" lIns="91416" tIns="45708" rIns="91416" bIns="45708" rtlCol="0">
            <a:spAutoFit/>
          </a:bodyPr>
          <a:lstStyle/>
          <a:p>
            <a:r>
              <a:rPr lang="en-US" altLang="zh-CN" sz="2400" dirty="0">
                <a:solidFill>
                  <a:srgbClr val="F8F8F8"/>
                </a:solidFill>
                <a:cs typeface="+mn-ea"/>
                <a:sym typeface="+mn-lt"/>
              </a:rPr>
              <a:t>3</a:t>
            </a:r>
            <a:endParaRPr lang="zh-CN" altLang="en-US" sz="2400" dirty="0">
              <a:solidFill>
                <a:srgbClr val="F8F8F8"/>
              </a:solidFill>
              <a:cs typeface="+mn-ea"/>
              <a:sym typeface="+mn-lt"/>
            </a:endParaRPr>
          </a:p>
        </p:txBody>
      </p:sp>
      <p:sp>
        <p:nvSpPr>
          <p:cNvPr id="30" name="椭圆 29"/>
          <p:cNvSpPr/>
          <p:nvPr/>
        </p:nvSpPr>
        <p:spPr bwMode="auto">
          <a:xfrm>
            <a:off x="9072362" y="3436169"/>
            <a:ext cx="516887" cy="51708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dirty="0">
              <a:cs typeface="+mn-ea"/>
              <a:sym typeface="+mn-lt"/>
            </a:endParaRPr>
          </a:p>
        </p:txBody>
      </p:sp>
      <p:sp>
        <p:nvSpPr>
          <p:cNvPr id="31" name="TextBox 29"/>
          <p:cNvSpPr txBox="1"/>
          <p:nvPr/>
        </p:nvSpPr>
        <p:spPr>
          <a:xfrm>
            <a:off x="9162414" y="3463881"/>
            <a:ext cx="365757" cy="461641"/>
          </a:xfrm>
          <a:prstGeom prst="rect">
            <a:avLst/>
          </a:prstGeom>
          <a:noFill/>
        </p:spPr>
        <p:txBody>
          <a:bodyPr wrap="none" lIns="91416" tIns="45708" rIns="91416" bIns="45708" rtlCol="0">
            <a:spAutoFit/>
          </a:bodyPr>
          <a:lstStyle/>
          <a:p>
            <a:r>
              <a:rPr lang="en-US" altLang="zh-CN" sz="2400" dirty="0">
                <a:solidFill>
                  <a:srgbClr val="F8F8F8"/>
                </a:solidFill>
                <a:cs typeface="+mn-ea"/>
                <a:sym typeface="+mn-lt"/>
              </a:rPr>
              <a:t>4</a:t>
            </a:r>
            <a:endParaRPr lang="zh-CN" altLang="en-US" sz="2400" dirty="0">
              <a:solidFill>
                <a:srgbClr val="F8F8F8"/>
              </a:solidFill>
              <a:cs typeface="+mn-ea"/>
              <a:sym typeface="+mn-lt"/>
            </a:endParaRPr>
          </a:p>
        </p:txBody>
      </p:sp>
      <p:sp>
        <p:nvSpPr>
          <p:cNvPr id="32" name="椭圆 31"/>
          <p:cNvSpPr/>
          <p:nvPr/>
        </p:nvSpPr>
        <p:spPr bwMode="auto">
          <a:xfrm>
            <a:off x="1238606" y="4078815"/>
            <a:ext cx="1276044" cy="127654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3" name="椭圆 32"/>
          <p:cNvSpPr/>
          <p:nvPr/>
        </p:nvSpPr>
        <p:spPr bwMode="auto">
          <a:xfrm>
            <a:off x="3846114" y="1533299"/>
            <a:ext cx="1155901" cy="1156353"/>
          </a:xfrm>
          <a:prstGeom prst="ellipse">
            <a:avLst/>
          </a:prstGeom>
          <a:blipFill rotWithShape="1">
            <a:blip r:embed="rId4" cstate="screen"/>
            <a:stretch>
              <a:fillRect/>
            </a:stretch>
          </a:blipFill>
          <a:ln w="9525" cap="flat" cmpd="sng" algn="ctr">
            <a:solidFill>
              <a:schemeClr val="tx2"/>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4" name="椭圆 33"/>
          <p:cNvSpPr/>
          <p:nvPr/>
        </p:nvSpPr>
        <p:spPr bwMode="auto">
          <a:xfrm>
            <a:off x="5254923" y="2298532"/>
            <a:ext cx="410949" cy="411111"/>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5" name="椭圆 34"/>
          <p:cNvSpPr/>
          <p:nvPr/>
        </p:nvSpPr>
        <p:spPr bwMode="auto">
          <a:xfrm>
            <a:off x="2826570" y="3690603"/>
            <a:ext cx="410949" cy="411111"/>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6" name="椭圆 35"/>
          <p:cNvSpPr/>
          <p:nvPr/>
        </p:nvSpPr>
        <p:spPr bwMode="auto">
          <a:xfrm>
            <a:off x="1839884" y="3652531"/>
            <a:ext cx="271184" cy="271291"/>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7" name="椭圆 36"/>
          <p:cNvSpPr/>
          <p:nvPr/>
        </p:nvSpPr>
        <p:spPr bwMode="auto">
          <a:xfrm>
            <a:off x="6893635" y="4383688"/>
            <a:ext cx="1828907" cy="1829621"/>
          </a:xfrm>
          <a:prstGeom prst="ellipse">
            <a:avLst/>
          </a:prstGeom>
          <a:blipFill rotWithShape="1">
            <a:blip r:embed="rId5" cstate="screen"/>
            <a:stretch>
              <a:fillRect/>
            </a:stretch>
          </a:blipFill>
          <a:ln w="9525" cap="flat" cmpd="sng" algn="ctr">
            <a:solidFill>
              <a:schemeClr val="tx2"/>
            </a:solid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8" name="椭圆 37"/>
          <p:cNvSpPr/>
          <p:nvPr/>
        </p:nvSpPr>
        <p:spPr bwMode="auto">
          <a:xfrm>
            <a:off x="9826242" y="2305529"/>
            <a:ext cx="403955" cy="40411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39" name="椭圆 38"/>
          <p:cNvSpPr/>
          <p:nvPr/>
        </p:nvSpPr>
        <p:spPr bwMode="auto">
          <a:xfrm>
            <a:off x="9048622" y="2699505"/>
            <a:ext cx="296624" cy="296740"/>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40" name="椭圆 39"/>
          <p:cNvSpPr/>
          <p:nvPr/>
        </p:nvSpPr>
        <p:spPr bwMode="auto">
          <a:xfrm>
            <a:off x="8895827" y="1592864"/>
            <a:ext cx="541388" cy="541600"/>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41" name="椭圆 40"/>
          <p:cNvSpPr/>
          <p:nvPr/>
        </p:nvSpPr>
        <p:spPr bwMode="auto">
          <a:xfrm>
            <a:off x="6701608" y="3927740"/>
            <a:ext cx="403955" cy="40411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42" name="椭圆 41"/>
          <p:cNvSpPr/>
          <p:nvPr/>
        </p:nvSpPr>
        <p:spPr bwMode="auto">
          <a:xfrm>
            <a:off x="6510406" y="4688568"/>
            <a:ext cx="296624" cy="296740"/>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
        <p:nvSpPr>
          <p:cNvPr id="43" name="椭圆 42"/>
          <p:cNvSpPr/>
          <p:nvPr/>
        </p:nvSpPr>
        <p:spPr bwMode="auto">
          <a:xfrm>
            <a:off x="10781211" y="5772061"/>
            <a:ext cx="403955" cy="404113"/>
          </a:xfrm>
          <a:prstGeom prst="ellipse">
            <a:avLst/>
          </a:prstGeom>
          <a:solidFill>
            <a:schemeClr val="accent1">
              <a:alpha val="16000"/>
            </a:scheme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defTabSz="685165"/>
            <a:endParaRPr lang="zh-CN" altLang="en-US" sz="1735">
              <a:cs typeface="+mn-ea"/>
              <a:sym typeface="+mn-lt"/>
            </a:endParaRPr>
          </a:p>
        </p:txBody>
      </p:sp>
    </p:spTree>
  </p:cSld>
  <p:clrMapOvr>
    <a:masterClrMapping/>
  </p:clrMapOvr>
  <p:transition advTm="566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grpId="0" nodeType="afterEffect">
                                  <p:stCondLst>
                                    <p:cond delay="1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800" fill="hold"/>
                                        <p:tgtEl>
                                          <p:spTgt spid="40"/>
                                        </p:tgtEl>
                                        <p:attrNameLst>
                                          <p:attrName>ppt_w</p:attrName>
                                        </p:attrNameLst>
                                      </p:cBhvr>
                                      <p:tavLst>
                                        <p:tav tm="0">
                                          <p:val>
                                            <p:fltVal val="0"/>
                                          </p:val>
                                        </p:tav>
                                        <p:tav tm="100000">
                                          <p:val>
                                            <p:strVal val="#ppt_w"/>
                                          </p:val>
                                        </p:tav>
                                      </p:tavLst>
                                    </p:anim>
                                    <p:anim calcmode="lin" valueType="num">
                                      <p:cBhvr>
                                        <p:cTn id="34" dur="800" fill="hold"/>
                                        <p:tgtEl>
                                          <p:spTgt spid="40"/>
                                        </p:tgtEl>
                                        <p:attrNameLst>
                                          <p:attrName>ppt_h</p:attrName>
                                        </p:attrNameLst>
                                      </p:cBhvr>
                                      <p:tavLst>
                                        <p:tav tm="0">
                                          <p:val>
                                            <p:fltVal val="0"/>
                                          </p:val>
                                        </p:tav>
                                        <p:tav tm="100000">
                                          <p:val>
                                            <p:strVal val="#ppt_h"/>
                                          </p:val>
                                        </p:tav>
                                      </p:tavLst>
                                    </p:anim>
                                    <p:animEffect transition="in" filter="fade">
                                      <p:cBhvr>
                                        <p:cTn id="35" dur="800"/>
                                        <p:tgtEl>
                                          <p:spTgt spid="4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300" fill="hold"/>
                                        <p:tgtEl>
                                          <p:spTgt spid="32"/>
                                        </p:tgtEl>
                                        <p:attrNameLst>
                                          <p:attrName>ppt_w</p:attrName>
                                        </p:attrNameLst>
                                      </p:cBhvr>
                                      <p:tavLst>
                                        <p:tav tm="0">
                                          <p:val>
                                            <p:fltVal val="0"/>
                                          </p:val>
                                        </p:tav>
                                        <p:tav tm="100000">
                                          <p:val>
                                            <p:strVal val="#ppt_w"/>
                                          </p:val>
                                        </p:tav>
                                      </p:tavLst>
                                    </p:anim>
                                    <p:anim calcmode="lin" valueType="num">
                                      <p:cBhvr>
                                        <p:cTn id="49" dur="300" fill="hold"/>
                                        <p:tgtEl>
                                          <p:spTgt spid="32"/>
                                        </p:tgtEl>
                                        <p:attrNameLst>
                                          <p:attrName>ppt_h</p:attrName>
                                        </p:attrNameLst>
                                      </p:cBhvr>
                                      <p:tavLst>
                                        <p:tav tm="0">
                                          <p:val>
                                            <p:fltVal val="0"/>
                                          </p:val>
                                        </p:tav>
                                        <p:tav tm="100000">
                                          <p:val>
                                            <p:strVal val="#ppt_h"/>
                                          </p:val>
                                        </p:tav>
                                      </p:tavLst>
                                    </p:anim>
                                    <p:animEffect transition="in" filter="fade">
                                      <p:cBhvr>
                                        <p:cTn id="50" dur="300"/>
                                        <p:tgtEl>
                                          <p:spTgt spid="32"/>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childTnLst>
                          </p:cTn>
                        </p:par>
                        <p:par>
                          <p:cTn id="56" fill="hold">
                            <p:stCondLst>
                              <p:cond delay="1100"/>
                            </p:stCondLst>
                            <p:childTnLst>
                              <p:par>
                                <p:cTn id="57" presetID="53" presetClass="entr" presetSubtype="16" fill="hold" grpId="0" nodeType="afterEffect">
                                  <p:stCondLst>
                                    <p:cond delay="2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600" fill="hold"/>
                                        <p:tgtEl>
                                          <p:spTgt spid="38"/>
                                        </p:tgtEl>
                                        <p:attrNameLst>
                                          <p:attrName>ppt_w</p:attrName>
                                        </p:attrNameLst>
                                      </p:cBhvr>
                                      <p:tavLst>
                                        <p:tav tm="0">
                                          <p:val>
                                            <p:fltVal val="0"/>
                                          </p:val>
                                        </p:tav>
                                        <p:tav tm="100000">
                                          <p:val>
                                            <p:strVal val="#ppt_w"/>
                                          </p:val>
                                        </p:tav>
                                      </p:tavLst>
                                    </p:anim>
                                    <p:anim calcmode="lin" valueType="num">
                                      <p:cBhvr>
                                        <p:cTn id="65" dur="600" fill="hold"/>
                                        <p:tgtEl>
                                          <p:spTgt spid="38"/>
                                        </p:tgtEl>
                                        <p:attrNameLst>
                                          <p:attrName>ppt_h</p:attrName>
                                        </p:attrNameLst>
                                      </p:cBhvr>
                                      <p:tavLst>
                                        <p:tav tm="0">
                                          <p:val>
                                            <p:fltVal val="0"/>
                                          </p:val>
                                        </p:tav>
                                        <p:tav tm="100000">
                                          <p:val>
                                            <p:strVal val="#ppt_h"/>
                                          </p:val>
                                        </p:tav>
                                      </p:tavLst>
                                    </p:anim>
                                    <p:animEffect transition="in" filter="fade">
                                      <p:cBhvr>
                                        <p:cTn id="66" dur="600"/>
                                        <p:tgtEl>
                                          <p:spTgt spid="3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1800"/>
                            </p:stCondLst>
                            <p:childTnLst>
                              <p:par>
                                <p:cTn id="78" presetID="53" presetClass="entr" presetSubtype="16"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300" fill="hold"/>
                                        <p:tgtEl>
                                          <p:spTgt spid="36"/>
                                        </p:tgtEl>
                                        <p:attrNameLst>
                                          <p:attrName>ppt_w</p:attrName>
                                        </p:attrNameLst>
                                      </p:cBhvr>
                                      <p:tavLst>
                                        <p:tav tm="0">
                                          <p:val>
                                            <p:fltVal val="0"/>
                                          </p:val>
                                        </p:tav>
                                        <p:tav tm="100000">
                                          <p:val>
                                            <p:strVal val="#ppt_w"/>
                                          </p:val>
                                        </p:tav>
                                      </p:tavLst>
                                    </p:anim>
                                    <p:anim calcmode="lin" valueType="num">
                                      <p:cBhvr>
                                        <p:cTn id="86" dur="300" fill="hold"/>
                                        <p:tgtEl>
                                          <p:spTgt spid="36"/>
                                        </p:tgtEl>
                                        <p:attrNameLst>
                                          <p:attrName>ppt_h</p:attrName>
                                        </p:attrNameLst>
                                      </p:cBhvr>
                                      <p:tavLst>
                                        <p:tav tm="0">
                                          <p:val>
                                            <p:fltVal val="0"/>
                                          </p:val>
                                        </p:tav>
                                        <p:tav tm="100000">
                                          <p:val>
                                            <p:strVal val="#ppt_h"/>
                                          </p:val>
                                        </p:tav>
                                      </p:tavLst>
                                    </p:anim>
                                    <p:animEffect transition="in" filter="fade">
                                      <p:cBhvr>
                                        <p:cTn id="87" dur="300"/>
                                        <p:tgtEl>
                                          <p:spTgt spid="36"/>
                                        </p:tgtEl>
                                      </p:cBhvr>
                                    </p:animEffect>
                                  </p:childTnLst>
                                </p:cTn>
                              </p:par>
                            </p:childTnLst>
                          </p:cTn>
                        </p:par>
                        <p:par>
                          <p:cTn id="88" fill="hold">
                            <p:stCondLst>
                              <p:cond delay="2300"/>
                            </p:stCondLst>
                            <p:childTnLst>
                              <p:par>
                                <p:cTn id="89" presetID="53" presetClass="entr" presetSubtype="16"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400" fill="hold"/>
                                        <p:tgtEl>
                                          <p:spTgt spid="15"/>
                                        </p:tgtEl>
                                        <p:attrNameLst>
                                          <p:attrName>ppt_w</p:attrName>
                                        </p:attrNameLst>
                                      </p:cBhvr>
                                      <p:tavLst>
                                        <p:tav tm="0">
                                          <p:val>
                                            <p:fltVal val="0"/>
                                          </p:val>
                                        </p:tav>
                                        <p:tav tm="100000">
                                          <p:val>
                                            <p:strVal val="#ppt_w"/>
                                          </p:val>
                                        </p:tav>
                                      </p:tavLst>
                                    </p:anim>
                                    <p:anim calcmode="lin" valueType="num">
                                      <p:cBhvr>
                                        <p:cTn id="92" dur="400" fill="hold"/>
                                        <p:tgtEl>
                                          <p:spTgt spid="15"/>
                                        </p:tgtEl>
                                        <p:attrNameLst>
                                          <p:attrName>ppt_h</p:attrName>
                                        </p:attrNameLst>
                                      </p:cBhvr>
                                      <p:tavLst>
                                        <p:tav tm="0">
                                          <p:val>
                                            <p:fltVal val="0"/>
                                          </p:val>
                                        </p:tav>
                                        <p:tav tm="100000">
                                          <p:val>
                                            <p:strVal val="#ppt_h"/>
                                          </p:val>
                                        </p:tav>
                                      </p:tavLst>
                                    </p:anim>
                                    <p:animEffect transition="in" filter="fade">
                                      <p:cBhvr>
                                        <p:cTn id="93" dur="400"/>
                                        <p:tgtEl>
                                          <p:spTgt spid="15"/>
                                        </p:tgtEl>
                                      </p:cBhvr>
                                    </p:animEffect>
                                  </p:childTnLst>
                                </p:cTn>
                              </p:par>
                              <p:par>
                                <p:cTn id="94" presetID="53" presetClass="entr" presetSubtype="16"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400" fill="hold"/>
                                        <p:tgtEl>
                                          <p:spTgt spid="12"/>
                                        </p:tgtEl>
                                        <p:attrNameLst>
                                          <p:attrName>ppt_w</p:attrName>
                                        </p:attrNameLst>
                                      </p:cBhvr>
                                      <p:tavLst>
                                        <p:tav tm="0">
                                          <p:val>
                                            <p:fltVal val="0"/>
                                          </p:val>
                                        </p:tav>
                                        <p:tav tm="100000">
                                          <p:val>
                                            <p:strVal val="#ppt_w"/>
                                          </p:val>
                                        </p:tav>
                                      </p:tavLst>
                                    </p:anim>
                                    <p:anim calcmode="lin" valueType="num">
                                      <p:cBhvr>
                                        <p:cTn id="97" dur="400" fill="hold"/>
                                        <p:tgtEl>
                                          <p:spTgt spid="12"/>
                                        </p:tgtEl>
                                        <p:attrNameLst>
                                          <p:attrName>ppt_h</p:attrName>
                                        </p:attrNameLst>
                                      </p:cBhvr>
                                      <p:tavLst>
                                        <p:tav tm="0">
                                          <p:val>
                                            <p:fltVal val="0"/>
                                          </p:val>
                                        </p:tav>
                                        <p:tav tm="100000">
                                          <p:val>
                                            <p:strVal val="#ppt_h"/>
                                          </p:val>
                                        </p:tav>
                                      </p:tavLst>
                                    </p:anim>
                                    <p:animEffect transition="in" filter="fade">
                                      <p:cBhvr>
                                        <p:cTn id="98" dur="400"/>
                                        <p:tgtEl>
                                          <p:spTgt spid="12"/>
                                        </p:tgtEl>
                                      </p:cBhvr>
                                    </p:animEffect>
                                  </p:childTnLst>
                                </p:cTn>
                              </p:par>
                            </p:childTnLst>
                          </p:cTn>
                        </p:par>
                        <p:par>
                          <p:cTn id="99" fill="hold">
                            <p:stCondLst>
                              <p:cond delay="2800"/>
                            </p:stCondLst>
                            <p:childTnLst>
                              <p:par>
                                <p:cTn id="100" presetID="53" presetClass="entr" presetSubtype="16"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600" fill="hold"/>
                                        <p:tgtEl>
                                          <p:spTgt spid="23"/>
                                        </p:tgtEl>
                                        <p:attrNameLst>
                                          <p:attrName>ppt_w</p:attrName>
                                        </p:attrNameLst>
                                      </p:cBhvr>
                                      <p:tavLst>
                                        <p:tav tm="0">
                                          <p:val>
                                            <p:fltVal val="0"/>
                                          </p:val>
                                        </p:tav>
                                        <p:tav tm="100000">
                                          <p:val>
                                            <p:strVal val="#ppt_w"/>
                                          </p:val>
                                        </p:tav>
                                      </p:tavLst>
                                    </p:anim>
                                    <p:anim calcmode="lin" valueType="num">
                                      <p:cBhvr>
                                        <p:cTn id="103" dur="600" fill="hold"/>
                                        <p:tgtEl>
                                          <p:spTgt spid="23"/>
                                        </p:tgtEl>
                                        <p:attrNameLst>
                                          <p:attrName>ppt_h</p:attrName>
                                        </p:attrNameLst>
                                      </p:cBhvr>
                                      <p:tavLst>
                                        <p:tav tm="0">
                                          <p:val>
                                            <p:fltVal val="0"/>
                                          </p:val>
                                        </p:tav>
                                        <p:tav tm="100000">
                                          <p:val>
                                            <p:strVal val="#ppt_h"/>
                                          </p:val>
                                        </p:tav>
                                      </p:tavLst>
                                    </p:anim>
                                    <p:animEffect transition="in" filter="fade">
                                      <p:cBhvr>
                                        <p:cTn id="104" dur="600"/>
                                        <p:tgtEl>
                                          <p:spTgt spid="23"/>
                                        </p:tgtEl>
                                      </p:cBhvr>
                                    </p:animEffect>
                                  </p:childTnLst>
                                </p:cTn>
                              </p:par>
                              <p:par>
                                <p:cTn id="105" presetID="53" presetClass="entr" presetSubtype="16" fill="hold" nodeType="withEffect">
                                  <p:stCondLst>
                                    <p:cond delay="20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600" fill="hold"/>
                                        <p:tgtEl>
                                          <p:spTgt spid="20"/>
                                        </p:tgtEl>
                                        <p:attrNameLst>
                                          <p:attrName>ppt_w</p:attrName>
                                        </p:attrNameLst>
                                      </p:cBhvr>
                                      <p:tavLst>
                                        <p:tav tm="0">
                                          <p:val>
                                            <p:fltVal val="0"/>
                                          </p:val>
                                        </p:tav>
                                        <p:tav tm="100000">
                                          <p:val>
                                            <p:strVal val="#ppt_w"/>
                                          </p:val>
                                        </p:tav>
                                      </p:tavLst>
                                    </p:anim>
                                    <p:anim calcmode="lin" valueType="num">
                                      <p:cBhvr>
                                        <p:cTn id="108" dur="600" fill="hold"/>
                                        <p:tgtEl>
                                          <p:spTgt spid="20"/>
                                        </p:tgtEl>
                                        <p:attrNameLst>
                                          <p:attrName>ppt_h</p:attrName>
                                        </p:attrNameLst>
                                      </p:cBhvr>
                                      <p:tavLst>
                                        <p:tav tm="0">
                                          <p:val>
                                            <p:fltVal val="0"/>
                                          </p:val>
                                        </p:tav>
                                        <p:tav tm="100000">
                                          <p:val>
                                            <p:strVal val="#ppt_h"/>
                                          </p:val>
                                        </p:tav>
                                      </p:tavLst>
                                    </p:anim>
                                    <p:animEffect transition="in" filter="fade">
                                      <p:cBhvr>
                                        <p:cTn id="109" dur="600"/>
                                        <p:tgtEl>
                                          <p:spTgt spid="20"/>
                                        </p:tgtEl>
                                      </p:cBhvr>
                                    </p:animEffect>
                                  </p:childTnLst>
                                </p:cTn>
                              </p:par>
                            </p:childTnLst>
                          </p:cTn>
                        </p:par>
                        <p:par>
                          <p:cTn id="110" fill="hold">
                            <p:stCondLst>
                              <p:cond delay="3800"/>
                            </p:stCondLst>
                            <p:childTnLst>
                              <p:par>
                                <p:cTn id="111" presetID="52" presetClass="entr" presetSubtype="0"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Scale>
                                      <p:cBhvr>
                                        <p:cTn id="11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24"/>
                                        </p:tgtEl>
                                        <p:attrNameLst>
                                          <p:attrName>ppt_x</p:attrName>
                                          <p:attrName>ppt_y</p:attrName>
                                        </p:attrNameLst>
                                      </p:cBhvr>
                                    </p:animMotion>
                                    <p:animEffect transition="in" filter="fade">
                                      <p:cBhvr>
                                        <p:cTn id="115" dur="1000"/>
                                        <p:tgtEl>
                                          <p:spTgt spid="24"/>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Scale>
                                      <p:cBhvr>
                                        <p:cTn id="11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5"/>
                                        </p:tgtEl>
                                        <p:attrNameLst>
                                          <p:attrName>ppt_x</p:attrName>
                                          <p:attrName>ppt_y</p:attrName>
                                        </p:attrNameLst>
                                      </p:cBhvr>
                                    </p:animMotion>
                                    <p:animEffect transition="in" filter="fade">
                                      <p:cBhvr>
                                        <p:cTn id="120" dur="1000"/>
                                        <p:tgtEl>
                                          <p:spTgt spid="25"/>
                                        </p:tgtEl>
                                      </p:cBhvr>
                                    </p:animEffect>
                                  </p:childTnLst>
                                </p:cTn>
                              </p:par>
                              <p:par>
                                <p:cTn id="121" presetID="52" presetClass="entr" presetSubtype="0" fill="hold" grpId="0" nodeType="withEffect">
                                  <p:stCondLst>
                                    <p:cond delay="200"/>
                                  </p:stCondLst>
                                  <p:childTnLst>
                                    <p:set>
                                      <p:cBhvr>
                                        <p:cTn id="122" dur="1" fill="hold">
                                          <p:stCondLst>
                                            <p:cond delay="0"/>
                                          </p:stCondLst>
                                        </p:cTn>
                                        <p:tgtEl>
                                          <p:spTgt spid="27"/>
                                        </p:tgtEl>
                                        <p:attrNameLst>
                                          <p:attrName>style.visibility</p:attrName>
                                        </p:attrNameLst>
                                      </p:cBhvr>
                                      <p:to>
                                        <p:strVal val="visible"/>
                                      </p:to>
                                    </p:set>
                                    <p:animScale>
                                      <p:cBhvr>
                                        <p:cTn id="12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27"/>
                                        </p:tgtEl>
                                        <p:attrNameLst>
                                          <p:attrName>ppt_x</p:attrName>
                                          <p:attrName>ppt_y</p:attrName>
                                        </p:attrNameLst>
                                      </p:cBhvr>
                                    </p:animMotion>
                                    <p:animEffect transition="in" filter="fade">
                                      <p:cBhvr>
                                        <p:cTn id="125" dur="1000"/>
                                        <p:tgtEl>
                                          <p:spTgt spid="27"/>
                                        </p:tgtEl>
                                      </p:cBhvr>
                                    </p:animEffect>
                                  </p:childTnLst>
                                </p:cTn>
                              </p:par>
                              <p:par>
                                <p:cTn id="126" presetID="52" presetClass="entr" presetSubtype="0" fill="hold" grpId="0" nodeType="withEffect">
                                  <p:stCondLst>
                                    <p:cond delay="200"/>
                                  </p:stCondLst>
                                  <p:childTnLst>
                                    <p:set>
                                      <p:cBhvr>
                                        <p:cTn id="127" dur="1" fill="hold">
                                          <p:stCondLst>
                                            <p:cond delay="0"/>
                                          </p:stCondLst>
                                        </p:cTn>
                                        <p:tgtEl>
                                          <p:spTgt spid="26"/>
                                        </p:tgtEl>
                                        <p:attrNameLst>
                                          <p:attrName>style.visibility</p:attrName>
                                        </p:attrNameLst>
                                      </p:cBhvr>
                                      <p:to>
                                        <p:strVal val="visible"/>
                                      </p:to>
                                    </p:set>
                                    <p:animScale>
                                      <p:cBhvr>
                                        <p:cTn id="12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26"/>
                                        </p:tgtEl>
                                        <p:attrNameLst>
                                          <p:attrName>ppt_x</p:attrName>
                                          <p:attrName>ppt_y</p:attrName>
                                        </p:attrNameLst>
                                      </p:cBhvr>
                                    </p:animMotion>
                                    <p:animEffect transition="in" filter="fade">
                                      <p:cBhvr>
                                        <p:cTn id="130" dur="1000"/>
                                        <p:tgtEl>
                                          <p:spTgt spid="26"/>
                                        </p:tgtEl>
                                      </p:cBhvr>
                                    </p:animEffect>
                                  </p:childTnLst>
                                </p:cTn>
                              </p:par>
                              <p:par>
                                <p:cTn id="131" presetID="52" presetClass="entr" presetSubtype="0" fill="hold" grpId="0" nodeType="withEffect">
                                  <p:stCondLst>
                                    <p:cond delay="400"/>
                                  </p:stCondLst>
                                  <p:childTnLst>
                                    <p:set>
                                      <p:cBhvr>
                                        <p:cTn id="132" dur="1" fill="hold">
                                          <p:stCondLst>
                                            <p:cond delay="0"/>
                                          </p:stCondLst>
                                        </p:cTn>
                                        <p:tgtEl>
                                          <p:spTgt spid="29"/>
                                        </p:tgtEl>
                                        <p:attrNameLst>
                                          <p:attrName>style.visibility</p:attrName>
                                        </p:attrNameLst>
                                      </p:cBhvr>
                                      <p:to>
                                        <p:strVal val="visible"/>
                                      </p:to>
                                    </p:set>
                                    <p:animScale>
                                      <p:cBhvr>
                                        <p:cTn id="13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1000" decel="50000" fill="hold">
                                          <p:stCondLst>
                                            <p:cond delay="0"/>
                                          </p:stCondLst>
                                        </p:cTn>
                                        <p:tgtEl>
                                          <p:spTgt spid="29"/>
                                        </p:tgtEl>
                                        <p:attrNameLst>
                                          <p:attrName>ppt_x</p:attrName>
                                          <p:attrName>ppt_y</p:attrName>
                                        </p:attrNameLst>
                                      </p:cBhvr>
                                    </p:animMotion>
                                    <p:animEffect transition="in" filter="fade">
                                      <p:cBhvr>
                                        <p:cTn id="135" dur="1000"/>
                                        <p:tgtEl>
                                          <p:spTgt spid="29"/>
                                        </p:tgtEl>
                                      </p:cBhvr>
                                    </p:animEffect>
                                  </p:childTnLst>
                                </p:cTn>
                              </p:par>
                              <p:par>
                                <p:cTn id="136" presetID="52" presetClass="entr" presetSubtype="0" fill="hold" grpId="0" nodeType="withEffect">
                                  <p:stCondLst>
                                    <p:cond delay="400"/>
                                  </p:stCondLst>
                                  <p:childTnLst>
                                    <p:set>
                                      <p:cBhvr>
                                        <p:cTn id="137" dur="1" fill="hold">
                                          <p:stCondLst>
                                            <p:cond delay="0"/>
                                          </p:stCondLst>
                                        </p:cTn>
                                        <p:tgtEl>
                                          <p:spTgt spid="28"/>
                                        </p:tgtEl>
                                        <p:attrNameLst>
                                          <p:attrName>style.visibility</p:attrName>
                                        </p:attrNameLst>
                                      </p:cBhvr>
                                      <p:to>
                                        <p:strVal val="visible"/>
                                      </p:to>
                                    </p:set>
                                    <p:animScale>
                                      <p:cBhvr>
                                        <p:cTn id="13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28"/>
                                        </p:tgtEl>
                                        <p:attrNameLst>
                                          <p:attrName>ppt_x</p:attrName>
                                          <p:attrName>ppt_y</p:attrName>
                                        </p:attrNameLst>
                                      </p:cBhvr>
                                    </p:animMotion>
                                    <p:animEffect transition="in" filter="fade">
                                      <p:cBhvr>
                                        <p:cTn id="140" dur="1000"/>
                                        <p:tgtEl>
                                          <p:spTgt spid="28"/>
                                        </p:tgtEl>
                                      </p:cBhvr>
                                    </p:animEffect>
                                  </p:childTnLst>
                                </p:cTn>
                              </p:par>
                              <p:par>
                                <p:cTn id="141" presetID="52" presetClass="entr" presetSubtype="0" fill="hold" grpId="0" nodeType="withEffect">
                                  <p:stCondLst>
                                    <p:cond delay="600"/>
                                  </p:stCondLst>
                                  <p:childTnLst>
                                    <p:set>
                                      <p:cBhvr>
                                        <p:cTn id="142" dur="1" fill="hold">
                                          <p:stCondLst>
                                            <p:cond delay="0"/>
                                          </p:stCondLst>
                                        </p:cTn>
                                        <p:tgtEl>
                                          <p:spTgt spid="31"/>
                                        </p:tgtEl>
                                        <p:attrNameLst>
                                          <p:attrName>style.visibility</p:attrName>
                                        </p:attrNameLst>
                                      </p:cBhvr>
                                      <p:to>
                                        <p:strVal val="visible"/>
                                      </p:to>
                                    </p:set>
                                    <p:animScale>
                                      <p:cBhvr>
                                        <p:cTn id="14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31"/>
                                        </p:tgtEl>
                                        <p:attrNameLst>
                                          <p:attrName>ppt_x</p:attrName>
                                          <p:attrName>ppt_y</p:attrName>
                                        </p:attrNameLst>
                                      </p:cBhvr>
                                    </p:animMotion>
                                    <p:animEffect transition="in" filter="fade">
                                      <p:cBhvr>
                                        <p:cTn id="145" dur="1000"/>
                                        <p:tgtEl>
                                          <p:spTgt spid="31"/>
                                        </p:tgtEl>
                                      </p:cBhvr>
                                    </p:animEffect>
                                  </p:childTnLst>
                                </p:cTn>
                              </p:par>
                              <p:par>
                                <p:cTn id="146" presetID="52" presetClass="entr" presetSubtype="0" fill="hold" grpId="0" nodeType="withEffect">
                                  <p:stCondLst>
                                    <p:cond delay="600"/>
                                  </p:stCondLst>
                                  <p:childTnLst>
                                    <p:set>
                                      <p:cBhvr>
                                        <p:cTn id="147" dur="1" fill="hold">
                                          <p:stCondLst>
                                            <p:cond delay="0"/>
                                          </p:stCondLst>
                                        </p:cTn>
                                        <p:tgtEl>
                                          <p:spTgt spid="30"/>
                                        </p:tgtEl>
                                        <p:attrNameLst>
                                          <p:attrName>style.visibility</p:attrName>
                                        </p:attrNameLst>
                                      </p:cBhvr>
                                      <p:to>
                                        <p:strVal val="visible"/>
                                      </p:to>
                                    </p:set>
                                    <p:animScale>
                                      <p:cBhvr>
                                        <p:cTn id="148"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30"/>
                                        </p:tgtEl>
                                        <p:attrNameLst>
                                          <p:attrName>ppt_x</p:attrName>
                                          <p:attrName>ppt_y</p:attrName>
                                        </p:attrNameLst>
                                      </p:cBhvr>
                                    </p:animMotion>
                                    <p:animEffect transition="in" filter="fade">
                                      <p:cBhvr>
                                        <p:cTn id="150" dur="1000"/>
                                        <p:tgtEl>
                                          <p:spTgt spid="30"/>
                                        </p:tgtEl>
                                      </p:cBhvr>
                                    </p:animEffect>
                                  </p:childTnLst>
                                </p:cTn>
                              </p:par>
                            </p:childTnLst>
                          </p:cTn>
                        </p:par>
                        <p:par>
                          <p:cTn id="151" fill="hold">
                            <p:stCondLst>
                              <p:cond delay="4800"/>
                            </p:stCondLst>
                            <p:childTnLst>
                              <p:par>
                                <p:cTn id="152" presetID="2" presetClass="entr" presetSubtype="9" fill="hold" grpId="0" nodeType="after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additive="base">
                                        <p:cTn id="154" dur="500" fill="hold"/>
                                        <p:tgtEl>
                                          <p:spTgt spid="3"/>
                                        </p:tgtEl>
                                        <p:attrNameLst>
                                          <p:attrName>ppt_x</p:attrName>
                                        </p:attrNameLst>
                                      </p:cBhvr>
                                      <p:tavLst>
                                        <p:tav tm="0">
                                          <p:val>
                                            <p:strVal val="0-#ppt_w/2"/>
                                          </p:val>
                                        </p:tav>
                                        <p:tav tm="100000">
                                          <p:val>
                                            <p:strVal val="#ppt_x"/>
                                          </p:val>
                                        </p:tav>
                                      </p:tavLst>
                                    </p:anim>
                                    <p:anim calcmode="lin" valueType="num">
                                      <p:cBhvr additive="base">
                                        <p:cTn id="155" dur="500" fill="hold"/>
                                        <p:tgtEl>
                                          <p:spTgt spid="3"/>
                                        </p:tgtEl>
                                        <p:attrNameLst>
                                          <p:attrName>ppt_y</p:attrName>
                                        </p:attrNameLst>
                                      </p:cBhvr>
                                      <p:tavLst>
                                        <p:tav tm="0">
                                          <p:val>
                                            <p:strVal val="0-#ppt_h/2"/>
                                          </p:val>
                                        </p:tav>
                                        <p:tav tm="100000">
                                          <p:val>
                                            <p:strVal val="#ppt_y"/>
                                          </p:val>
                                        </p:tav>
                                      </p:tavLst>
                                    </p:anim>
                                  </p:childTnLst>
                                </p:cTn>
                              </p:par>
                            </p:childTnLst>
                          </p:cTn>
                        </p:par>
                        <p:par>
                          <p:cTn id="156" fill="hold">
                            <p:stCondLst>
                              <p:cond delay="5300"/>
                            </p:stCondLst>
                            <p:childTnLst>
                              <p:par>
                                <p:cTn id="157" presetID="2" presetClass="entr" presetSubtype="12"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 calcmode="lin" valueType="num">
                                      <p:cBhvr additive="base">
                                        <p:cTn id="159" dur="500" fill="hold"/>
                                        <p:tgtEl>
                                          <p:spTgt spid="6"/>
                                        </p:tgtEl>
                                        <p:attrNameLst>
                                          <p:attrName>ppt_x</p:attrName>
                                        </p:attrNameLst>
                                      </p:cBhvr>
                                      <p:tavLst>
                                        <p:tav tm="0">
                                          <p:val>
                                            <p:strVal val="0-#ppt_w/2"/>
                                          </p:val>
                                        </p:tav>
                                        <p:tav tm="100000">
                                          <p:val>
                                            <p:strVal val="#ppt_x"/>
                                          </p:val>
                                        </p:tav>
                                      </p:tavLst>
                                    </p:anim>
                                    <p:anim calcmode="lin" valueType="num">
                                      <p:cBhvr additive="base">
                                        <p:cTn id="160" dur="500" fill="hold"/>
                                        <p:tgtEl>
                                          <p:spTgt spid="6"/>
                                        </p:tgtEl>
                                        <p:attrNameLst>
                                          <p:attrName>ppt_y</p:attrName>
                                        </p:attrNameLst>
                                      </p:cBhvr>
                                      <p:tavLst>
                                        <p:tav tm="0">
                                          <p:val>
                                            <p:strVal val="1+#ppt_h/2"/>
                                          </p:val>
                                        </p:tav>
                                        <p:tav tm="100000">
                                          <p:val>
                                            <p:strVal val="#ppt_y"/>
                                          </p:val>
                                        </p:tav>
                                      </p:tavLst>
                                    </p:anim>
                                  </p:childTnLst>
                                </p:cTn>
                              </p:par>
                            </p:childTnLst>
                          </p:cTn>
                        </p:par>
                        <p:par>
                          <p:cTn id="161" fill="hold">
                            <p:stCondLst>
                              <p:cond delay="5800"/>
                            </p:stCondLst>
                            <p:childTnLst>
                              <p:par>
                                <p:cTn id="162" presetID="2" presetClass="entr" presetSubtype="9" fill="hold" grpId="0" nodeType="afterEffect">
                                  <p:stCondLst>
                                    <p:cond delay="0"/>
                                  </p:stCondLst>
                                  <p:childTnLst>
                                    <p:set>
                                      <p:cBhvr>
                                        <p:cTn id="163" dur="1" fill="hold">
                                          <p:stCondLst>
                                            <p:cond delay="0"/>
                                          </p:stCondLst>
                                        </p:cTn>
                                        <p:tgtEl>
                                          <p:spTgt spid="2"/>
                                        </p:tgtEl>
                                        <p:attrNameLst>
                                          <p:attrName>style.visibility</p:attrName>
                                        </p:attrNameLst>
                                      </p:cBhvr>
                                      <p:to>
                                        <p:strVal val="visible"/>
                                      </p:to>
                                    </p:set>
                                    <p:anim calcmode="lin" valueType="num">
                                      <p:cBhvr additive="base">
                                        <p:cTn id="164" dur="500" fill="hold"/>
                                        <p:tgtEl>
                                          <p:spTgt spid="2"/>
                                        </p:tgtEl>
                                        <p:attrNameLst>
                                          <p:attrName>ppt_x</p:attrName>
                                        </p:attrNameLst>
                                      </p:cBhvr>
                                      <p:tavLst>
                                        <p:tav tm="0">
                                          <p:val>
                                            <p:strVal val="0-#ppt_w/2"/>
                                          </p:val>
                                        </p:tav>
                                        <p:tav tm="100000">
                                          <p:val>
                                            <p:strVal val="#ppt_x"/>
                                          </p:val>
                                        </p:tav>
                                      </p:tavLst>
                                    </p:anim>
                                    <p:anim calcmode="lin" valueType="num">
                                      <p:cBhvr additive="base">
                                        <p:cTn id="16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 grpId="0" bldLvl="0" animBg="1"/>
      <p:bldP spid="11" grpId="0"/>
      <p:bldP spid="15" grpId="0"/>
      <p:bldP spid="19" grpId="0"/>
      <p:bldP spid="23" grpId="0"/>
      <p:bldP spid="24" grpId="0" bldLvl="0" animBg="1"/>
      <p:bldP spid="25" grpId="0"/>
      <p:bldP spid="26" grpId="0" bldLvl="0" animBg="1"/>
      <p:bldP spid="27" grpId="0"/>
      <p:bldP spid="28" grpId="0" bldLvl="0" animBg="1"/>
      <p:bldP spid="29" grpId="0"/>
      <p:bldP spid="30" grpId="0" bldLvl="0" animBg="1"/>
      <p:bldP spid="31" grpId="0"/>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 name="椭圆 1"/>
          <p:cNvSpPr>
            <a:spLocks noChangeArrowheads="1"/>
          </p:cNvSpPr>
          <p:nvPr/>
        </p:nvSpPr>
        <p:spPr bwMode="auto">
          <a:xfrm>
            <a:off x="1344684" y="1796819"/>
            <a:ext cx="2334683"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pPr algn="l"/>
            <a:endParaRPr lang="zh-CN" altLang="zh-CN" sz="2400">
              <a:cs typeface="+mn-ea"/>
              <a:sym typeface="+mn-lt"/>
            </a:endParaRPr>
          </a:p>
        </p:txBody>
      </p:sp>
      <p:sp>
        <p:nvSpPr>
          <p:cNvPr id="2" name="椭圆 1"/>
          <p:cNvSpPr>
            <a:spLocks noChangeArrowheads="1"/>
          </p:cNvSpPr>
          <p:nvPr/>
        </p:nvSpPr>
        <p:spPr bwMode="auto">
          <a:xfrm>
            <a:off x="3679367" y="1817985"/>
            <a:ext cx="2336800"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pPr algn="l"/>
            <a:endParaRPr lang="zh-CN" altLang="zh-CN" sz="2400">
              <a:cs typeface="+mn-ea"/>
              <a:sym typeface="+mn-lt"/>
            </a:endParaRPr>
          </a:p>
        </p:txBody>
      </p:sp>
      <p:sp>
        <p:nvSpPr>
          <p:cNvPr id="6" name="TextBox 14"/>
          <p:cNvSpPr>
            <a:spLocks noChangeArrowheads="1"/>
          </p:cNvSpPr>
          <p:nvPr/>
        </p:nvSpPr>
        <p:spPr bwMode="auto">
          <a:xfrm>
            <a:off x="2159600" y="1811635"/>
            <a:ext cx="85217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265" b="1" dirty="0">
                <a:solidFill>
                  <a:schemeClr val="accent1"/>
                </a:solidFill>
                <a:cs typeface="+mn-ea"/>
                <a:sym typeface="+mn-lt"/>
              </a:rPr>
              <a:t>01</a:t>
            </a:r>
          </a:p>
        </p:txBody>
      </p:sp>
      <p:sp>
        <p:nvSpPr>
          <p:cNvPr id="7" name="TextBox 15"/>
          <p:cNvSpPr>
            <a:spLocks noChangeArrowheads="1"/>
          </p:cNvSpPr>
          <p:nvPr/>
        </p:nvSpPr>
        <p:spPr bwMode="auto">
          <a:xfrm>
            <a:off x="4368408" y="1811635"/>
            <a:ext cx="85217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265" b="1" dirty="0">
                <a:solidFill>
                  <a:schemeClr val="accent1"/>
                </a:solidFill>
                <a:cs typeface="+mn-ea"/>
                <a:sym typeface="+mn-lt"/>
              </a:rPr>
              <a:t>02</a:t>
            </a:r>
          </a:p>
        </p:txBody>
      </p:sp>
      <p:sp>
        <p:nvSpPr>
          <p:cNvPr id="9" name="直接连接符 18"/>
          <p:cNvSpPr>
            <a:spLocks noChangeShapeType="1"/>
          </p:cNvSpPr>
          <p:nvPr/>
        </p:nvSpPr>
        <p:spPr bwMode="auto">
          <a:xfrm>
            <a:off x="1632551" y="2590568"/>
            <a:ext cx="1714500"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0" name="直接连接符 19"/>
          <p:cNvSpPr>
            <a:spLocks noChangeShapeType="1"/>
          </p:cNvSpPr>
          <p:nvPr/>
        </p:nvSpPr>
        <p:spPr bwMode="auto">
          <a:xfrm>
            <a:off x="3990518" y="2590568"/>
            <a:ext cx="1714500"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11" name="TextBox 22"/>
          <p:cNvSpPr>
            <a:spLocks noChangeArrowheads="1"/>
          </p:cNvSpPr>
          <p:nvPr/>
        </p:nvSpPr>
        <p:spPr bwMode="auto">
          <a:xfrm>
            <a:off x="1433584" y="2747201"/>
            <a:ext cx="2330449" cy="4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265" b="1" dirty="0">
                <a:solidFill>
                  <a:schemeClr val="tx1">
                    <a:lumMod val="85000"/>
                    <a:lumOff val="15000"/>
                  </a:schemeClr>
                </a:solidFill>
                <a:cs typeface="+mn-ea"/>
                <a:sym typeface="+mn-lt"/>
              </a:rPr>
              <a:t>点此输入标题</a:t>
            </a:r>
          </a:p>
        </p:txBody>
      </p:sp>
      <p:sp>
        <p:nvSpPr>
          <p:cNvPr id="12" name="TextBox 23"/>
          <p:cNvSpPr>
            <a:spLocks noChangeArrowheads="1"/>
          </p:cNvSpPr>
          <p:nvPr/>
        </p:nvSpPr>
        <p:spPr bwMode="auto">
          <a:xfrm>
            <a:off x="1463218" y="3208635"/>
            <a:ext cx="2330449" cy="4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1865">
                <a:solidFill>
                  <a:schemeClr val="tx1">
                    <a:lumMod val="85000"/>
                    <a:lumOff val="15000"/>
                  </a:schemeClr>
                </a:solidFill>
                <a:cs typeface="+mn-ea"/>
                <a:sym typeface="+mn-lt"/>
              </a:rPr>
              <a:t>点此输入文字</a:t>
            </a:r>
          </a:p>
        </p:txBody>
      </p:sp>
      <p:sp>
        <p:nvSpPr>
          <p:cNvPr id="13" name="TextBox 24"/>
          <p:cNvSpPr>
            <a:spLocks noChangeArrowheads="1"/>
          </p:cNvSpPr>
          <p:nvPr/>
        </p:nvSpPr>
        <p:spPr bwMode="auto">
          <a:xfrm>
            <a:off x="3797900" y="2747201"/>
            <a:ext cx="2328333" cy="4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265" b="1">
                <a:solidFill>
                  <a:schemeClr val="tx1">
                    <a:lumMod val="85000"/>
                    <a:lumOff val="15000"/>
                  </a:schemeClr>
                </a:solidFill>
                <a:cs typeface="+mn-ea"/>
                <a:sym typeface="+mn-lt"/>
              </a:rPr>
              <a:t>点此输入标题</a:t>
            </a:r>
          </a:p>
        </p:txBody>
      </p:sp>
      <p:sp>
        <p:nvSpPr>
          <p:cNvPr id="14" name="TextBox 25"/>
          <p:cNvSpPr>
            <a:spLocks noChangeArrowheads="1"/>
          </p:cNvSpPr>
          <p:nvPr/>
        </p:nvSpPr>
        <p:spPr bwMode="auto">
          <a:xfrm>
            <a:off x="3827534" y="3208635"/>
            <a:ext cx="2328333" cy="4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1865">
                <a:solidFill>
                  <a:schemeClr val="tx1">
                    <a:lumMod val="85000"/>
                    <a:lumOff val="15000"/>
                  </a:schemeClr>
                </a:solidFill>
                <a:cs typeface="+mn-ea"/>
                <a:sym typeface="+mn-lt"/>
              </a:rPr>
              <a:t>点此输入文字</a:t>
            </a:r>
          </a:p>
        </p:txBody>
      </p:sp>
      <p:grpSp>
        <p:nvGrpSpPr>
          <p:cNvPr id="15" name="Group 22"/>
          <p:cNvGrpSpPr/>
          <p:nvPr/>
        </p:nvGrpSpPr>
        <p:grpSpPr bwMode="auto">
          <a:xfrm>
            <a:off x="1437322" y="5183181"/>
            <a:ext cx="1324973" cy="503239"/>
            <a:chOff x="0" y="0"/>
            <a:chExt cx="1323127" cy="504056"/>
          </a:xfrm>
        </p:grpSpPr>
        <p:sp>
          <p:nvSpPr>
            <p:cNvPr id="16" name="矩形 46"/>
            <p:cNvSpPr>
              <a:spLocks noChangeArrowheads="1"/>
            </p:cNvSpPr>
            <p:nvPr/>
          </p:nvSpPr>
          <p:spPr bwMode="auto">
            <a:xfrm>
              <a:off x="0" y="0"/>
              <a:ext cx="1323127" cy="504056"/>
            </a:xfrm>
            <a:prstGeom prst="rect">
              <a:avLst/>
            </a:prstGeom>
            <a:solidFill>
              <a:schemeClr val="accent1">
                <a:alpha val="24000"/>
              </a:schemeClr>
            </a:solidFill>
            <a:ln w="12700" cmpd="sng">
              <a:solidFill>
                <a:schemeClr val="accent1"/>
              </a:solidFill>
              <a:miter lim="800000"/>
            </a:ln>
          </p:spPr>
          <p:txBody>
            <a:bodyPr anchor="ctr"/>
            <a:lstStyle/>
            <a:p>
              <a:pPr algn="l"/>
              <a:endParaRPr lang="zh-CN" altLang="zh-CN" sz="2400">
                <a:cs typeface="+mn-ea"/>
                <a:sym typeface="+mn-lt"/>
              </a:endParaRPr>
            </a:p>
          </p:txBody>
        </p:sp>
        <p:sp>
          <p:nvSpPr>
            <p:cNvPr id="17" name="文本框 47"/>
            <p:cNvSpPr>
              <a:spLocks noChangeArrowheads="1"/>
            </p:cNvSpPr>
            <p:nvPr/>
          </p:nvSpPr>
          <p:spPr bwMode="auto">
            <a:xfrm>
              <a:off x="49322" y="36233"/>
              <a:ext cx="1271353" cy="431586"/>
            </a:xfrm>
            <a:prstGeom prst="rect">
              <a:avLst/>
            </a:prstGeom>
            <a:noFill/>
            <a:ln w="12700" cmpd="sng">
              <a:noFill/>
              <a:miter lim="800000"/>
            </a:ln>
          </p:spPr>
          <p:txBody>
            <a:bodyPr anchor="ctr"/>
            <a:lstStyle/>
            <a:p>
              <a:pPr algn="l"/>
              <a:r>
                <a:rPr lang="zh-CN" altLang="en-US" sz="1865" dirty="0">
                  <a:cs typeface="+mn-ea"/>
                  <a:sym typeface="+mn-lt"/>
                </a:rPr>
                <a:t>填加标题</a:t>
              </a:r>
            </a:p>
          </p:txBody>
        </p:sp>
      </p:grpSp>
      <p:sp>
        <p:nvSpPr>
          <p:cNvPr id="18" name="矩形 60"/>
          <p:cNvSpPr>
            <a:spLocks noChangeArrowheads="1"/>
          </p:cNvSpPr>
          <p:nvPr/>
        </p:nvSpPr>
        <p:spPr bwMode="auto">
          <a:xfrm>
            <a:off x="2832238" y="5133433"/>
            <a:ext cx="8424995" cy="6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l">
              <a:lnSpc>
                <a:spcPct val="130000"/>
              </a:lnSpc>
            </a:pPr>
            <a:r>
              <a:rPr lang="zh-CN" altLang="en-US" sz="1335" dirty="0">
                <a:cs typeface="+mn-ea"/>
                <a:sym typeface="+mn-lt"/>
              </a:rPr>
              <a:t>单击此处添加文本单击此处添加</a:t>
            </a:r>
            <a:r>
              <a:rPr lang="zh-CN" altLang="en-US" sz="1335" dirty="0" smtClean="0">
                <a:cs typeface="+mn-ea"/>
                <a:sym typeface="+mn-lt"/>
              </a:rPr>
              <a:t>文本单击此处</a:t>
            </a:r>
            <a:r>
              <a:rPr lang="zh-CN" altLang="en-US" sz="1335" dirty="0">
                <a:cs typeface="+mn-ea"/>
                <a:sym typeface="+mn-lt"/>
              </a:rPr>
              <a:t>添加文本单击此处添加</a:t>
            </a:r>
            <a:r>
              <a:rPr lang="zh-CN" altLang="en-US" sz="1335" dirty="0" smtClean="0">
                <a:cs typeface="+mn-ea"/>
                <a:sym typeface="+mn-lt"/>
              </a:rPr>
              <a:t>文本</a:t>
            </a:r>
            <a:r>
              <a:rPr lang="zh-CN" altLang="en-US" sz="1335" dirty="0">
                <a:cs typeface="+mn-ea"/>
                <a:sym typeface="+mn-lt"/>
              </a:rPr>
              <a:t>单击此处添加文本单击此处</a:t>
            </a:r>
            <a:r>
              <a:rPr lang="zh-CN" altLang="en-US" sz="1335" dirty="0" smtClean="0">
                <a:cs typeface="+mn-ea"/>
                <a:sym typeface="+mn-lt"/>
              </a:rPr>
              <a:t>添加</a:t>
            </a:r>
            <a:endParaRPr lang="en-US" altLang="zh-CN" sz="1335" dirty="0" smtClean="0">
              <a:cs typeface="+mn-ea"/>
              <a:sym typeface="+mn-lt"/>
            </a:endParaRPr>
          </a:p>
          <a:p>
            <a:pPr algn="l">
              <a:lnSpc>
                <a:spcPct val="130000"/>
              </a:lnSpc>
            </a:pPr>
            <a:r>
              <a:rPr lang="zh-CN" altLang="en-US" sz="1335" dirty="0" smtClean="0">
                <a:cs typeface="+mn-ea"/>
                <a:sym typeface="+mn-lt"/>
              </a:rPr>
              <a:t>单击</a:t>
            </a:r>
            <a:r>
              <a:rPr lang="zh-CN" altLang="en-US" sz="1335" dirty="0">
                <a:cs typeface="+mn-ea"/>
                <a:sym typeface="+mn-lt"/>
              </a:rPr>
              <a:t>此处添加文本单击此处添加文本单击此处添加文本单击此处添加文本单击此处添加</a:t>
            </a:r>
            <a:r>
              <a:rPr lang="zh-CN" altLang="en-US" sz="1335" dirty="0" smtClean="0">
                <a:cs typeface="+mn-ea"/>
                <a:sym typeface="+mn-lt"/>
              </a:rPr>
              <a:t>文本</a:t>
            </a:r>
            <a:endParaRPr lang="en-US" altLang="zh-CN" sz="1335" dirty="0">
              <a:cs typeface="+mn-ea"/>
              <a:sym typeface="+mn-lt"/>
            </a:endParaRPr>
          </a:p>
        </p:txBody>
      </p:sp>
      <p:sp>
        <p:nvSpPr>
          <p:cNvPr id="19" name="椭圆 1"/>
          <p:cNvSpPr>
            <a:spLocks noChangeArrowheads="1"/>
          </p:cNvSpPr>
          <p:nvPr/>
        </p:nvSpPr>
        <p:spPr bwMode="auto">
          <a:xfrm>
            <a:off x="6016167" y="1817985"/>
            <a:ext cx="2334684"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w="12700" cmpd="sng">
            <a:solidFill>
              <a:schemeClr val="accent1"/>
            </a:solidFill>
            <a:miter lim="800000"/>
          </a:ln>
        </p:spPr>
        <p:txBody>
          <a:bodyPr anchor="ctr"/>
          <a:lstStyle/>
          <a:p>
            <a:pPr algn="l"/>
            <a:endParaRPr lang="zh-CN" altLang="zh-CN" sz="2400">
              <a:cs typeface="+mn-ea"/>
              <a:sym typeface="+mn-lt"/>
            </a:endParaRPr>
          </a:p>
        </p:txBody>
      </p:sp>
      <p:sp>
        <p:nvSpPr>
          <p:cNvPr id="20" name="TextBox 16"/>
          <p:cNvSpPr>
            <a:spLocks noChangeArrowheads="1"/>
          </p:cNvSpPr>
          <p:nvPr/>
        </p:nvSpPr>
        <p:spPr bwMode="auto">
          <a:xfrm>
            <a:off x="6816267" y="1811635"/>
            <a:ext cx="85217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265" b="1" dirty="0">
                <a:solidFill>
                  <a:schemeClr val="accent1"/>
                </a:solidFill>
                <a:cs typeface="+mn-ea"/>
                <a:sym typeface="+mn-lt"/>
              </a:rPr>
              <a:t>03</a:t>
            </a:r>
          </a:p>
        </p:txBody>
      </p:sp>
      <p:sp>
        <p:nvSpPr>
          <p:cNvPr id="21" name="直接连接符 20"/>
          <p:cNvSpPr>
            <a:spLocks noChangeShapeType="1"/>
          </p:cNvSpPr>
          <p:nvPr/>
        </p:nvSpPr>
        <p:spPr bwMode="auto">
          <a:xfrm>
            <a:off x="6325200" y="2590568"/>
            <a:ext cx="1714500"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2" name="TextBox 26"/>
          <p:cNvSpPr>
            <a:spLocks noChangeArrowheads="1"/>
          </p:cNvSpPr>
          <p:nvPr/>
        </p:nvSpPr>
        <p:spPr bwMode="auto">
          <a:xfrm>
            <a:off x="6141051" y="2747201"/>
            <a:ext cx="2330449" cy="4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265" b="1">
                <a:solidFill>
                  <a:schemeClr val="tx1">
                    <a:lumMod val="85000"/>
                    <a:lumOff val="15000"/>
                  </a:schemeClr>
                </a:solidFill>
                <a:cs typeface="+mn-ea"/>
                <a:sym typeface="+mn-lt"/>
              </a:rPr>
              <a:t>点此输入标题</a:t>
            </a:r>
          </a:p>
        </p:txBody>
      </p:sp>
      <p:sp>
        <p:nvSpPr>
          <p:cNvPr id="23" name="TextBox 27"/>
          <p:cNvSpPr>
            <a:spLocks noChangeArrowheads="1"/>
          </p:cNvSpPr>
          <p:nvPr/>
        </p:nvSpPr>
        <p:spPr bwMode="auto">
          <a:xfrm>
            <a:off x="6170684" y="3208635"/>
            <a:ext cx="2328333" cy="4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1865">
                <a:solidFill>
                  <a:schemeClr val="tx1">
                    <a:lumMod val="85000"/>
                    <a:lumOff val="15000"/>
                  </a:schemeClr>
                </a:solidFill>
                <a:cs typeface="+mn-ea"/>
                <a:sym typeface="+mn-lt"/>
              </a:rPr>
              <a:t>点此输入文字</a:t>
            </a:r>
          </a:p>
        </p:txBody>
      </p:sp>
      <p:sp>
        <p:nvSpPr>
          <p:cNvPr id="24" name="椭圆 11"/>
          <p:cNvSpPr>
            <a:spLocks noChangeArrowheads="1"/>
          </p:cNvSpPr>
          <p:nvPr/>
        </p:nvSpPr>
        <p:spPr bwMode="auto">
          <a:xfrm>
            <a:off x="8352967" y="1817985"/>
            <a:ext cx="2497667" cy="2495549"/>
          </a:xfrm>
          <a:prstGeom prst="ellipse">
            <a:avLst/>
          </a:prstGeom>
          <a:solidFill>
            <a:schemeClr val="accent1">
              <a:alpha val="24000"/>
            </a:schemeClr>
          </a:solidFill>
          <a:ln w="12700" cmpd="sng">
            <a:solidFill>
              <a:schemeClr val="accent1"/>
            </a:solidFill>
            <a:miter lim="800000"/>
          </a:ln>
        </p:spPr>
        <p:txBody>
          <a:bodyPr anchor="ctr"/>
          <a:lstStyle/>
          <a:p>
            <a:pPr algn="l"/>
            <a:endParaRPr lang="zh-CN" altLang="zh-CN" sz="2400">
              <a:cs typeface="+mn-ea"/>
              <a:sym typeface="+mn-lt"/>
            </a:endParaRPr>
          </a:p>
        </p:txBody>
      </p:sp>
      <p:sp>
        <p:nvSpPr>
          <p:cNvPr id="25" name="TextBox 17"/>
          <p:cNvSpPr>
            <a:spLocks noChangeArrowheads="1"/>
          </p:cNvSpPr>
          <p:nvPr/>
        </p:nvSpPr>
        <p:spPr bwMode="auto">
          <a:xfrm>
            <a:off x="9072931" y="1811635"/>
            <a:ext cx="85217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zh-CN" sz="4265" b="1" dirty="0">
                <a:solidFill>
                  <a:schemeClr val="accent1"/>
                </a:solidFill>
                <a:cs typeface="+mn-ea"/>
                <a:sym typeface="+mn-lt"/>
              </a:rPr>
              <a:t>04</a:t>
            </a:r>
          </a:p>
        </p:txBody>
      </p:sp>
      <p:sp>
        <p:nvSpPr>
          <p:cNvPr id="26" name="直接连接符 21"/>
          <p:cNvSpPr>
            <a:spLocks noChangeShapeType="1"/>
          </p:cNvSpPr>
          <p:nvPr/>
        </p:nvSpPr>
        <p:spPr bwMode="auto">
          <a:xfrm>
            <a:off x="8672584" y="2590568"/>
            <a:ext cx="191346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7" name="TextBox 28"/>
          <p:cNvSpPr>
            <a:spLocks noChangeArrowheads="1"/>
          </p:cNvSpPr>
          <p:nvPr/>
        </p:nvSpPr>
        <p:spPr bwMode="auto">
          <a:xfrm>
            <a:off x="8543467" y="2785301"/>
            <a:ext cx="2328333" cy="4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265" b="1">
                <a:solidFill>
                  <a:schemeClr val="tx1">
                    <a:lumMod val="85000"/>
                    <a:lumOff val="15000"/>
                  </a:schemeClr>
                </a:solidFill>
                <a:cs typeface="+mn-ea"/>
                <a:sym typeface="+mn-lt"/>
              </a:rPr>
              <a:t>点此输入标题</a:t>
            </a:r>
          </a:p>
        </p:txBody>
      </p:sp>
      <p:sp>
        <p:nvSpPr>
          <p:cNvPr id="28" name="TextBox 29"/>
          <p:cNvSpPr>
            <a:spLocks noChangeArrowheads="1"/>
          </p:cNvSpPr>
          <p:nvPr/>
        </p:nvSpPr>
        <p:spPr bwMode="auto">
          <a:xfrm>
            <a:off x="8573100" y="3246735"/>
            <a:ext cx="2328333" cy="4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1865">
                <a:solidFill>
                  <a:schemeClr val="tx1">
                    <a:lumMod val="85000"/>
                    <a:lumOff val="15000"/>
                  </a:schemeClr>
                </a:solidFill>
                <a:cs typeface="+mn-ea"/>
                <a:sym typeface="+mn-lt"/>
              </a:rPr>
              <a:t>点此输入文字</a:t>
            </a:r>
          </a:p>
        </p:txBody>
      </p:sp>
      <p:cxnSp>
        <p:nvCxnSpPr>
          <p:cNvPr id="29" name="Straight Connector 42"/>
          <p:cNvCxnSpPr/>
          <p:nvPr/>
        </p:nvCxnSpPr>
        <p:spPr>
          <a:xfrm>
            <a:off x="1200056" y="4869160"/>
            <a:ext cx="9989409"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907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ppt_w"/>
                                          </p:val>
                                        </p:tav>
                                        <p:tav tm="100000">
                                          <p:val>
                                            <p:strVal val="#ppt_w"/>
                                          </p:val>
                                        </p:tav>
                                      </p:tavLst>
                                    </p:anim>
                                    <p:anim calcmode="lin" valueType="num">
                                      <p:cBhvr>
                                        <p:cTn id="8" dur="25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strVal val="4*#ppt_w"/>
                                          </p:val>
                                        </p:tav>
                                        <p:tav tm="100000">
                                          <p:val>
                                            <p:strVal val="#ppt_w"/>
                                          </p:val>
                                        </p:tav>
                                      </p:tavLst>
                                    </p:anim>
                                    <p:anim calcmode="lin" valueType="num">
                                      <p:cBhvr>
                                        <p:cTn id="12" dur="250" fill="hold"/>
                                        <p:tgtEl>
                                          <p:spTgt spid="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250" fill="hold"/>
                                        <p:tgtEl>
                                          <p:spTgt spid="19"/>
                                        </p:tgtEl>
                                        <p:attrNameLst>
                                          <p:attrName>ppt_w</p:attrName>
                                        </p:attrNameLst>
                                      </p:cBhvr>
                                      <p:tavLst>
                                        <p:tav tm="0">
                                          <p:val>
                                            <p:strVal val="4*#ppt_w"/>
                                          </p:val>
                                        </p:tav>
                                        <p:tav tm="100000">
                                          <p:val>
                                            <p:strVal val="#ppt_w"/>
                                          </p:val>
                                        </p:tav>
                                      </p:tavLst>
                                    </p:anim>
                                    <p:anim calcmode="lin" valueType="num">
                                      <p:cBhvr>
                                        <p:cTn id="16" dur="250" fill="hold"/>
                                        <p:tgtEl>
                                          <p:spTgt spid="19"/>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50" fill="hold"/>
                                        <p:tgtEl>
                                          <p:spTgt spid="24"/>
                                        </p:tgtEl>
                                        <p:attrNameLst>
                                          <p:attrName>ppt_w</p:attrName>
                                        </p:attrNameLst>
                                      </p:cBhvr>
                                      <p:tavLst>
                                        <p:tav tm="0">
                                          <p:val>
                                            <p:strVal val="4*#ppt_w"/>
                                          </p:val>
                                        </p:tav>
                                        <p:tav tm="100000">
                                          <p:val>
                                            <p:strVal val="#ppt_w"/>
                                          </p:val>
                                        </p:tav>
                                      </p:tavLst>
                                    </p:anim>
                                    <p:anim calcmode="lin" valueType="num">
                                      <p:cBhvr>
                                        <p:cTn id="20" dur="250" fill="hold"/>
                                        <p:tgtEl>
                                          <p:spTgt spid="24"/>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12"/>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anim calcmode="lin" valueType="num">
                                      <p:cBhvr>
                                        <p:cTn id="5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11"/>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4"/>
                                        </p:tgtEl>
                                        <p:attrNameLst>
                                          <p:attrName>ppt_y</p:attrName>
                                        </p:attrNameLst>
                                      </p:cBhvr>
                                      <p:tavLst>
                                        <p:tav tm="0">
                                          <p:val>
                                            <p:strVal val="#ppt_y"/>
                                          </p:val>
                                        </p:tav>
                                        <p:tav tm="100000">
                                          <p:val>
                                            <p:strVal val="#ppt_y"/>
                                          </p:val>
                                        </p:tav>
                                      </p:tavLst>
                                    </p:anim>
                                    <p:anim calcmode="lin" valueType="num">
                                      <p:cBhvr>
                                        <p:cTn id="6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4"/>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14"/>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13"/>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3"/>
                                        </p:tgtEl>
                                        <p:attrNameLst>
                                          <p:attrName>ppt_y</p:attrName>
                                        </p:attrNameLst>
                                      </p:cBhvr>
                                      <p:tavLst>
                                        <p:tav tm="0">
                                          <p:val>
                                            <p:strVal val="#ppt_y"/>
                                          </p:val>
                                        </p:tav>
                                        <p:tav tm="100000">
                                          <p:val>
                                            <p:strVal val="#ppt_y"/>
                                          </p:val>
                                        </p:tav>
                                      </p:tavLst>
                                    </p:anim>
                                    <p:anim calcmode="lin" valueType="num">
                                      <p:cBhvr>
                                        <p:cTn id="8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3"/>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
                                        </p:tgtEl>
                                        <p:attrNameLst>
                                          <p:attrName>ppt_y</p:attrName>
                                        </p:attrNameLst>
                                      </p:cBhvr>
                                      <p:tavLst>
                                        <p:tav tm="0">
                                          <p:val>
                                            <p:strVal val="#ppt_y"/>
                                          </p:val>
                                        </p:tav>
                                        <p:tav tm="100000">
                                          <p:val>
                                            <p:strVal val="#ppt_y"/>
                                          </p:val>
                                        </p:tav>
                                      </p:tavLst>
                                    </p:anim>
                                    <p:anim calcmode="lin" valueType="num">
                                      <p:cBhvr>
                                        <p:cTn id="8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22"/>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8"/>
                                        </p:tgtEl>
                                        <p:attrNameLst>
                                          <p:attrName>ppt_y</p:attrName>
                                        </p:attrNameLst>
                                      </p:cBhvr>
                                      <p:tavLst>
                                        <p:tav tm="0">
                                          <p:val>
                                            <p:strVal val="#ppt_y"/>
                                          </p:val>
                                        </p:tav>
                                        <p:tav tm="100000">
                                          <p:val>
                                            <p:strVal val="#ppt_y"/>
                                          </p:val>
                                        </p:tav>
                                      </p:tavLst>
                                    </p:anim>
                                    <p:anim calcmode="lin" valueType="num">
                                      <p:cBhvr>
                                        <p:cTn id="9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8"/>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7"/>
                                        </p:tgtEl>
                                        <p:attrNameLst>
                                          <p:attrName>ppt_y</p:attrName>
                                        </p:attrNameLst>
                                      </p:cBhvr>
                                      <p:tavLst>
                                        <p:tav tm="0">
                                          <p:val>
                                            <p:strVal val="#ppt_y"/>
                                          </p:val>
                                        </p:tav>
                                        <p:tav tm="100000">
                                          <p:val>
                                            <p:strVal val="#ppt_y"/>
                                          </p:val>
                                        </p:tav>
                                      </p:tavLst>
                                    </p:anim>
                                    <p:anim calcmode="lin" valueType="num">
                                      <p:cBhvr>
                                        <p:cTn id="10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27"/>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500" fill="hold"/>
                                        <p:tgtEl>
                                          <p:spTgt spid="29"/>
                                        </p:tgtEl>
                                        <p:attrNameLst>
                                          <p:attrName>ppt_x</p:attrName>
                                        </p:attrNameLst>
                                      </p:cBhvr>
                                      <p:tavLst>
                                        <p:tav tm="0">
                                          <p:val>
                                            <p:strVal val="#ppt_x"/>
                                          </p:val>
                                        </p:tav>
                                        <p:tav tm="100000">
                                          <p:val>
                                            <p:strVal val="#ppt_x"/>
                                          </p:val>
                                        </p:tav>
                                      </p:tavLst>
                                    </p:anim>
                                    <p:anim calcmode="lin" valueType="num">
                                      <p:cBhvr additive="base">
                                        <p:cTn id="111" dur="500" fill="hold"/>
                                        <p:tgtEl>
                                          <p:spTgt spid="29"/>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left)">
                                      <p:cBhvr>
                                        <p:cTn id="1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2" grpId="0" bldLvl="0" animBg="1" autoUpdateAnimBg="0"/>
      <p:bldP spid="6" grpId="0" bldLvl="0" autoUpdateAnimBg="0"/>
      <p:bldP spid="7" grpId="0" bldLvl="0" autoUpdateAnimBg="0"/>
      <p:bldP spid="9" grpId="0" bldLvl="0" animBg="1"/>
      <p:bldP spid="10" grpId="0" bldLvl="0" animBg="1"/>
      <p:bldP spid="11" grpId="0" bldLvl="0" autoUpdateAnimBg="0"/>
      <p:bldP spid="12" grpId="0" bldLvl="0" autoUpdateAnimBg="0"/>
      <p:bldP spid="13" grpId="0" bldLvl="0" autoUpdateAnimBg="0"/>
      <p:bldP spid="14" grpId="0" bldLvl="0" autoUpdateAnimBg="0"/>
      <p:bldP spid="18" grpId="0"/>
      <p:bldP spid="19" grpId="0" bldLvl="0" animBg="1" autoUpdateAnimBg="0"/>
      <p:bldP spid="20" grpId="0" bldLvl="0" autoUpdateAnimBg="0"/>
      <p:bldP spid="21" grpId="0" bldLvl="0" animBg="1"/>
      <p:bldP spid="22" grpId="0" bldLvl="0" autoUpdateAnimBg="0"/>
      <p:bldP spid="23" grpId="0" bldLvl="0" autoUpdateAnimBg="0"/>
      <p:bldP spid="24" grpId="0" bldLvl="0" animBg="1" autoUpdateAnimBg="0"/>
      <p:bldP spid="25" grpId="0" bldLvl="0" autoUpdateAnimBg="0"/>
      <p:bldP spid="26" grpId="0" bldLvl="0" animBg="1"/>
      <p:bldP spid="27" grpId="0" bldLvl="0" autoUpdateAnimBg="0"/>
      <p:bldP spid="2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 name="Shape 6891"/>
          <p:cNvSpPr/>
          <p:nvPr/>
        </p:nvSpPr>
        <p:spPr>
          <a:xfrm flipH="1">
            <a:off x="7038828" y="2580525"/>
            <a:ext cx="1362527" cy="136232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sz="2400">
              <a:cs typeface="+mn-ea"/>
              <a:sym typeface="+mn-lt"/>
            </a:endParaRPr>
          </a:p>
        </p:txBody>
      </p:sp>
      <p:sp>
        <p:nvSpPr>
          <p:cNvPr id="2" name="Shape 6914"/>
          <p:cNvSpPr/>
          <p:nvPr/>
        </p:nvSpPr>
        <p:spPr>
          <a:xfrm>
            <a:off x="3862447" y="1392173"/>
            <a:ext cx="2365896" cy="215017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alpha val="24000"/>
            </a:schemeClr>
          </a:solidFill>
          <a:ln w="12700" cmpd="sng">
            <a:solidFill>
              <a:schemeClr val="accent1"/>
            </a:solidFill>
            <a:miter lim="800000"/>
          </a:ln>
        </p:spPr>
        <p:txBody>
          <a:bodyPr anchor="ctr"/>
          <a:lstStyle/>
          <a:p>
            <a:endParaRPr sz="2400">
              <a:cs typeface="+mn-ea"/>
              <a:sym typeface="+mn-lt"/>
            </a:endParaRPr>
          </a:p>
        </p:txBody>
      </p:sp>
      <p:sp>
        <p:nvSpPr>
          <p:cNvPr id="6" name="Shape 6915"/>
          <p:cNvSpPr/>
          <p:nvPr/>
        </p:nvSpPr>
        <p:spPr>
          <a:xfrm>
            <a:off x="6089875" y="1392171"/>
            <a:ext cx="2145376" cy="2386045"/>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alpha val="24000"/>
            </a:schemeClr>
          </a:solidFill>
          <a:ln w="12700" cmpd="sng">
            <a:solidFill>
              <a:schemeClr val="accent1"/>
            </a:solidFill>
            <a:miter lim="800000"/>
          </a:ln>
        </p:spPr>
        <p:txBody>
          <a:bodyPr anchor="ctr"/>
          <a:lstStyle/>
          <a:p>
            <a:endParaRPr sz="2400">
              <a:cs typeface="+mn-ea"/>
              <a:sym typeface="+mn-lt"/>
            </a:endParaRPr>
          </a:p>
        </p:txBody>
      </p:sp>
      <p:sp>
        <p:nvSpPr>
          <p:cNvPr id="7" name="Shape 6916"/>
          <p:cNvSpPr/>
          <p:nvPr/>
        </p:nvSpPr>
        <p:spPr>
          <a:xfrm>
            <a:off x="3862448" y="3398773"/>
            <a:ext cx="2129989" cy="23672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1">
              <a:alpha val="24000"/>
            </a:schemeClr>
          </a:solidFill>
          <a:ln w="12700" cmpd="sng">
            <a:solidFill>
              <a:schemeClr val="accent1"/>
            </a:solidFill>
            <a:miter lim="800000"/>
          </a:ln>
        </p:spPr>
        <p:txBody>
          <a:bodyPr anchor="ctr"/>
          <a:lstStyle/>
          <a:p>
            <a:endParaRPr sz="2400">
              <a:cs typeface="+mn-ea"/>
              <a:sym typeface="+mn-lt"/>
            </a:endParaRPr>
          </a:p>
        </p:txBody>
      </p:sp>
      <p:sp>
        <p:nvSpPr>
          <p:cNvPr id="9" name="Shape 6917"/>
          <p:cNvSpPr/>
          <p:nvPr/>
        </p:nvSpPr>
        <p:spPr>
          <a:xfrm>
            <a:off x="5853970" y="3631225"/>
            <a:ext cx="2381281" cy="2134793"/>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1">
              <a:alpha val="24000"/>
            </a:schemeClr>
          </a:solidFill>
          <a:ln w="12700" cmpd="sng">
            <a:solidFill>
              <a:schemeClr val="accent1"/>
            </a:solidFill>
            <a:miter lim="800000"/>
          </a:ln>
        </p:spPr>
        <p:txBody>
          <a:bodyPr anchor="ctr"/>
          <a:lstStyle/>
          <a:p>
            <a:endParaRPr sz="2400">
              <a:cs typeface="+mn-ea"/>
              <a:sym typeface="+mn-lt"/>
            </a:endParaRPr>
          </a:p>
        </p:txBody>
      </p:sp>
      <p:sp>
        <p:nvSpPr>
          <p:cNvPr id="10" name="Shape 6926"/>
          <p:cNvSpPr/>
          <p:nvPr/>
        </p:nvSpPr>
        <p:spPr>
          <a:xfrm>
            <a:off x="3246543" y="1902403"/>
            <a:ext cx="1276023" cy="5948"/>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sz="1600">
              <a:cs typeface="+mn-ea"/>
              <a:sym typeface="+mn-lt"/>
            </a:endParaRPr>
          </a:p>
        </p:txBody>
      </p:sp>
      <p:sp>
        <p:nvSpPr>
          <p:cNvPr id="11" name="Shape 6927"/>
          <p:cNvSpPr/>
          <p:nvPr/>
        </p:nvSpPr>
        <p:spPr>
          <a:xfrm>
            <a:off x="3246542" y="4183577"/>
            <a:ext cx="700119" cy="203"/>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sz="1600">
              <a:cs typeface="+mn-ea"/>
              <a:sym typeface="+mn-lt"/>
            </a:endParaRPr>
          </a:p>
        </p:txBody>
      </p:sp>
      <p:sp>
        <p:nvSpPr>
          <p:cNvPr id="12" name="Shape 6928"/>
          <p:cNvSpPr/>
          <p:nvPr/>
        </p:nvSpPr>
        <p:spPr>
          <a:xfrm flipH="1">
            <a:off x="7763148" y="1902433"/>
            <a:ext cx="1172220"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sz="1600">
              <a:cs typeface="+mn-ea"/>
              <a:sym typeface="+mn-lt"/>
            </a:endParaRPr>
          </a:p>
        </p:txBody>
      </p:sp>
      <p:sp>
        <p:nvSpPr>
          <p:cNvPr id="13" name="Shape 6929"/>
          <p:cNvSpPr/>
          <p:nvPr/>
        </p:nvSpPr>
        <p:spPr>
          <a:xfrm flipH="1">
            <a:off x="7967186" y="4183579"/>
            <a:ext cx="968183" cy="1"/>
          </a:xfrm>
          <a:prstGeom prst="line">
            <a:avLst/>
          </a:prstGeom>
          <a:ln w="6350">
            <a:solidFill>
              <a:schemeClr val="bg1">
                <a:lumMod val="65000"/>
              </a:schemeClr>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sz="1600">
              <a:cs typeface="+mn-ea"/>
              <a:sym typeface="+mn-lt"/>
            </a:endParaRPr>
          </a:p>
        </p:txBody>
      </p:sp>
      <p:sp>
        <p:nvSpPr>
          <p:cNvPr id="14" name="Freeform 41"/>
          <p:cNvSpPr>
            <a:spLocks noEditPoints="1"/>
          </p:cNvSpPr>
          <p:nvPr/>
        </p:nvSpPr>
        <p:spPr bwMode="auto">
          <a:xfrm>
            <a:off x="5414739" y="3011327"/>
            <a:ext cx="1155396" cy="105102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ln>
        </p:spPr>
        <p:txBody>
          <a:bodyPr/>
          <a:lstStyle/>
          <a:p>
            <a:pPr>
              <a:defRPr/>
            </a:pPr>
            <a:endParaRPr lang="en-US" sz="2400" kern="0" dirty="0">
              <a:solidFill>
                <a:sysClr val="windowText" lastClr="000000"/>
              </a:solidFill>
              <a:cs typeface="+mn-ea"/>
              <a:sym typeface="+mn-lt"/>
            </a:endParaRPr>
          </a:p>
        </p:txBody>
      </p:sp>
      <p:sp>
        <p:nvSpPr>
          <p:cNvPr id="15" name="Content Placeholder 2"/>
          <p:cNvSpPr txBox="1"/>
          <p:nvPr/>
        </p:nvSpPr>
        <p:spPr>
          <a:xfrm>
            <a:off x="582440" y="1445538"/>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smtClean="0">
                <a:solidFill>
                  <a:schemeClr val="accent1"/>
                </a:solidFill>
                <a:cs typeface="+mn-ea"/>
                <a:sym typeface="+mn-lt"/>
              </a:rPr>
              <a:t>填加标题</a:t>
            </a:r>
            <a:endParaRPr lang="id-ID" sz="2135" b="1" dirty="0" smtClean="0">
              <a:solidFill>
                <a:schemeClr val="accent1"/>
              </a:solidFill>
              <a:cs typeface="+mn-ea"/>
              <a:sym typeface="+mn-lt"/>
            </a:endParaRPr>
          </a:p>
          <a:p>
            <a:pPr>
              <a:lnSpc>
                <a:spcPct val="120000"/>
              </a:lnSpc>
            </a:pPr>
            <a:r>
              <a:rPr lang="zh-CN" altLang="en-US" sz="1465" dirty="0">
                <a:solidFill>
                  <a:schemeClr val="tx1">
                    <a:lumMod val="85000"/>
                    <a:lumOff val="15000"/>
                  </a:schemeClr>
                </a:solidFill>
                <a:cs typeface="+mn-ea"/>
                <a:sym typeface="+mn-lt"/>
              </a:rPr>
              <a:t>单击添加文本单击添加文本单击添加文本单击添加文本单击添加文本单击添加文本</a:t>
            </a:r>
            <a:endParaRPr lang="en-US" altLang="zh-CN" sz="1465" dirty="0">
              <a:solidFill>
                <a:schemeClr val="tx1">
                  <a:lumMod val="85000"/>
                  <a:lumOff val="15000"/>
                </a:schemeClr>
              </a:solidFill>
              <a:cs typeface="+mn-ea"/>
              <a:sym typeface="+mn-lt"/>
            </a:endParaRPr>
          </a:p>
        </p:txBody>
      </p:sp>
      <p:sp>
        <p:nvSpPr>
          <p:cNvPr id="16" name="Content Placeholder 2"/>
          <p:cNvSpPr txBox="1"/>
          <p:nvPr/>
        </p:nvSpPr>
        <p:spPr>
          <a:xfrm>
            <a:off x="540888" y="3754431"/>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smtClean="0">
                <a:solidFill>
                  <a:schemeClr val="accent1"/>
                </a:solidFill>
                <a:cs typeface="+mn-ea"/>
                <a:sym typeface="+mn-lt"/>
              </a:rPr>
              <a:t>填加标题</a:t>
            </a:r>
            <a:endParaRPr lang="en-US" altLang="zh-CN" sz="2135" b="1" dirty="0">
              <a:solidFill>
                <a:schemeClr val="accent1"/>
              </a:solidFill>
              <a:cs typeface="+mn-ea"/>
              <a:sym typeface="+mn-lt"/>
            </a:endParaRPr>
          </a:p>
          <a:p>
            <a:pPr>
              <a:lnSpc>
                <a:spcPct val="120000"/>
              </a:lnSpc>
            </a:pPr>
            <a:r>
              <a:rPr lang="zh-CN" altLang="en-US" sz="1465" dirty="0">
                <a:solidFill>
                  <a:schemeClr val="tx1">
                    <a:lumMod val="85000"/>
                    <a:lumOff val="15000"/>
                  </a:schemeClr>
                </a:solidFill>
                <a:cs typeface="+mn-ea"/>
                <a:sym typeface="+mn-lt"/>
              </a:rPr>
              <a:t>单击添加文本单击添加文本单击添加文本单击添加文本单击添加文本单击添加文本</a:t>
            </a:r>
            <a:endParaRPr lang="en-US" altLang="zh-CN" sz="1465" dirty="0">
              <a:solidFill>
                <a:schemeClr val="tx1">
                  <a:lumMod val="85000"/>
                  <a:lumOff val="15000"/>
                </a:schemeClr>
              </a:solidFill>
              <a:cs typeface="+mn-ea"/>
              <a:sym typeface="+mn-lt"/>
            </a:endParaRPr>
          </a:p>
        </p:txBody>
      </p:sp>
      <p:sp>
        <p:nvSpPr>
          <p:cNvPr id="17" name="Content Placeholder 2"/>
          <p:cNvSpPr txBox="1"/>
          <p:nvPr/>
        </p:nvSpPr>
        <p:spPr>
          <a:xfrm>
            <a:off x="9031379" y="1459637"/>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smtClean="0">
                <a:solidFill>
                  <a:schemeClr val="accent1"/>
                </a:solidFill>
                <a:cs typeface="+mn-ea"/>
                <a:sym typeface="+mn-lt"/>
              </a:rPr>
              <a:t>填加标题</a:t>
            </a:r>
            <a:endParaRPr lang="id-ID" sz="2135" b="1" dirty="0" smtClean="0">
              <a:solidFill>
                <a:schemeClr val="accent1"/>
              </a:solidFill>
              <a:cs typeface="+mn-ea"/>
              <a:sym typeface="+mn-lt"/>
            </a:endParaRPr>
          </a:p>
          <a:p>
            <a:pPr algn="l">
              <a:lnSpc>
                <a:spcPct val="120000"/>
              </a:lnSpc>
            </a:pPr>
            <a:r>
              <a:rPr lang="zh-CN" altLang="en-US" sz="1465" dirty="0">
                <a:solidFill>
                  <a:schemeClr val="tx1">
                    <a:lumMod val="85000"/>
                    <a:lumOff val="15000"/>
                  </a:schemeClr>
                </a:solidFill>
                <a:cs typeface="+mn-ea"/>
                <a:sym typeface="+mn-lt"/>
              </a:rPr>
              <a:t>单击添加文本单击添加文本单击添加文本单击添加文本单击添加文本单击添加文本</a:t>
            </a:r>
            <a:endParaRPr lang="en-US" altLang="zh-CN" sz="1465" dirty="0">
              <a:solidFill>
                <a:schemeClr val="tx1">
                  <a:lumMod val="85000"/>
                  <a:lumOff val="15000"/>
                </a:schemeClr>
              </a:solidFill>
              <a:cs typeface="+mn-ea"/>
              <a:sym typeface="+mn-lt"/>
            </a:endParaRPr>
          </a:p>
        </p:txBody>
      </p:sp>
      <p:sp>
        <p:nvSpPr>
          <p:cNvPr id="18" name="Content Placeholder 2"/>
          <p:cNvSpPr txBox="1"/>
          <p:nvPr/>
        </p:nvSpPr>
        <p:spPr>
          <a:xfrm>
            <a:off x="9031379" y="3750602"/>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smtClean="0">
                <a:solidFill>
                  <a:schemeClr val="accent1"/>
                </a:solidFill>
                <a:cs typeface="+mn-ea"/>
                <a:sym typeface="+mn-lt"/>
              </a:rPr>
              <a:t>填加标题</a:t>
            </a:r>
            <a:endParaRPr lang="en-US" altLang="zh-CN" sz="2135" b="1" dirty="0">
              <a:solidFill>
                <a:schemeClr val="accent1"/>
              </a:solidFill>
              <a:cs typeface="+mn-ea"/>
              <a:sym typeface="+mn-lt"/>
            </a:endParaRPr>
          </a:p>
          <a:p>
            <a:pPr algn="l">
              <a:lnSpc>
                <a:spcPct val="120000"/>
              </a:lnSpc>
            </a:pPr>
            <a:r>
              <a:rPr lang="zh-CN" altLang="en-US" sz="1465" dirty="0">
                <a:solidFill>
                  <a:schemeClr val="tx1">
                    <a:lumMod val="85000"/>
                    <a:lumOff val="15000"/>
                  </a:schemeClr>
                </a:solidFill>
                <a:cs typeface="+mn-ea"/>
                <a:sym typeface="+mn-lt"/>
              </a:rPr>
              <a:t>单击添加文本单击添加文本单击添加文本单击添加文本单击添加文本单击添加文本</a:t>
            </a:r>
            <a:endParaRPr lang="en-US" altLang="zh-CN" sz="1465" dirty="0">
              <a:solidFill>
                <a:schemeClr val="tx1">
                  <a:lumMod val="85000"/>
                  <a:lumOff val="15000"/>
                </a:schemeClr>
              </a:solidFill>
              <a:cs typeface="+mn-ea"/>
              <a:sym typeface="+mn-lt"/>
            </a:endParaRPr>
          </a:p>
        </p:txBody>
      </p:sp>
    </p:spTree>
  </p:cSld>
  <p:clrMapOvr>
    <a:masterClrMapping/>
  </p:clrMapOvr>
  <p:transition advTm="790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7"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35" name="梯形 34"/>
          <p:cNvSpPr/>
          <p:nvPr/>
        </p:nvSpPr>
        <p:spPr>
          <a:xfrm rot="16200000">
            <a:off x="7455053" y="-459572"/>
            <a:ext cx="2291737" cy="7199871"/>
          </a:xfrm>
          <a:prstGeom prst="trapezoid">
            <a:avLst>
              <a:gd name="adj" fmla="val 169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37" name="梯形 36"/>
          <p:cNvSpPr/>
          <p:nvPr/>
        </p:nvSpPr>
        <p:spPr>
          <a:xfrm rot="5400000">
            <a:off x="1332240" y="636803"/>
            <a:ext cx="2344067" cy="5007345"/>
          </a:xfrm>
          <a:prstGeom prst="trapezoid">
            <a:avLst>
              <a:gd name="adj" fmla="val 1786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26" name="文本框 1"/>
          <p:cNvSpPr txBox="1"/>
          <p:nvPr/>
        </p:nvSpPr>
        <p:spPr>
          <a:xfrm>
            <a:off x="3729679" y="1779864"/>
            <a:ext cx="1249680" cy="521970"/>
          </a:xfrm>
          <a:prstGeom prst="rect">
            <a:avLst/>
          </a:prstGeom>
          <a:noFill/>
        </p:spPr>
        <p:txBody>
          <a:bodyPr wrap="none" lIns="91440" tIns="45720" rIns="91440" bIns="45720" rtlCol="0">
            <a:spAutoFit/>
          </a:bodyPr>
          <a:lstStyle/>
          <a:p>
            <a:r>
              <a:rPr lang="zh-CN" altLang="en-US" sz="2800" dirty="0">
                <a:solidFill>
                  <a:srgbClr val="C00000"/>
                </a:solidFill>
                <a:cs typeface="+mn-ea"/>
                <a:sym typeface="+mn-lt"/>
              </a:rPr>
              <a:t>过渡页</a:t>
            </a:r>
          </a:p>
        </p:txBody>
      </p:sp>
      <p:sp>
        <p:nvSpPr>
          <p:cNvPr id="27" name="文本框 2"/>
          <p:cNvSpPr txBox="1"/>
          <p:nvPr/>
        </p:nvSpPr>
        <p:spPr>
          <a:xfrm>
            <a:off x="3729679" y="2556164"/>
            <a:ext cx="1239520" cy="1198880"/>
          </a:xfrm>
          <a:prstGeom prst="rect">
            <a:avLst/>
          </a:prstGeom>
          <a:noFill/>
        </p:spPr>
        <p:txBody>
          <a:bodyPr wrap="none" lIns="91440" tIns="45720" rIns="91440" bIns="45720" rtlCol="0">
            <a:spAutoFit/>
          </a:bodyPr>
          <a:lstStyle/>
          <a:p>
            <a:r>
              <a:rPr lang="en-US" altLang="zh-CN" sz="1865" b="1" dirty="0" smtClean="0">
                <a:solidFill>
                  <a:schemeClr val="bg1"/>
                </a:solidFill>
                <a:cs typeface="+mn-ea"/>
                <a:sym typeface="+mn-lt"/>
              </a:rPr>
              <a:t>Part</a:t>
            </a:r>
            <a:r>
              <a:rPr lang="en-US" altLang="zh-CN" sz="7200" b="1" dirty="0">
                <a:solidFill>
                  <a:schemeClr val="bg1"/>
                </a:solidFill>
                <a:cs typeface="+mn-ea"/>
                <a:sym typeface="+mn-lt"/>
              </a:rPr>
              <a:t>3</a:t>
            </a:r>
            <a:endParaRPr lang="zh-CN" altLang="en-US" sz="7200" b="1" dirty="0">
              <a:solidFill>
                <a:schemeClr val="bg1"/>
              </a:solidFill>
              <a:cs typeface="+mn-ea"/>
              <a:sym typeface="+mn-lt"/>
            </a:endParaRPr>
          </a:p>
        </p:txBody>
      </p:sp>
      <p:sp>
        <p:nvSpPr>
          <p:cNvPr id="29" name="矩形 28"/>
          <p:cNvSpPr/>
          <p:nvPr/>
        </p:nvSpPr>
        <p:spPr>
          <a:xfrm>
            <a:off x="5639398" y="2692404"/>
            <a:ext cx="1402080" cy="829945"/>
          </a:xfrm>
          <a:prstGeom prst="rect">
            <a:avLst/>
          </a:prstGeom>
        </p:spPr>
        <p:txBody>
          <a:bodyPr wrap="none" lIns="91440" tIns="45720" rIns="91440" bIns="45720">
            <a:spAutoFit/>
          </a:bodyPr>
          <a:lstStyle/>
          <a:p>
            <a:pPr algn="l"/>
            <a:r>
              <a:rPr lang="zh-CN" altLang="en-US" sz="4800" b="1" dirty="0" smtClean="0">
                <a:solidFill>
                  <a:schemeClr val="bg1"/>
                </a:solidFill>
                <a:cs typeface="+mn-ea"/>
                <a:sym typeface="+mn-lt"/>
              </a:rPr>
              <a:t>标题</a:t>
            </a:r>
          </a:p>
        </p:txBody>
      </p:sp>
      <p:grpSp>
        <p:nvGrpSpPr>
          <p:cNvPr id="3" name="组合 2"/>
          <p:cNvGrpSpPr/>
          <p:nvPr/>
        </p:nvGrpSpPr>
        <p:grpSpPr>
          <a:xfrm>
            <a:off x="7785607" y="2366028"/>
            <a:ext cx="1602939" cy="1535833"/>
            <a:chOff x="5838755" y="1774521"/>
            <a:chExt cx="1202204" cy="1151875"/>
          </a:xfrm>
        </p:grpSpPr>
        <p:grpSp>
          <p:nvGrpSpPr>
            <p:cNvPr id="31" name="组合 30"/>
            <p:cNvGrpSpPr/>
            <p:nvPr/>
          </p:nvGrpSpPr>
          <p:grpSpPr>
            <a:xfrm>
              <a:off x="5838755" y="1774521"/>
              <a:ext cx="1188243" cy="868216"/>
              <a:chOff x="9140243" y="2649839"/>
              <a:chExt cx="1584325" cy="1157621"/>
            </a:xfrm>
          </p:grpSpPr>
          <p:sp>
            <p:nvSpPr>
              <p:cNvPr id="32" name="矩形 31"/>
              <p:cNvSpPr/>
              <p:nvPr/>
            </p:nvSpPr>
            <p:spPr>
              <a:xfrm>
                <a:off x="9140243" y="2649839"/>
                <a:ext cx="1584325" cy="378460"/>
              </a:xfrm>
              <a:prstGeom prst="rect">
                <a:avLst/>
              </a:prstGeom>
            </p:spPr>
            <p:txBody>
              <a:bodyPr wrap="none">
                <a:spAutoFit/>
              </a:bodyPr>
              <a:lstStyle/>
              <a:p>
                <a:pPr algn="l">
                  <a:spcBef>
                    <a:spcPct val="0"/>
                  </a:spcBef>
                </a:pPr>
                <a:r>
                  <a:rPr kumimoji="1" lang="en-US" altLang="zh-CN" sz="1865" dirty="0" smtClean="0">
                    <a:solidFill>
                      <a:schemeClr val="bg1"/>
                    </a:solidFill>
                    <a:cs typeface="+mn-ea"/>
                    <a:sym typeface="+mn-lt"/>
                  </a:rPr>
                  <a:t>1-1 </a:t>
                </a:r>
                <a:r>
                  <a:rPr kumimoji="1" lang="zh-CN" altLang="en-US" sz="1865" dirty="0" smtClean="0">
                    <a:solidFill>
                      <a:schemeClr val="bg1"/>
                    </a:solidFill>
                    <a:cs typeface="+mn-ea"/>
                    <a:sym typeface="+mn-lt"/>
                  </a:rPr>
                  <a:t>添加标题</a:t>
                </a:r>
              </a:p>
            </p:txBody>
          </p:sp>
          <p:sp>
            <p:nvSpPr>
              <p:cNvPr id="33" name="矩形 32"/>
              <p:cNvSpPr/>
              <p:nvPr/>
            </p:nvSpPr>
            <p:spPr>
              <a:xfrm>
                <a:off x="9140243" y="3037021"/>
                <a:ext cx="1584325" cy="378460"/>
              </a:xfrm>
              <a:prstGeom prst="rect">
                <a:avLst/>
              </a:prstGeom>
            </p:spPr>
            <p:txBody>
              <a:bodyPr wrap="none">
                <a:spAutoFit/>
              </a:bodyPr>
              <a:lstStyle/>
              <a:p>
                <a:pPr algn="l"/>
                <a:r>
                  <a:rPr lang="en-US" altLang="zh-CN" sz="1865" dirty="0" smtClean="0">
                    <a:solidFill>
                      <a:schemeClr val="bg1"/>
                    </a:solidFill>
                    <a:cs typeface="+mn-ea"/>
                    <a:sym typeface="+mn-lt"/>
                  </a:rPr>
                  <a:t>1-2 </a:t>
                </a:r>
                <a:r>
                  <a:rPr lang="zh-CN" altLang="en-US" sz="1865" dirty="0" smtClean="0">
                    <a:solidFill>
                      <a:schemeClr val="bg1"/>
                    </a:solidFill>
                    <a:cs typeface="+mn-ea"/>
                    <a:sym typeface="+mn-lt"/>
                  </a:rPr>
                  <a:t>添加标题</a:t>
                </a:r>
              </a:p>
            </p:txBody>
          </p:sp>
          <p:sp>
            <p:nvSpPr>
              <p:cNvPr id="34" name="矩形 33"/>
              <p:cNvSpPr/>
              <p:nvPr/>
            </p:nvSpPr>
            <p:spPr>
              <a:xfrm>
                <a:off x="9140243" y="3429000"/>
                <a:ext cx="1584325" cy="378460"/>
              </a:xfrm>
              <a:prstGeom prst="rect">
                <a:avLst/>
              </a:prstGeom>
            </p:spPr>
            <p:txBody>
              <a:bodyPr wrap="none">
                <a:spAutoFit/>
              </a:bodyPr>
              <a:lstStyle/>
              <a:p>
                <a:pPr algn="l"/>
                <a:r>
                  <a:rPr kumimoji="1" lang="en-US" altLang="zh-CN" sz="1865" dirty="0" smtClean="0">
                    <a:solidFill>
                      <a:schemeClr val="bg1"/>
                    </a:solidFill>
                    <a:cs typeface="+mn-ea"/>
                    <a:sym typeface="+mn-lt"/>
                  </a:rPr>
                  <a:t>1-3 </a:t>
                </a:r>
                <a:r>
                  <a:rPr kumimoji="1" lang="zh-CN" altLang="en-US" sz="1865" dirty="0" smtClean="0">
                    <a:solidFill>
                      <a:schemeClr val="bg1"/>
                    </a:solidFill>
                    <a:cs typeface="+mn-ea"/>
                    <a:sym typeface="+mn-lt"/>
                  </a:rPr>
                  <a:t>添加标题</a:t>
                </a:r>
              </a:p>
            </p:txBody>
          </p:sp>
        </p:grpSp>
        <p:sp>
          <p:nvSpPr>
            <p:cNvPr id="38" name="矩形 37"/>
            <p:cNvSpPr/>
            <p:nvPr/>
          </p:nvSpPr>
          <p:spPr>
            <a:xfrm>
              <a:off x="5852715" y="2642551"/>
              <a:ext cx="1188244" cy="283845"/>
            </a:xfrm>
            <a:prstGeom prst="rect">
              <a:avLst/>
            </a:prstGeom>
          </p:spPr>
          <p:txBody>
            <a:bodyPr wrap="none">
              <a:spAutoFit/>
            </a:bodyPr>
            <a:lstStyle/>
            <a:p>
              <a:pPr algn="l"/>
              <a:r>
                <a:rPr kumimoji="1" lang="en-US" altLang="zh-CN" sz="1865" dirty="0" smtClean="0">
                  <a:solidFill>
                    <a:schemeClr val="bg1"/>
                  </a:solidFill>
                  <a:cs typeface="+mn-ea"/>
                  <a:sym typeface="+mn-lt"/>
                </a:rPr>
                <a:t>1-4 </a:t>
              </a:r>
              <a:r>
                <a:rPr kumimoji="1" lang="zh-CN" altLang="en-US" sz="1865" dirty="0" smtClean="0">
                  <a:solidFill>
                    <a:schemeClr val="bg1"/>
                  </a:solidFill>
                  <a:cs typeface="+mn-ea"/>
                  <a:sym typeface="+mn-lt"/>
                </a:rPr>
                <a:t>添加标题</a:t>
              </a:r>
            </a:p>
          </p:txBody>
        </p:sp>
      </p:grpSp>
      <p:pic>
        <p:nvPicPr>
          <p:cNvPr id="5" name="图片 4" descr="b97ff76c36ef06cdb85823658cbe0f91"/>
          <p:cNvPicPr>
            <a:picLocks noChangeAspect="1"/>
          </p:cNvPicPr>
          <p:nvPr/>
        </p:nvPicPr>
        <p:blipFill>
          <a:blip r:embed="rId3" cstate="screen"/>
          <a:stretch>
            <a:fillRect/>
          </a:stretch>
        </p:blipFill>
        <p:spPr>
          <a:xfrm>
            <a:off x="1174750" y="728345"/>
            <a:ext cx="3173730" cy="3173730"/>
          </a:xfrm>
          <a:prstGeom prst="rect">
            <a:avLst/>
          </a:prstGeom>
        </p:spPr>
      </p:pic>
    </p:spTree>
  </p:cSld>
  <p:clrMapOvr>
    <a:masterClrMapping/>
  </p:clrMapOvr>
  <p:transition advTm="463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26"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grpSp>
        <p:nvGrpSpPr>
          <p:cNvPr id="26" name="组合 25"/>
          <p:cNvGrpSpPr/>
          <p:nvPr/>
        </p:nvGrpSpPr>
        <p:grpSpPr>
          <a:xfrm>
            <a:off x="2775908" y="1538821"/>
            <a:ext cx="2014780" cy="2012493"/>
            <a:chOff x="5305424" y="2638424"/>
            <a:chExt cx="1579563" cy="1577975"/>
          </a:xfrm>
          <a:solidFill>
            <a:srgbClr val="000000">
              <a:alpha val="60000"/>
            </a:srgbClr>
          </a:solidFill>
        </p:grpSpPr>
        <p:sp>
          <p:nvSpPr>
            <p:cNvPr id="2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grpSp>
      <p:grpSp>
        <p:nvGrpSpPr>
          <p:cNvPr id="29" name="组合 28"/>
          <p:cNvGrpSpPr/>
          <p:nvPr/>
        </p:nvGrpSpPr>
        <p:grpSpPr>
          <a:xfrm>
            <a:off x="3998128" y="2759080"/>
            <a:ext cx="2529105" cy="2524727"/>
            <a:chOff x="5102225" y="2441575"/>
            <a:chExt cx="1982788" cy="1979613"/>
          </a:xfrm>
          <a:solidFill>
            <a:srgbClr val="000000">
              <a:alpha val="60000"/>
            </a:srgbClr>
          </a:solidFill>
          <a:effectLst/>
        </p:grpSpPr>
        <p:sp>
          <p:nvSpPr>
            <p:cNvPr id="3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3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grpSp>
      <p:grpSp>
        <p:nvGrpSpPr>
          <p:cNvPr id="32" name="组合 31"/>
          <p:cNvGrpSpPr/>
          <p:nvPr/>
        </p:nvGrpSpPr>
        <p:grpSpPr>
          <a:xfrm>
            <a:off x="6156678" y="2284302"/>
            <a:ext cx="1658397" cy="1682476"/>
            <a:chOff x="5803900" y="2852738"/>
            <a:chExt cx="1300163" cy="1319212"/>
          </a:xfrm>
          <a:solidFill>
            <a:srgbClr val="000000">
              <a:alpha val="60000"/>
            </a:srgbClr>
          </a:solidFill>
          <a:effectLst/>
        </p:grpSpPr>
        <p:sp>
          <p:nvSpPr>
            <p:cNvPr id="3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3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grpSp>
      <p:grpSp>
        <p:nvGrpSpPr>
          <p:cNvPr id="35" name="组合 34"/>
          <p:cNvGrpSpPr/>
          <p:nvPr/>
        </p:nvGrpSpPr>
        <p:grpSpPr>
          <a:xfrm>
            <a:off x="7584264" y="2592046"/>
            <a:ext cx="2014780" cy="2012493"/>
            <a:chOff x="5305425" y="2638425"/>
            <a:chExt cx="1579563" cy="1577975"/>
          </a:xfrm>
          <a:solidFill>
            <a:srgbClr val="000000">
              <a:alpha val="60000"/>
            </a:srgbClr>
          </a:solidFill>
          <a:effectLst/>
        </p:grpSpPr>
        <p:sp>
          <p:nvSpPr>
            <p:cNvPr id="3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3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grpSp>
      <p:sp>
        <p:nvSpPr>
          <p:cNvPr id="38" name="TextBox 37"/>
          <p:cNvSpPr txBox="1"/>
          <p:nvPr/>
        </p:nvSpPr>
        <p:spPr>
          <a:xfrm>
            <a:off x="616202" y="2719582"/>
            <a:ext cx="1519836" cy="870585"/>
          </a:xfrm>
          <a:prstGeom prst="rect">
            <a:avLst/>
          </a:prstGeom>
          <a:noFill/>
        </p:spPr>
        <p:txBody>
          <a:bodyPr wrap="square" lIns="91440" tIns="45720" rIns="91440" bIns="45720" rtlCol="0" anchor="ctr">
            <a:spAutoFit/>
          </a:bodyPr>
          <a:lstStyle/>
          <a:p>
            <a:pPr lvl="0"/>
            <a:endParaRPr lang="en-US" altLang="zh-CN" sz="665" dirty="0">
              <a:solidFill>
                <a:schemeClr val="tx1">
                  <a:lumMod val="85000"/>
                  <a:lumOff val="15000"/>
                </a:schemeClr>
              </a:solidFill>
              <a:cs typeface="+mn-ea"/>
              <a:sym typeface="+mn-lt"/>
            </a:endParaRPr>
          </a:p>
          <a:p>
            <a:pPr lvl="0"/>
            <a:r>
              <a:rPr lang="zh-CN" altLang="en-US" sz="1465" dirty="0">
                <a:solidFill>
                  <a:schemeClr val="tx1">
                    <a:lumMod val="85000"/>
                    <a:lumOff val="15000"/>
                  </a:schemeClr>
                </a:solidFill>
                <a:cs typeface="+mn-ea"/>
                <a:sym typeface="+mn-lt"/>
              </a:rPr>
              <a:t>单击添加文本单击添加文本单击添加文本</a:t>
            </a:r>
          </a:p>
        </p:txBody>
      </p:sp>
      <p:sp>
        <p:nvSpPr>
          <p:cNvPr id="39" name="矩形 38"/>
          <p:cNvSpPr/>
          <p:nvPr/>
        </p:nvSpPr>
        <p:spPr>
          <a:xfrm>
            <a:off x="2983748" y="1016605"/>
            <a:ext cx="1599103" cy="398780"/>
          </a:xfrm>
          <a:prstGeom prst="rect">
            <a:avLst/>
          </a:prstGeom>
        </p:spPr>
        <p:txBody>
          <a:bodyPr wrap="square" lIns="91440" tIns="45720" rIns="91440" bIns="45720">
            <a:spAutoFit/>
          </a:bodyPr>
          <a:lstStyle/>
          <a:p>
            <a:pPr algn="ctr"/>
            <a:r>
              <a:rPr lang="zh-CN" altLang="en-US" sz="2000" b="1" dirty="0">
                <a:solidFill>
                  <a:schemeClr val="accent1"/>
                </a:solidFill>
                <a:cs typeface="+mn-ea"/>
                <a:sym typeface="+mn-lt"/>
              </a:rPr>
              <a:t>添加标题</a:t>
            </a:r>
            <a:endParaRPr lang="en-US" altLang="zh-CN" sz="2400" b="1" dirty="0" smtClean="0">
              <a:solidFill>
                <a:schemeClr val="accent1"/>
              </a:solidFill>
              <a:cs typeface="+mn-ea"/>
              <a:sym typeface="+mn-lt"/>
            </a:endParaRPr>
          </a:p>
        </p:txBody>
      </p:sp>
      <p:sp>
        <p:nvSpPr>
          <p:cNvPr id="40" name="TextBox 39"/>
          <p:cNvSpPr txBox="1"/>
          <p:nvPr/>
        </p:nvSpPr>
        <p:spPr>
          <a:xfrm>
            <a:off x="1652328" y="3870140"/>
            <a:ext cx="1734980" cy="870585"/>
          </a:xfrm>
          <a:prstGeom prst="rect">
            <a:avLst/>
          </a:prstGeom>
          <a:noFill/>
        </p:spPr>
        <p:txBody>
          <a:bodyPr wrap="square" lIns="91440" tIns="45720" rIns="91440" bIns="45720" rtlCol="0" anchor="ctr">
            <a:spAutoFit/>
          </a:bodyPr>
          <a:lstStyle/>
          <a:p>
            <a:pPr lvl="0"/>
            <a:endParaRPr lang="en-US" altLang="zh-CN" sz="665">
              <a:solidFill>
                <a:schemeClr val="tx1">
                  <a:lumMod val="85000"/>
                  <a:lumOff val="15000"/>
                </a:schemeClr>
              </a:solidFill>
              <a:cs typeface="+mn-ea"/>
              <a:sym typeface="+mn-lt"/>
            </a:endParaRPr>
          </a:p>
          <a:p>
            <a:r>
              <a:rPr lang="zh-CN" altLang="en-US" sz="1465">
                <a:solidFill>
                  <a:schemeClr val="tx1">
                    <a:lumMod val="85000"/>
                    <a:lumOff val="15000"/>
                  </a:schemeClr>
                </a:solidFill>
                <a:cs typeface="+mn-ea"/>
                <a:sym typeface="+mn-lt"/>
              </a:rPr>
              <a:t>单击添加文本单击添加文本单击添加文本单击添加文本</a:t>
            </a:r>
          </a:p>
        </p:txBody>
      </p:sp>
      <p:sp>
        <p:nvSpPr>
          <p:cNvPr id="41" name="矩形 40"/>
          <p:cNvSpPr/>
          <p:nvPr/>
        </p:nvSpPr>
        <p:spPr>
          <a:xfrm>
            <a:off x="4463131" y="5490493"/>
            <a:ext cx="1599103" cy="398780"/>
          </a:xfrm>
          <a:prstGeom prst="rect">
            <a:avLst/>
          </a:prstGeom>
        </p:spPr>
        <p:txBody>
          <a:bodyPr wrap="square" lIns="91440" tIns="45720" rIns="91440" bIns="45720">
            <a:spAutoFit/>
          </a:bodyPr>
          <a:lstStyle/>
          <a:p>
            <a:pPr algn="ctr"/>
            <a:r>
              <a:rPr lang="zh-CN" altLang="en-US" sz="2000" b="1" dirty="0">
                <a:solidFill>
                  <a:schemeClr val="accent1"/>
                </a:solidFill>
                <a:cs typeface="+mn-ea"/>
                <a:sym typeface="+mn-lt"/>
              </a:rPr>
              <a:t>添加标题</a:t>
            </a:r>
            <a:endParaRPr lang="en-US" altLang="zh-CN" sz="2400" b="1" dirty="0" smtClean="0">
              <a:solidFill>
                <a:schemeClr val="accent1"/>
              </a:solidFill>
              <a:cs typeface="+mn-ea"/>
              <a:sym typeface="+mn-lt"/>
            </a:endParaRPr>
          </a:p>
        </p:txBody>
      </p:sp>
      <p:sp>
        <p:nvSpPr>
          <p:cNvPr id="42" name="TextBox 41"/>
          <p:cNvSpPr txBox="1"/>
          <p:nvPr/>
        </p:nvSpPr>
        <p:spPr>
          <a:xfrm>
            <a:off x="8500323" y="1766185"/>
            <a:ext cx="2152233" cy="645160"/>
          </a:xfrm>
          <a:prstGeom prst="rect">
            <a:avLst/>
          </a:prstGeom>
          <a:noFill/>
        </p:spPr>
        <p:txBody>
          <a:bodyPr wrap="square" lIns="91440" tIns="45720" rIns="91440" bIns="45720" rtlCol="0" anchor="ctr">
            <a:spAutoFit/>
          </a:bodyPr>
          <a:lstStyle/>
          <a:p>
            <a:pPr lvl="0"/>
            <a:endParaRPr lang="en-US" altLang="zh-CN" sz="665" dirty="0">
              <a:solidFill>
                <a:schemeClr val="tx1">
                  <a:lumMod val="85000"/>
                  <a:lumOff val="15000"/>
                </a:schemeClr>
              </a:solidFill>
              <a:cs typeface="+mn-ea"/>
              <a:sym typeface="+mn-lt"/>
            </a:endParaRPr>
          </a:p>
          <a:p>
            <a:pPr lvl="0"/>
            <a:r>
              <a:rPr lang="zh-CN" altLang="en-US" sz="1465" dirty="0">
                <a:solidFill>
                  <a:schemeClr val="tx1">
                    <a:lumMod val="85000"/>
                    <a:lumOff val="15000"/>
                  </a:schemeClr>
                </a:solidFill>
                <a:cs typeface="+mn-ea"/>
                <a:sym typeface="+mn-lt"/>
              </a:rPr>
              <a:t>单击添加文本单击添加文本单击添加文本</a:t>
            </a:r>
          </a:p>
        </p:txBody>
      </p:sp>
      <p:sp>
        <p:nvSpPr>
          <p:cNvPr id="43" name="矩形 42"/>
          <p:cNvSpPr/>
          <p:nvPr/>
        </p:nvSpPr>
        <p:spPr>
          <a:xfrm>
            <a:off x="6186324" y="1742745"/>
            <a:ext cx="1599103" cy="398780"/>
          </a:xfrm>
          <a:prstGeom prst="rect">
            <a:avLst/>
          </a:prstGeom>
        </p:spPr>
        <p:txBody>
          <a:bodyPr wrap="square" lIns="91440" tIns="45720" rIns="91440" bIns="45720">
            <a:spAutoFit/>
          </a:bodyPr>
          <a:lstStyle/>
          <a:p>
            <a:pPr algn="ctr"/>
            <a:r>
              <a:rPr lang="zh-CN" altLang="en-US" sz="2000" b="1" dirty="0">
                <a:solidFill>
                  <a:schemeClr val="accent1"/>
                </a:solidFill>
                <a:cs typeface="+mn-ea"/>
                <a:sym typeface="+mn-lt"/>
              </a:rPr>
              <a:t>添加标题</a:t>
            </a:r>
            <a:endParaRPr lang="en-US" altLang="zh-CN" sz="2400" b="1" dirty="0" smtClean="0">
              <a:solidFill>
                <a:schemeClr val="accent1"/>
              </a:solidFill>
              <a:cs typeface="+mn-ea"/>
              <a:sym typeface="+mn-lt"/>
            </a:endParaRPr>
          </a:p>
        </p:txBody>
      </p:sp>
      <p:sp>
        <p:nvSpPr>
          <p:cNvPr id="44" name="TextBox 43"/>
          <p:cNvSpPr txBox="1"/>
          <p:nvPr/>
        </p:nvSpPr>
        <p:spPr>
          <a:xfrm>
            <a:off x="9932380" y="3909169"/>
            <a:ext cx="2020871" cy="870585"/>
          </a:xfrm>
          <a:prstGeom prst="rect">
            <a:avLst/>
          </a:prstGeom>
          <a:noFill/>
        </p:spPr>
        <p:txBody>
          <a:bodyPr wrap="square" lIns="91440" tIns="45720" rIns="91440" bIns="45720" rtlCol="0" anchor="ctr">
            <a:spAutoFit/>
          </a:bodyPr>
          <a:lstStyle/>
          <a:p>
            <a:pPr lvl="0"/>
            <a:endParaRPr lang="en-US" altLang="zh-CN" sz="665">
              <a:solidFill>
                <a:schemeClr val="tx1">
                  <a:lumMod val="85000"/>
                  <a:lumOff val="15000"/>
                </a:schemeClr>
              </a:solidFill>
              <a:cs typeface="+mn-ea"/>
              <a:sym typeface="+mn-lt"/>
            </a:endParaRPr>
          </a:p>
          <a:p>
            <a:pPr lvl="0"/>
            <a:r>
              <a:rPr lang="zh-CN" altLang="en-US" sz="1465">
                <a:solidFill>
                  <a:schemeClr val="tx1">
                    <a:lumMod val="85000"/>
                    <a:lumOff val="15000"/>
                  </a:schemeClr>
                </a:solidFill>
                <a:cs typeface="+mn-ea"/>
                <a:sym typeface="+mn-lt"/>
              </a:rPr>
              <a:t>单击添加文本单击添加文本单击添加文本单击添加文本</a:t>
            </a:r>
          </a:p>
        </p:txBody>
      </p:sp>
      <p:sp>
        <p:nvSpPr>
          <p:cNvPr id="45" name="矩形 44"/>
          <p:cNvSpPr/>
          <p:nvPr/>
        </p:nvSpPr>
        <p:spPr>
          <a:xfrm>
            <a:off x="7792104" y="4733629"/>
            <a:ext cx="1599103" cy="398780"/>
          </a:xfrm>
          <a:prstGeom prst="rect">
            <a:avLst/>
          </a:prstGeom>
        </p:spPr>
        <p:txBody>
          <a:bodyPr wrap="square" lIns="91440" tIns="45720" rIns="91440" bIns="45720">
            <a:spAutoFit/>
          </a:bodyPr>
          <a:lstStyle/>
          <a:p>
            <a:pPr algn="ctr"/>
            <a:r>
              <a:rPr lang="zh-CN" altLang="en-US" sz="2000" b="1" dirty="0">
                <a:solidFill>
                  <a:schemeClr val="accent1"/>
                </a:solidFill>
                <a:cs typeface="+mn-ea"/>
                <a:sym typeface="+mn-lt"/>
              </a:rPr>
              <a:t>添加标题</a:t>
            </a:r>
            <a:endParaRPr lang="en-US" altLang="zh-CN" sz="2400" b="1" dirty="0" smtClean="0">
              <a:solidFill>
                <a:schemeClr val="accent1"/>
              </a:solidFill>
              <a:cs typeface="+mn-ea"/>
              <a:sym typeface="+mn-lt"/>
            </a:endParaRPr>
          </a:p>
        </p:txBody>
      </p:sp>
      <p:cxnSp>
        <p:nvCxnSpPr>
          <p:cNvPr id="46" name="肘形连接符 45"/>
          <p:cNvCxnSpPr/>
          <p:nvPr/>
        </p:nvCxnSpPr>
        <p:spPr>
          <a:xfrm rot="10800000" flipV="1">
            <a:off x="655760" y="2873553"/>
            <a:ext cx="2120155" cy="723727"/>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10800000">
            <a:off x="1715838" y="3923881"/>
            <a:ext cx="2282295" cy="501116"/>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flipV="1">
            <a:off x="9380191" y="3966777"/>
            <a:ext cx="2424641" cy="491983"/>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7785430" y="1742746"/>
            <a:ext cx="2867127" cy="692036"/>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2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43200000">
                                      <p:cBhvr>
                                        <p:cTn id="10" dur="4000" fill="hold"/>
                                        <p:tgtEl>
                                          <p:spTgt spid="26"/>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43200000">
                                      <p:cBhvr>
                                        <p:cTn id="27" dur="3500" fill="hold"/>
                                        <p:tgtEl>
                                          <p:spTgt spid="29"/>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Effect transition="in" filter="wipe(right)">
                                      <p:cBhvr>
                                        <p:cTn id="30" dur="500"/>
                                        <p:tgtEl>
                                          <p:spTgt spid="4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43200000">
                                      <p:cBhvr>
                                        <p:cTn id="44" dur="3500" fill="hold"/>
                                        <p:tgtEl>
                                          <p:spTgt spid="32"/>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43200000">
                                      <p:cBhvr>
                                        <p:cTn id="61" dur="3000" fill="hold"/>
                                        <p:tgtEl>
                                          <p:spTgt spid="35"/>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29" name="矩形 28"/>
          <p:cNvSpPr/>
          <p:nvPr/>
        </p:nvSpPr>
        <p:spPr>
          <a:xfrm>
            <a:off x="1065622" y="2316497"/>
            <a:ext cx="4178049" cy="1052596"/>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600" dirty="0">
              <a:solidFill>
                <a:schemeClr val="tx1">
                  <a:lumMod val="75000"/>
                  <a:lumOff val="25000"/>
                </a:schemeClr>
              </a:solidFill>
              <a:cs typeface="+mn-ea"/>
              <a:sym typeface="+mn-lt"/>
            </a:endParaRPr>
          </a:p>
        </p:txBody>
      </p:sp>
      <p:sp>
        <p:nvSpPr>
          <p:cNvPr id="30" name="矩形 29"/>
          <p:cNvSpPr/>
          <p:nvPr/>
        </p:nvSpPr>
        <p:spPr>
          <a:xfrm>
            <a:off x="977722" y="4524264"/>
            <a:ext cx="4265949" cy="1370965"/>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75000"/>
                  <a:lumOff val="25000"/>
                </a:schemeClr>
              </a:solidFill>
              <a:cs typeface="+mn-ea"/>
              <a:sym typeface="+mn-lt"/>
            </a:endParaRPr>
          </a:p>
        </p:txBody>
      </p:sp>
      <p:sp>
        <p:nvSpPr>
          <p:cNvPr id="31" name="矩形 30"/>
          <p:cNvSpPr/>
          <p:nvPr/>
        </p:nvSpPr>
        <p:spPr>
          <a:xfrm>
            <a:off x="6856158" y="2429390"/>
            <a:ext cx="4318097" cy="583565"/>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chemeClr val="tx1">
                    <a:lumMod val="75000"/>
                    <a:lumOff val="25000"/>
                  </a:schemeClr>
                </a:solidFill>
                <a:cs typeface="+mn-ea"/>
                <a:sym typeface="+mn-lt"/>
              </a:rPr>
              <a:t>您的内容打在这里，或者通过复制您的文本</a:t>
            </a:r>
            <a:endParaRPr lang="en-US" altLang="zh-CN" sz="1600" dirty="0">
              <a:solidFill>
                <a:schemeClr val="tx1">
                  <a:lumMod val="75000"/>
                  <a:lumOff val="25000"/>
                </a:schemeClr>
              </a:solidFill>
              <a:cs typeface="+mn-ea"/>
              <a:sym typeface="+mn-lt"/>
            </a:endParaRPr>
          </a:p>
          <a:p>
            <a:pPr lvl="0"/>
            <a:r>
              <a:rPr lang="zh-CN" altLang="en-US" sz="1600" dirty="0">
                <a:solidFill>
                  <a:schemeClr val="tx1">
                    <a:lumMod val="75000"/>
                    <a:lumOff val="25000"/>
                  </a:schemeClr>
                </a:solidFill>
                <a:cs typeface="+mn-ea"/>
                <a:sym typeface="+mn-lt"/>
              </a:rPr>
              <a:t>在此框中选择粘贴，并选择只保留文字。</a:t>
            </a:r>
            <a:endParaRPr lang="en-US" altLang="zh-CN" sz="1600" dirty="0">
              <a:solidFill>
                <a:schemeClr val="tx1">
                  <a:lumMod val="75000"/>
                  <a:lumOff val="25000"/>
                </a:schemeClr>
              </a:solidFill>
              <a:cs typeface="+mn-ea"/>
              <a:sym typeface="+mn-lt"/>
            </a:endParaRPr>
          </a:p>
        </p:txBody>
      </p:sp>
      <p:cxnSp>
        <p:nvCxnSpPr>
          <p:cNvPr id="32" name="直接连接符 15"/>
          <p:cNvCxnSpPr/>
          <p:nvPr/>
        </p:nvCxnSpPr>
        <p:spPr>
          <a:xfrm flipH="1">
            <a:off x="6062796" y="2022152"/>
            <a:ext cx="8967" cy="3933259"/>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4"/>
          <p:cNvGrpSpPr/>
          <p:nvPr/>
        </p:nvGrpSpPr>
        <p:grpSpPr>
          <a:xfrm>
            <a:off x="1065622" y="1057622"/>
            <a:ext cx="10012283" cy="1155355"/>
            <a:chOff x="-470146" y="1321180"/>
            <a:chExt cx="10012283" cy="1155354"/>
          </a:xfrm>
        </p:grpSpPr>
        <p:sp>
          <p:nvSpPr>
            <p:cNvPr id="45" name="椭圆 44"/>
            <p:cNvSpPr/>
            <p:nvPr/>
          </p:nvSpPr>
          <p:spPr>
            <a:xfrm>
              <a:off x="3944942" y="1321180"/>
              <a:ext cx="1182108" cy="1155354"/>
            </a:xfrm>
            <a:prstGeom prst="ellips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b="1" dirty="0">
                  <a:solidFill>
                    <a:schemeClr val="tx1">
                      <a:lumMod val="75000"/>
                      <a:lumOff val="25000"/>
                    </a:schemeClr>
                  </a:solidFill>
                  <a:cs typeface="+mn-ea"/>
                  <a:sym typeface="+mn-lt"/>
                </a:rPr>
                <a:t>VS</a:t>
              </a:r>
              <a:endParaRPr lang="zh-CN" altLang="en-US" sz="3200" b="1" dirty="0">
                <a:solidFill>
                  <a:schemeClr val="tx1">
                    <a:lumMod val="75000"/>
                    <a:lumOff val="25000"/>
                  </a:schemeClr>
                </a:solidFill>
                <a:cs typeface="+mn-ea"/>
                <a:sym typeface="+mn-lt"/>
              </a:endParaRPr>
            </a:p>
          </p:txBody>
        </p:sp>
        <p:sp>
          <p:nvSpPr>
            <p:cNvPr id="46" name="矩形 45"/>
            <p:cNvSpPr/>
            <p:nvPr/>
          </p:nvSpPr>
          <p:spPr>
            <a:xfrm>
              <a:off x="-470146" y="1583071"/>
              <a:ext cx="4178049" cy="64633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smtClean="0">
                  <a:cs typeface="+mn-ea"/>
                  <a:sym typeface="+mn-lt"/>
                </a:rPr>
                <a:t>“</a:t>
              </a:r>
              <a:r>
                <a:rPr lang="zh-CN" altLang="en-US" sz="2400" b="1" dirty="0" smtClean="0">
                  <a:cs typeface="+mn-ea"/>
                  <a:sym typeface="+mn-lt"/>
                </a:rPr>
                <a:t>点击添加</a:t>
              </a:r>
              <a:r>
                <a:rPr lang="zh-CN" altLang="en-US" sz="2400" b="1" dirty="0">
                  <a:cs typeface="+mn-ea"/>
                  <a:sym typeface="+mn-lt"/>
                </a:rPr>
                <a:t>标题</a:t>
              </a:r>
              <a:r>
                <a:rPr lang="zh-CN" altLang="en-US" sz="2400" b="1" dirty="0" smtClean="0">
                  <a:cs typeface="+mn-ea"/>
                  <a:sym typeface="+mn-lt"/>
                </a:rPr>
                <a:t>内容”</a:t>
              </a:r>
              <a:endParaRPr lang="zh-CN" altLang="en-US" sz="2400" b="1" dirty="0">
                <a:cs typeface="+mn-ea"/>
                <a:sym typeface="+mn-lt"/>
              </a:endParaRPr>
            </a:p>
          </p:txBody>
        </p:sp>
        <p:sp>
          <p:nvSpPr>
            <p:cNvPr id="47" name="矩形 46"/>
            <p:cNvSpPr/>
            <p:nvPr/>
          </p:nvSpPr>
          <p:spPr>
            <a:xfrm>
              <a:off x="5364088" y="1583071"/>
              <a:ext cx="4178049" cy="667521"/>
            </a:xfrm>
            <a:prstGeom prst="rect">
              <a:avLst/>
            </a:prstGeom>
            <a:solidFill>
              <a:schemeClr val="accent1"/>
            </a:solidFill>
            <a:ln>
              <a:noFill/>
            </a:ln>
          </p:spPr>
          <p:style>
            <a:lnRef idx="0">
              <a:schemeClr val="accent2"/>
            </a:lnRef>
            <a:fillRef idx="3">
              <a:schemeClr val="accent2"/>
            </a:fillRef>
            <a:effectRef idx="3">
              <a:schemeClr val="accent2"/>
            </a:effectRef>
            <a:fontRef idx="minor">
              <a:schemeClr val="lt1"/>
            </a:fontRef>
          </p:style>
          <p:txBody>
            <a:bodyPr wrap="square"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cs typeface="+mn-ea"/>
                  <a:sym typeface="+mn-lt"/>
                </a:rPr>
                <a:t>“</a:t>
              </a:r>
              <a:r>
                <a:rPr lang="zh-CN" altLang="en-US" sz="2400" b="1" dirty="0">
                  <a:cs typeface="+mn-ea"/>
                  <a:sym typeface="+mn-lt"/>
                </a:rPr>
                <a:t>点击添加标题</a:t>
              </a:r>
              <a:r>
                <a:rPr lang="zh-CN" altLang="en-US" sz="2400" b="1" dirty="0" smtClean="0">
                  <a:cs typeface="+mn-ea"/>
                  <a:sym typeface="+mn-lt"/>
                </a:rPr>
                <a:t>内容”</a:t>
              </a:r>
              <a:endParaRPr lang="zh-CN" altLang="en-US" sz="2400" b="1" dirty="0">
                <a:cs typeface="+mn-ea"/>
                <a:sym typeface="+mn-lt"/>
              </a:endParaRPr>
            </a:p>
          </p:txBody>
        </p:sp>
        <p:sp>
          <p:nvSpPr>
            <p:cNvPr id="51" name="燕尾形 50"/>
            <p:cNvSpPr/>
            <p:nvPr/>
          </p:nvSpPr>
          <p:spPr>
            <a:xfrm>
              <a:off x="3851920" y="1772816"/>
              <a:ext cx="216024" cy="28803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cs typeface="+mn-ea"/>
                <a:sym typeface="+mn-lt"/>
              </a:endParaRPr>
            </a:p>
          </p:txBody>
        </p:sp>
        <p:sp>
          <p:nvSpPr>
            <p:cNvPr id="52" name="燕尾形 51"/>
            <p:cNvSpPr/>
            <p:nvPr/>
          </p:nvSpPr>
          <p:spPr>
            <a:xfrm flipH="1">
              <a:off x="5004048" y="1772816"/>
              <a:ext cx="216024" cy="28803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cs typeface="+mn-ea"/>
                <a:sym typeface="+mn-lt"/>
              </a:endParaRPr>
            </a:p>
          </p:txBody>
        </p:sp>
      </p:grpSp>
      <p:sp>
        <p:nvSpPr>
          <p:cNvPr id="37" name="矩形 36"/>
          <p:cNvSpPr/>
          <p:nvPr/>
        </p:nvSpPr>
        <p:spPr>
          <a:xfrm>
            <a:off x="7621607" y="3732913"/>
            <a:ext cx="3777245" cy="542290"/>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465" dirty="0">
                <a:solidFill>
                  <a:schemeClr val="tx1">
                    <a:lumMod val="75000"/>
                    <a:lumOff val="25000"/>
                  </a:schemeClr>
                </a:solidFill>
                <a:cs typeface="+mn-ea"/>
                <a:sym typeface="+mn-lt"/>
              </a:rPr>
              <a:t>您的内容打在这里，或者通过复制您的文本</a:t>
            </a:r>
            <a:endParaRPr lang="en-US" altLang="zh-CN" sz="1465" dirty="0">
              <a:solidFill>
                <a:schemeClr val="tx1">
                  <a:lumMod val="75000"/>
                  <a:lumOff val="25000"/>
                </a:schemeClr>
              </a:solidFill>
              <a:cs typeface="+mn-ea"/>
              <a:sym typeface="+mn-lt"/>
            </a:endParaRPr>
          </a:p>
          <a:p>
            <a:pPr lvl="0"/>
            <a:r>
              <a:rPr lang="zh-CN" altLang="en-US" sz="1465" dirty="0">
                <a:solidFill>
                  <a:schemeClr val="tx1">
                    <a:lumMod val="75000"/>
                    <a:lumOff val="25000"/>
                  </a:schemeClr>
                </a:solidFill>
                <a:cs typeface="+mn-ea"/>
                <a:sym typeface="+mn-lt"/>
              </a:rPr>
              <a:t>在此框中选择粘贴，并选择只保留文字。</a:t>
            </a:r>
            <a:endParaRPr lang="en-US" altLang="zh-CN" sz="1465" dirty="0">
              <a:solidFill>
                <a:schemeClr val="tx1">
                  <a:lumMod val="75000"/>
                  <a:lumOff val="25000"/>
                </a:schemeClr>
              </a:solidFill>
              <a:cs typeface="+mn-ea"/>
              <a:sym typeface="+mn-lt"/>
            </a:endParaRPr>
          </a:p>
        </p:txBody>
      </p:sp>
      <p:sp>
        <p:nvSpPr>
          <p:cNvPr id="38" name="矩形 37"/>
          <p:cNvSpPr/>
          <p:nvPr/>
        </p:nvSpPr>
        <p:spPr>
          <a:xfrm>
            <a:off x="7621606" y="4510468"/>
            <a:ext cx="3777245" cy="542290"/>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465" dirty="0">
                <a:solidFill>
                  <a:schemeClr val="tx1">
                    <a:lumMod val="75000"/>
                    <a:lumOff val="25000"/>
                  </a:schemeClr>
                </a:solidFill>
                <a:cs typeface="+mn-ea"/>
                <a:sym typeface="+mn-lt"/>
              </a:rPr>
              <a:t>您的内容打在这里，或者通过复制您的文本</a:t>
            </a:r>
            <a:endParaRPr lang="en-US" altLang="zh-CN" sz="1465" dirty="0">
              <a:solidFill>
                <a:schemeClr val="tx1">
                  <a:lumMod val="75000"/>
                  <a:lumOff val="25000"/>
                </a:schemeClr>
              </a:solidFill>
              <a:cs typeface="+mn-ea"/>
              <a:sym typeface="+mn-lt"/>
            </a:endParaRPr>
          </a:p>
          <a:p>
            <a:pPr lvl="0"/>
            <a:r>
              <a:rPr lang="zh-CN" altLang="en-US" sz="1465" dirty="0">
                <a:solidFill>
                  <a:schemeClr val="tx1">
                    <a:lumMod val="75000"/>
                    <a:lumOff val="25000"/>
                  </a:schemeClr>
                </a:solidFill>
                <a:cs typeface="+mn-ea"/>
                <a:sym typeface="+mn-lt"/>
              </a:rPr>
              <a:t>在此框中选择粘贴，并选择只保留文字。</a:t>
            </a:r>
            <a:endParaRPr lang="en-US" altLang="zh-CN" sz="1465" dirty="0">
              <a:solidFill>
                <a:schemeClr val="tx1">
                  <a:lumMod val="75000"/>
                  <a:lumOff val="25000"/>
                </a:schemeClr>
              </a:solidFill>
              <a:cs typeface="+mn-ea"/>
              <a:sym typeface="+mn-lt"/>
            </a:endParaRPr>
          </a:p>
        </p:txBody>
      </p:sp>
      <p:sp>
        <p:nvSpPr>
          <p:cNvPr id="39" name="矩形 38"/>
          <p:cNvSpPr/>
          <p:nvPr/>
        </p:nvSpPr>
        <p:spPr>
          <a:xfrm>
            <a:off x="7621606" y="5239848"/>
            <a:ext cx="3777245" cy="542290"/>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465" dirty="0">
                <a:solidFill>
                  <a:schemeClr val="tx1">
                    <a:lumMod val="75000"/>
                    <a:lumOff val="25000"/>
                  </a:schemeClr>
                </a:solidFill>
                <a:cs typeface="+mn-ea"/>
                <a:sym typeface="+mn-lt"/>
              </a:rPr>
              <a:t>您的内容打在这里，或者通过复制您的文本</a:t>
            </a:r>
            <a:endParaRPr lang="en-US" altLang="zh-CN" sz="1465" dirty="0">
              <a:solidFill>
                <a:schemeClr val="tx1">
                  <a:lumMod val="75000"/>
                  <a:lumOff val="25000"/>
                </a:schemeClr>
              </a:solidFill>
              <a:cs typeface="+mn-ea"/>
              <a:sym typeface="+mn-lt"/>
            </a:endParaRPr>
          </a:p>
          <a:p>
            <a:pPr lvl="0"/>
            <a:r>
              <a:rPr lang="zh-CN" altLang="en-US" sz="1465" dirty="0">
                <a:solidFill>
                  <a:schemeClr val="tx1">
                    <a:lumMod val="75000"/>
                    <a:lumOff val="25000"/>
                  </a:schemeClr>
                </a:solidFill>
                <a:cs typeface="+mn-ea"/>
                <a:sym typeface="+mn-lt"/>
              </a:rPr>
              <a:t>在此框中选择粘贴，并选择只保留文字。</a:t>
            </a:r>
          </a:p>
        </p:txBody>
      </p:sp>
      <p:sp>
        <p:nvSpPr>
          <p:cNvPr id="40" name="矩形 39"/>
          <p:cNvSpPr/>
          <p:nvPr/>
        </p:nvSpPr>
        <p:spPr>
          <a:xfrm>
            <a:off x="6914612" y="3266169"/>
            <a:ext cx="2880320" cy="378460"/>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smtClean="0">
                <a:solidFill>
                  <a:schemeClr val="tx1">
                    <a:lumMod val="75000"/>
                    <a:lumOff val="25000"/>
                  </a:schemeClr>
                </a:solidFill>
                <a:cs typeface="+mn-ea"/>
                <a:sym typeface="+mn-lt"/>
              </a:rPr>
              <a:t>点击添加标题内容：</a:t>
            </a:r>
            <a:endParaRPr lang="zh-CN" altLang="en-US" sz="1865" b="1" dirty="0">
              <a:solidFill>
                <a:schemeClr val="tx1">
                  <a:lumMod val="75000"/>
                  <a:lumOff val="25000"/>
                </a:schemeClr>
              </a:solidFill>
              <a:cs typeface="+mn-ea"/>
              <a:sym typeface="+mn-lt"/>
            </a:endParaRPr>
          </a:p>
        </p:txBody>
      </p:sp>
      <p:sp>
        <p:nvSpPr>
          <p:cNvPr id="41" name="矩形 40"/>
          <p:cNvSpPr/>
          <p:nvPr/>
        </p:nvSpPr>
        <p:spPr>
          <a:xfrm>
            <a:off x="1065620" y="3273544"/>
            <a:ext cx="1594097" cy="8109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defTabSz="685800"/>
            <a:r>
              <a:rPr lang="zh-CN" altLang="en-US" sz="1865" b="1" dirty="0" smtClean="0">
                <a:cs typeface="+mn-ea"/>
                <a:sym typeface="+mn-lt"/>
              </a:rPr>
              <a:t>添加内容</a:t>
            </a:r>
            <a:endParaRPr lang="zh-CN" altLang="en-US" sz="1865" b="1" dirty="0">
              <a:cs typeface="+mn-ea"/>
              <a:sym typeface="+mn-lt"/>
            </a:endParaRPr>
          </a:p>
        </p:txBody>
      </p:sp>
      <p:sp>
        <p:nvSpPr>
          <p:cNvPr id="42" name="矩形 41"/>
          <p:cNvSpPr/>
          <p:nvPr/>
        </p:nvSpPr>
        <p:spPr>
          <a:xfrm>
            <a:off x="2263916" y="4155293"/>
            <a:ext cx="2082800" cy="378460"/>
          </a:xfrm>
          <a:prstGeom prst="rect">
            <a:avLst/>
          </a:prstGeom>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b="1" dirty="0" smtClean="0">
                <a:solidFill>
                  <a:schemeClr val="tx1">
                    <a:lumMod val="75000"/>
                    <a:lumOff val="25000"/>
                  </a:schemeClr>
                </a:solidFill>
                <a:cs typeface="+mn-ea"/>
                <a:sym typeface="+mn-lt"/>
              </a:rPr>
              <a:t>点击添加文字内容</a:t>
            </a:r>
            <a:endParaRPr lang="zh-CN" altLang="en-US" sz="1865" b="1" dirty="0">
              <a:solidFill>
                <a:schemeClr val="tx1">
                  <a:lumMod val="75000"/>
                  <a:lumOff val="25000"/>
                </a:schemeClr>
              </a:solidFill>
              <a:cs typeface="+mn-ea"/>
              <a:sym typeface="+mn-lt"/>
            </a:endParaRPr>
          </a:p>
        </p:txBody>
      </p:sp>
      <p:sp>
        <p:nvSpPr>
          <p:cNvPr id="43" name="矩形 42"/>
          <p:cNvSpPr/>
          <p:nvPr/>
        </p:nvSpPr>
        <p:spPr>
          <a:xfrm>
            <a:off x="3648114" y="3287586"/>
            <a:ext cx="1594096" cy="8109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algn="ctr" defTabSz="685800"/>
            <a:r>
              <a:rPr lang="zh-CN" altLang="en-US" sz="1865" b="1" dirty="0" smtClean="0">
                <a:solidFill>
                  <a:schemeClr val="lt1"/>
                </a:solidFill>
                <a:cs typeface="+mn-ea"/>
                <a:sym typeface="+mn-lt"/>
              </a:rPr>
              <a:t>添加内容</a:t>
            </a:r>
            <a:endParaRPr lang="zh-CN" altLang="en-US" sz="1865" b="1" dirty="0">
              <a:solidFill>
                <a:schemeClr val="lt1"/>
              </a:solidFill>
              <a:cs typeface="+mn-ea"/>
              <a:sym typeface="+mn-lt"/>
            </a:endParaRPr>
          </a:p>
        </p:txBody>
      </p:sp>
      <p:grpSp>
        <p:nvGrpSpPr>
          <p:cNvPr id="2" name="组合 1"/>
          <p:cNvGrpSpPr/>
          <p:nvPr/>
        </p:nvGrpSpPr>
        <p:grpSpPr>
          <a:xfrm>
            <a:off x="2933771" y="3477658"/>
            <a:ext cx="433584" cy="406383"/>
            <a:chOff x="2933170" y="4148355"/>
            <a:chExt cx="433584" cy="406383"/>
          </a:xfrm>
          <a:solidFill>
            <a:schemeClr val="accent1"/>
          </a:solidFill>
        </p:grpSpPr>
        <p:sp>
          <p:nvSpPr>
            <p:cNvPr id="3" name="L 形 2"/>
            <p:cNvSpPr/>
            <p:nvPr/>
          </p:nvSpPr>
          <p:spPr>
            <a:xfrm rot="13500000">
              <a:off x="2960371" y="4148355"/>
              <a:ext cx="406383" cy="406383"/>
            </a:xfrm>
            <a:prstGeom prst="corner">
              <a:avLst>
                <a:gd name="adj1" fmla="val 31896"/>
                <a:gd name="adj2" fmla="val 26723"/>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865">
                <a:cs typeface="+mn-ea"/>
                <a:sym typeface="+mn-lt"/>
              </a:endParaRPr>
            </a:p>
          </p:txBody>
        </p:sp>
        <p:sp>
          <p:nvSpPr>
            <p:cNvPr id="6" name="椭圆 5"/>
            <p:cNvSpPr/>
            <p:nvPr/>
          </p:nvSpPr>
          <p:spPr>
            <a:xfrm>
              <a:off x="2933170" y="4291030"/>
              <a:ext cx="147250" cy="147250"/>
            </a:xfrm>
            <a:prstGeom prst="ellipse">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865">
                <a:cs typeface="+mn-ea"/>
                <a:sym typeface="+mn-lt"/>
              </a:endParaRPr>
            </a:p>
          </p:txBody>
        </p:sp>
      </p:grpSp>
      <p:grpSp>
        <p:nvGrpSpPr>
          <p:cNvPr id="7" name="组合 6"/>
          <p:cNvGrpSpPr/>
          <p:nvPr/>
        </p:nvGrpSpPr>
        <p:grpSpPr>
          <a:xfrm>
            <a:off x="6964102" y="3747792"/>
            <a:ext cx="545132" cy="545132"/>
            <a:chOff x="6107201" y="4275136"/>
            <a:chExt cx="1566174" cy="1566174"/>
          </a:xfrm>
        </p:grpSpPr>
        <p:sp>
          <p:nvSpPr>
            <p:cNvPr id="53" name="椭圆 52"/>
            <p:cNvSpPr/>
            <p:nvPr/>
          </p:nvSpPr>
          <p:spPr>
            <a:xfrm>
              <a:off x="6107201" y="4275136"/>
              <a:ext cx="1566174" cy="1566174"/>
            </a:xfrm>
            <a:prstGeom prst="ellipse">
              <a:avLst/>
            </a:prstGeom>
            <a:solidFill>
              <a:schemeClr val="accent1"/>
            </a:solidFill>
            <a:ln w="63500" cap="flat" cmpd="sng" algn="ctr">
              <a:solidFill>
                <a:sysClr val="window" lastClr="FFFFFF"/>
              </a:solidFill>
              <a:prstDash val="solid"/>
            </a:ln>
            <a:effectLst>
              <a:innerShdw blurRad="101600" dist="76200" dir="13500000">
                <a:prstClr val="black">
                  <a:alpha val="20000"/>
                </a:prstClr>
              </a:innerShdw>
            </a:effectLst>
          </p:spPr>
          <p:txBody>
            <a:bodyPr lIns="0" rIns="480000" anchor="ctr"/>
            <a:lstStyle/>
            <a:p>
              <a:pPr>
                <a:defRPr/>
              </a:pPr>
              <a:endParaRPr lang="en-US" sz="2400" kern="0" dirty="0">
                <a:solidFill>
                  <a:sysClr val="window" lastClr="FFFFFF"/>
                </a:solidFill>
                <a:cs typeface="+mn-ea"/>
                <a:sym typeface="+mn-lt"/>
              </a:endParaRPr>
            </a:p>
          </p:txBody>
        </p:sp>
        <p:sp>
          <p:nvSpPr>
            <p:cNvPr id="54" name="TextBox 49"/>
            <p:cNvSpPr txBox="1"/>
            <p:nvPr/>
          </p:nvSpPr>
          <p:spPr>
            <a:xfrm flipH="1">
              <a:off x="6648407" y="4385231"/>
              <a:ext cx="642935" cy="1322666"/>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lnSpc>
                  <a:spcPct val="100000"/>
                </a:lnSpc>
                <a:defRPr/>
              </a:pPr>
              <a:r>
                <a:rPr lang="en-US" altLang="zh-CN" sz="2400" dirty="0">
                  <a:solidFill>
                    <a:srgbClr val="FFFFFF"/>
                  </a:solidFill>
                  <a:latin typeface="+mn-lt"/>
                  <a:ea typeface="+mn-ea"/>
                  <a:cs typeface="+mn-ea"/>
                  <a:sym typeface="+mn-lt"/>
                </a:rPr>
                <a:t>1</a:t>
              </a:r>
            </a:p>
          </p:txBody>
        </p:sp>
      </p:grpSp>
      <p:grpSp>
        <p:nvGrpSpPr>
          <p:cNvPr id="55" name="组合 54"/>
          <p:cNvGrpSpPr/>
          <p:nvPr/>
        </p:nvGrpSpPr>
        <p:grpSpPr>
          <a:xfrm>
            <a:off x="6964102" y="4488262"/>
            <a:ext cx="545132" cy="545132"/>
            <a:chOff x="6107201" y="4275136"/>
            <a:chExt cx="1566174" cy="1566174"/>
          </a:xfrm>
        </p:grpSpPr>
        <p:sp>
          <p:nvSpPr>
            <p:cNvPr id="56" name="椭圆 55"/>
            <p:cNvSpPr/>
            <p:nvPr/>
          </p:nvSpPr>
          <p:spPr>
            <a:xfrm>
              <a:off x="6107201" y="4275136"/>
              <a:ext cx="1566174" cy="1566174"/>
            </a:xfrm>
            <a:prstGeom prst="ellipse">
              <a:avLst/>
            </a:prstGeom>
            <a:solidFill>
              <a:schemeClr val="accent1"/>
            </a:solidFill>
            <a:ln w="63500" cap="flat" cmpd="sng" algn="ctr">
              <a:solidFill>
                <a:sysClr val="window" lastClr="FFFFFF"/>
              </a:solidFill>
              <a:prstDash val="solid"/>
            </a:ln>
            <a:effectLst>
              <a:innerShdw blurRad="101600" dist="76200" dir="13500000">
                <a:prstClr val="black">
                  <a:alpha val="20000"/>
                </a:prstClr>
              </a:innerShdw>
            </a:effectLst>
          </p:spPr>
          <p:txBody>
            <a:bodyPr lIns="0" rIns="480000" anchor="ctr"/>
            <a:lstStyle/>
            <a:p>
              <a:pPr>
                <a:defRPr/>
              </a:pPr>
              <a:endParaRPr lang="en-US" sz="2400" kern="0" dirty="0">
                <a:solidFill>
                  <a:sysClr val="window" lastClr="FFFFFF"/>
                </a:solidFill>
                <a:cs typeface="+mn-ea"/>
                <a:sym typeface="+mn-lt"/>
              </a:endParaRPr>
            </a:p>
          </p:txBody>
        </p:sp>
        <p:sp>
          <p:nvSpPr>
            <p:cNvPr id="57" name="TextBox 49"/>
            <p:cNvSpPr txBox="1"/>
            <p:nvPr/>
          </p:nvSpPr>
          <p:spPr>
            <a:xfrm flipH="1">
              <a:off x="6608271" y="4385231"/>
              <a:ext cx="642935" cy="1322666"/>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lnSpc>
                  <a:spcPct val="100000"/>
                </a:lnSpc>
                <a:defRPr/>
              </a:pPr>
              <a:r>
                <a:rPr lang="en-US" altLang="zh-CN" sz="2400" dirty="0">
                  <a:solidFill>
                    <a:srgbClr val="FFFFFF"/>
                  </a:solidFill>
                  <a:latin typeface="+mn-lt"/>
                  <a:ea typeface="+mn-ea"/>
                  <a:cs typeface="+mn-ea"/>
                  <a:sym typeface="+mn-lt"/>
                </a:rPr>
                <a:t>2</a:t>
              </a:r>
            </a:p>
          </p:txBody>
        </p:sp>
      </p:grpSp>
      <p:grpSp>
        <p:nvGrpSpPr>
          <p:cNvPr id="58" name="组合 57"/>
          <p:cNvGrpSpPr/>
          <p:nvPr/>
        </p:nvGrpSpPr>
        <p:grpSpPr>
          <a:xfrm>
            <a:off x="6977700" y="5209640"/>
            <a:ext cx="545132" cy="545132"/>
            <a:chOff x="6107201" y="4275136"/>
            <a:chExt cx="1566174" cy="1566174"/>
          </a:xfrm>
        </p:grpSpPr>
        <p:sp>
          <p:nvSpPr>
            <p:cNvPr id="59" name="椭圆 58"/>
            <p:cNvSpPr/>
            <p:nvPr/>
          </p:nvSpPr>
          <p:spPr>
            <a:xfrm>
              <a:off x="6107201" y="4275136"/>
              <a:ext cx="1566174" cy="1566174"/>
            </a:xfrm>
            <a:prstGeom prst="ellipse">
              <a:avLst/>
            </a:prstGeom>
            <a:solidFill>
              <a:schemeClr val="accent1"/>
            </a:solidFill>
            <a:ln w="63500" cap="flat" cmpd="sng" algn="ctr">
              <a:solidFill>
                <a:sysClr val="window" lastClr="FFFFFF"/>
              </a:solidFill>
              <a:prstDash val="solid"/>
            </a:ln>
            <a:effectLst>
              <a:innerShdw blurRad="101600" dist="76200" dir="13500000">
                <a:prstClr val="black">
                  <a:alpha val="20000"/>
                </a:prstClr>
              </a:innerShdw>
            </a:effectLst>
          </p:spPr>
          <p:txBody>
            <a:bodyPr lIns="0" rIns="480000" anchor="ctr"/>
            <a:lstStyle/>
            <a:p>
              <a:pPr>
                <a:defRPr/>
              </a:pPr>
              <a:endParaRPr lang="en-US" sz="2400" kern="0" dirty="0">
                <a:solidFill>
                  <a:sysClr val="window" lastClr="FFFFFF"/>
                </a:solidFill>
                <a:cs typeface="+mn-ea"/>
                <a:sym typeface="+mn-lt"/>
              </a:endParaRPr>
            </a:p>
          </p:txBody>
        </p:sp>
        <p:sp>
          <p:nvSpPr>
            <p:cNvPr id="60" name="TextBox 49"/>
            <p:cNvSpPr txBox="1"/>
            <p:nvPr/>
          </p:nvSpPr>
          <p:spPr>
            <a:xfrm flipH="1">
              <a:off x="6608271" y="4425367"/>
              <a:ext cx="642935" cy="1322666"/>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lnSpc>
                  <a:spcPct val="100000"/>
                </a:lnSpc>
                <a:defRPr/>
              </a:pPr>
              <a:r>
                <a:rPr lang="en-US" altLang="zh-CN" sz="2400" dirty="0">
                  <a:solidFill>
                    <a:srgbClr val="FFFFFF"/>
                  </a:solidFill>
                  <a:latin typeface="+mn-lt"/>
                  <a:ea typeface="+mn-ea"/>
                  <a:cs typeface="+mn-ea"/>
                  <a:sym typeface="+mn-lt"/>
                </a:rPr>
                <a:t>3</a:t>
              </a:r>
            </a:p>
          </p:txBody>
        </p:sp>
      </p:grpSp>
    </p:spTree>
  </p:cSld>
  <p:clrMapOvr>
    <a:masterClrMapping/>
  </p:clrMapOvr>
  <p:transition advTm="1043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500"/>
                                        <p:tgtEl>
                                          <p:spTgt spid="3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randombar(horizontal)">
                                      <p:cBhvr>
                                        <p:cTn id="26" dur="500"/>
                                        <p:tgtEl>
                                          <p:spTgt spid="41"/>
                                        </p:tgtEl>
                                      </p:cBhvr>
                                    </p:animEffect>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randombar(horizontal)">
                                      <p:cBhvr>
                                        <p:cTn id="36" dur="500"/>
                                        <p:tgtEl>
                                          <p:spTgt spid="43"/>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14" presetClass="entr" presetSubtype="1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randombar(horizontal)">
                                      <p:cBhvr>
                                        <p:cTn id="50" dur="500"/>
                                        <p:tgtEl>
                                          <p:spTgt spid="40"/>
                                        </p:tgtEl>
                                      </p:cBhvr>
                                    </p:animEffect>
                                  </p:childTnLst>
                                </p:cTn>
                              </p:par>
                            </p:childTnLst>
                          </p:cTn>
                        </p:par>
                        <p:par>
                          <p:cTn id="51" fill="hold">
                            <p:stCondLst>
                              <p:cond delay="7000"/>
                            </p:stCondLst>
                            <p:childTnLst>
                              <p:par>
                                <p:cTn id="52" presetID="14" presetClass="entr" presetSubtype="1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randombar(horizontal)">
                                      <p:cBhvr>
                                        <p:cTn id="54" dur="500"/>
                                        <p:tgtEl>
                                          <p:spTgt spid="7"/>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par>
                          <p:cTn id="59" fill="hold">
                            <p:stCondLst>
                              <p:cond delay="8000"/>
                            </p:stCondLst>
                            <p:childTnLst>
                              <p:par>
                                <p:cTn id="60" presetID="14" presetClass="entr" presetSubtype="10"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randombar(horizontal)">
                                      <p:cBhvr>
                                        <p:cTn id="62" dur="500"/>
                                        <p:tgtEl>
                                          <p:spTgt spid="55"/>
                                        </p:tgtEl>
                                      </p:cBhvr>
                                    </p:animEffect>
                                  </p:childTnLst>
                                </p:cTn>
                              </p:par>
                            </p:childTnLst>
                          </p:cTn>
                        </p:par>
                        <p:par>
                          <p:cTn id="63" fill="hold">
                            <p:stCondLst>
                              <p:cond delay="8500"/>
                            </p:stCondLst>
                            <p:childTnLst>
                              <p:par>
                                <p:cTn id="64" presetID="22" presetClass="entr" presetSubtype="8"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childTnLst>
                          </p:cTn>
                        </p:par>
                        <p:par>
                          <p:cTn id="67" fill="hold">
                            <p:stCondLst>
                              <p:cond delay="9000"/>
                            </p:stCondLst>
                            <p:childTnLst>
                              <p:par>
                                <p:cTn id="68" presetID="14" presetClass="entr" presetSubtype="1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randombar(horizontal)">
                                      <p:cBhvr>
                                        <p:cTn id="70" dur="500"/>
                                        <p:tgtEl>
                                          <p:spTgt spid="58"/>
                                        </p:tgtEl>
                                      </p:cBhvr>
                                    </p:animEffect>
                                  </p:childTnLst>
                                </p:cTn>
                              </p:par>
                            </p:childTnLst>
                          </p:cTn>
                        </p:par>
                        <p:par>
                          <p:cTn id="71" fill="hold">
                            <p:stCondLst>
                              <p:cond delay="9500"/>
                            </p:stCondLst>
                            <p:childTnLst>
                              <p:par>
                                <p:cTn id="72" presetID="22" presetClass="entr" presetSubtype="8"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7" grpId="0"/>
      <p:bldP spid="38" grpId="0"/>
      <p:bldP spid="39" grpId="0"/>
      <p:bldP spid="40" grpId="0"/>
      <p:bldP spid="41" grpId="0" bldLvl="0" animBg="1"/>
      <p:bldP spid="42" grpId="0"/>
      <p:bldP spid="4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6" name="椭圆 5"/>
          <p:cNvSpPr/>
          <p:nvPr/>
        </p:nvSpPr>
        <p:spPr>
          <a:xfrm>
            <a:off x="2623154" y="1279125"/>
            <a:ext cx="1004399" cy="1004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600" b="1" dirty="0">
                <a:cs typeface="+mn-ea"/>
                <a:sym typeface="+mn-lt"/>
              </a:rPr>
              <a:t>A</a:t>
            </a:r>
            <a:endParaRPr lang="zh-HK" altLang="en-US" sz="3600" b="1" dirty="0">
              <a:cs typeface="+mn-ea"/>
              <a:sym typeface="+mn-lt"/>
            </a:endParaRPr>
          </a:p>
        </p:txBody>
      </p:sp>
      <p:sp>
        <p:nvSpPr>
          <p:cNvPr id="7" name="椭圆 6"/>
          <p:cNvSpPr/>
          <p:nvPr/>
        </p:nvSpPr>
        <p:spPr>
          <a:xfrm>
            <a:off x="3627554" y="3048138"/>
            <a:ext cx="1004399" cy="1004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600" b="1" dirty="0">
                <a:cs typeface="+mn-ea"/>
                <a:sym typeface="+mn-lt"/>
              </a:rPr>
              <a:t>B</a:t>
            </a:r>
            <a:endParaRPr lang="zh-HK" altLang="en-US" sz="3600" b="1" dirty="0">
              <a:cs typeface="+mn-ea"/>
              <a:sym typeface="+mn-lt"/>
            </a:endParaRPr>
          </a:p>
        </p:txBody>
      </p:sp>
      <p:sp>
        <p:nvSpPr>
          <p:cNvPr id="2" name="椭圆 1"/>
          <p:cNvSpPr/>
          <p:nvPr/>
        </p:nvSpPr>
        <p:spPr>
          <a:xfrm>
            <a:off x="2623154" y="4668734"/>
            <a:ext cx="1004399" cy="1004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600" b="1" dirty="0">
                <a:cs typeface="+mn-ea"/>
                <a:sym typeface="+mn-lt"/>
              </a:rPr>
              <a:t>C</a:t>
            </a:r>
            <a:endParaRPr lang="zh-HK" altLang="en-US" sz="3600" b="1" dirty="0">
              <a:cs typeface="+mn-ea"/>
              <a:sym typeface="+mn-lt"/>
            </a:endParaRPr>
          </a:p>
        </p:txBody>
      </p:sp>
      <p:cxnSp>
        <p:nvCxnSpPr>
          <p:cNvPr id="9" name="直接连接符 8"/>
          <p:cNvCxnSpPr/>
          <p:nvPr/>
        </p:nvCxnSpPr>
        <p:spPr>
          <a:xfrm flipV="1">
            <a:off x="1583414" y="2147583"/>
            <a:ext cx="888520" cy="5275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04051" y="3550337"/>
            <a:ext cx="15965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547379" y="4414933"/>
            <a:ext cx="960589" cy="50714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997916" y="1133709"/>
            <a:ext cx="6088665" cy="1405556"/>
            <a:chOff x="4012556" y="1375083"/>
            <a:chExt cx="5516462" cy="1405557"/>
          </a:xfrm>
        </p:grpSpPr>
        <p:sp>
          <p:nvSpPr>
            <p:cNvPr id="12" name="矩形 11"/>
            <p:cNvSpPr/>
            <p:nvPr/>
          </p:nvSpPr>
          <p:spPr>
            <a:xfrm>
              <a:off x="4012556" y="1729714"/>
              <a:ext cx="5516462" cy="105092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600" dirty="0" smtClean="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p:txBody>
        </p:sp>
        <p:sp>
          <p:nvSpPr>
            <p:cNvPr id="13" name="文本框 42"/>
            <p:cNvSpPr txBox="1"/>
            <p:nvPr/>
          </p:nvSpPr>
          <p:spPr>
            <a:xfrm>
              <a:off x="4012556" y="1375083"/>
              <a:ext cx="2374014" cy="378460"/>
            </a:xfrm>
            <a:prstGeom prst="rect">
              <a:avLst/>
            </a:prstGeom>
            <a:noFill/>
          </p:spPr>
          <p:txBody>
            <a:bodyPr wrap="square" rtlCol="0">
              <a:spAutoFit/>
            </a:bodyPr>
            <a:lstStyle/>
            <a:p>
              <a:r>
                <a:rPr lang="en-US" altLang="zh-CN" sz="1865" b="1" dirty="0" smtClean="0">
                  <a:solidFill>
                    <a:schemeClr val="tx1">
                      <a:lumMod val="75000"/>
                      <a:lumOff val="25000"/>
                    </a:schemeClr>
                  </a:solidFill>
                  <a:cs typeface="+mn-ea"/>
                  <a:sym typeface="+mn-lt"/>
                </a:rPr>
                <a:t>A </a:t>
              </a:r>
              <a:r>
                <a:rPr lang="zh-CN" altLang="en-US" sz="1865" b="1" dirty="0">
                  <a:solidFill>
                    <a:schemeClr val="tx1">
                      <a:lumMod val="75000"/>
                      <a:lumOff val="25000"/>
                    </a:schemeClr>
                  </a:solidFill>
                  <a:cs typeface="+mn-ea"/>
                  <a:sym typeface="+mn-lt"/>
                </a:rPr>
                <a:t>添加标题内容</a:t>
              </a:r>
            </a:p>
          </p:txBody>
        </p:sp>
      </p:grpSp>
      <p:grpSp>
        <p:nvGrpSpPr>
          <p:cNvPr id="14" name="组合 13"/>
          <p:cNvGrpSpPr/>
          <p:nvPr/>
        </p:nvGrpSpPr>
        <p:grpSpPr>
          <a:xfrm>
            <a:off x="4858894" y="2891387"/>
            <a:ext cx="6088665" cy="1405555"/>
            <a:chOff x="4873534" y="3109566"/>
            <a:chExt cx="5516462" cy="1405554"/>
          </a:xfrm>
        </p:grpSpPr>
        <p:sp>
          <p:nvSpPr>
            <p:cNvPr id="15" name="矩形 14"/>
            <p:cNvSpPr/>
            <p:nvPr/>
          </p:nvSpPr>
          <p:spPr>
            <a:xfrm>
              <a:off x="4873534" y="3464195"/>
              <a:ext cx="5516462" cy="1050925"/>
            </a:xfrm>
            <a:prstGeom prst="rect">
              <a:avLst/>
            </a:prstGeom>
          </p:spPr>
          <p:txBody>
            <a:bodyPr wrap="square">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600" dirty="0" smtClean="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p:txBody>
        </p:sp>
        <p:sp>
          <p:nvSpPr>
            <p:cNvPr id="16" name="文本框 44"/>
            <p:cNvSpPr txBox="1"/>
            <p:nvPr/>
          </p:nvSpPr>
          <p:spPr>
            <a:xfrm>
              <a:off x="4873534" y="3109566"/>
              <a:ext cx="2374014" cy="378460"/>
            </a:xfrm>
            <a:prstGeom prst="rect">
              <a:avLst/>
            </a:prstGeom>
            <a:noFill/>
          </p:spPr>
          <p:txBody>
            <a:bodyPr wrap="square" rtlCol="0">
              <a:spAutoFit/>
            </a:bodyPr>
            <a:lstStyle/>
            <a:p>
              <a:r>
                <a:rPr lang="en-US" altLang="zh-CN" sz="1865" b="1" dirty="0" smtClean="0">
                  <a:solidFill>
                    <a:schemeClr val="tx1">
                      <a:lumMod val="75000"/>
                      <a:lumOff val="25000"/>
                    </a:schemeClr>
                  </a:solidFill>
                  <a:cs typeface="+mn-ea"/>
                  <a:sym typeface="+mn-lt"/>
                </a:rPr>
                <a:t>B </a:t>
              </a:r>
              <a:r>
                <a:rPr lang="zh-CN" altLang="en-US" sz="1865" b="1" dirty="0">
                  <a:solidFill>
                    <a:schemeClr val="tx1">
                      <a:lumMod val="75000"/>
                      <a:lumOff val="25000"/>
                    </a:schemeClr>
                  </a:solidFill>
                  <a:cs typeface="+mn-ea"/>
                  <a:sym typeface="+mn-lt"/>
                </a:rPr>
                <a:t>添加标题内容</a:t>
              </a:r>
            </a:p>
          </p:txBody>
        </p:sp>
      </p:grpSp>
      <p:grpSp>
        <p:nvGrpSpPr>
          <p:cNvPr id="19" name="组合 18"/>
          <p:cNvGrpSpPr/>
          <p:nvPr/>
        </p:nvGrpSpPr>
        <p:grpSpPr>
          <a:xfrm>
            <a:off x="3997916" y="4532914"/>
            <a:ext cx="6088665" cy="1405556"/>
            <a:chOff x="4012556" y="5002204"/>
            <a:chExt cx="5516462" cy="1405557"/>
          </a:xfrm>
        </p:grpSpPr>
        <p:sp>
          <p:nvSpPr>
            <p:cNvPr id="17" name="矩形 16"/>
            <p:cNvSpPr/>
            <p:nvPr/>
          </p:nvSpPr>
          <p:spPr>
            <a:xfrm>
              <a:off x="4012556" y="5356835"/>
              <a:ext cx="5516462" cy="1050926"/>
            </a:xfrm>
            <a:prstGeom prst="rect">
              <a:avLst/>
            </a:prstGeom>
          </p:spPr>
          <p:txBody>
            <a:bodyPr wrap="square">
              <a:spAutoFit/>
            </a:bodyPr>
            <a:lstStyle/>
            <a:p>
              <a:pPr>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600" dirty="0" smtClean="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p:txBody>
        </p:sp>
        <p:sp>
          <p:nvSpPr>
            <p:cNvPr id="18" name="文本框 46"/>
            <p:cNvSpPr txBox="1"/>
            <p:nvPr/>
          </p:nvSpPr>
          <p:spPr>
            <a:xfrm>
              <a:off x="4012556" y="5002204"/>
              <a:ext cx="2374014" cy="378460"/>
            </a:xfrm>
            <a:prstGeom prst="rect">
              <a:avLst/>
            </a:prstGeom>
            <a:noFill/>
          </p:spPr>
          <p:txBody>
            <a:bodyPr wrap="square" rtlCol="0">
              <a:spAutoFit/>
            </a:bodyPr>
            <a:lstStyle/>
            <a:p>
              <a:r>
                <a:rPr lang="en-US" altLang="zh-CN" sz="1865" b="1" dirty="0" smtClean="0">
                  <a:solidFill>
                    <a:schemeClr val="tx1">
                      <a:lumMod val="75000"/>
                      <a:lumOff val="25000"/>
                    </a:schemeClr>
                  </a:solidFill>
                  <a:cs typeface="+mn-ea"/>
                  <a:sym typeface="+mn-lt"/>
                </a:rPr>
                <a:t>C </a:t>
              </a:r>
              <a:r>
                <a:rPr lang="zh-CN" altLang="en-US" sz="1865" b="1" dirty="0">
                  <a:solidFill>
                    <a:schemeClr val="tx1">
                      <a:lumMod val="75000"/>
                      <a:lumOff val="25000"/>
                    </a:schemeClr>
                  </a:solidFill>
                  <a:cs typeface="+mn-ea"/>
                  <a:sym typeface="+mn-lt"/>
                </a:rPr>
                <a:t>添加标题内容</a:t>
              </a:r>
            </a:p>
          </p:txBody>
        </p:sp>
      </p:grpSp>
      <p:pic>
        <p:nvPicPr>
          <p:cNvPr id="20" name="图片 19"/>
          <p:cNvPicPr>
            <a:picLocks noChangeAspect="1"/>
          </p:cNvPicPr>
          <p:nvPr/>
        </p:nvPicPr>
        <p:blipFill rotWithShape="1">
          <a:blip r:embed="rId4" cstate="screen">
            <a:duotone>
              <a:schemeClr val="accent1">
                <a:shade val="45000"/>
                <a:satMod val="135000"/>
              </a:schemeClr>
              <a:prstClr val="white"/>
            </a:duotone>
          </a:blip>
          <a:srcRect l="48604"/>
          <a:stretch>
            <a:fillRect/>
          </a:stretch>
        </p:blipFill>
        <p:spPr>
          <a:xfrm>
            <a:off x="-14640" y="1849457"/>
            <a:ext cx="1623327" cy="3158577"/>
          </a:xfrm>
          <a:prstGeom prst="rect">
            <a:avLst/>
          </a:prstGeom>
        </p:spPr>
      </p:pic>
    </p:spTree>
  </p:cSld>
  <p:clrMapOvr>
    <a:masterClrMapping/>
  </p:clrMapOvr>
  <p:transition advTm="48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2" name="任意多边形 1"/>
          <p:cNvSpPr/>
          <p:nvPr/>
        </p:nvSpPr>
        <p:spPr>
          <a:xfrm>
            <a:off x="2460062" y="2115978"/>
            <a:ext cx="2688855" cy="2650299"/>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501445" tIns="575654" rIns="501445" bIns="614746" numCol="1" spcCol="953" anchor="ctr" anchorCtr="0">
            <a:noAutofit/>
          </a:bodyPr>
          <a:lstStyle/>
          <a:p>
            <a:pPr algn="ctr" defTabSz="1366520">
              <a:lnSpc>
                <a:spcPct val="90000"/>
              </a:lnSpc>
              <a:spcBef>
                <a:spcPct val="0"/>
              </a:spcBef>
              <a:spcAft>
                <a:spcPct val="35000"/>
              </a:spcAft>
            </a:pPr>
            <a:endParaRPr lang="en-US" sz="4135" dirty="0">
              <a:solidFill>
                <a:sysClr val="window" lastClr="FFFFFF"/>
              </a:solidFill>
              <a:cs typeface="+mn-ea"/>
              <a:sym typeface="+mn-lt"/>
            </a:endParaRPr>
          </a:p>
        </p:txBody>
      </p:sp>
      <p:sp>
        <p:nvSpPr>
          <p:cNvPr id="3" name="椭圆 2"/>
          <p:cNvSpPr/>
          <p:nvPr/>
        </p:nvSpPr>
        <p:spPr>
          <a:xfrm>
            <a:off x="3061410" y="2709557"/>
            <a:ext cx="1486159" cy="1463141"/>
          </a:xfrm>
          <a:prstGeom prst="ellipse">
            <a:avLst/>
          </a:prstGeom>
          <a:solidFill>
            <a:srgbClr val="FAFAFA"/>
          </a:solidFill>
          <a:ln w="12065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kern="0" dirty="0">
                <a:ln w="18415" cmpd="sng">
                  <a:noFill/>
                  <a:prstDash val="solid"/>
                </a:ln>
                <a:solidFill>
                  <a:schemeClr val="tx1">
                    <a:lumMod val="75000"/>
                    <a:lumOff val="25000"/>
                  </a:schemeClr>
                </a:solidFill>
                <a:cs typeface="+mn-ea"/>
                <a:sym typeface="+mn-lt"/>
              </a:rPr>
              <a:t>标题内容</a:t>
            </a:r>
            <a:endParaRPr lang="en-US" sz="2000" kern="0" dirty="0">
              <a:ln w="18415" cmpd="sng">
                <a:noFill/>
                <a:prstDash val="solid"/>
              </a:ln>
              <a:solidFill>
                <a:schemeClr val="tx1">
                  <a:lumMod val="75000"/>
                  <a:lumOff val="25000"/>
                </a:schemeClr>
              </a:solidFill>
              <a:cs typeface="+mn-ea"/>
              <a:sym typeface="+mn-lt"/>
            </a:endParaRPr>
          </a:p>
        </p:txBody>
      </p:sp>
      <p:sp>
        <p:nvSpPr>
          <p:cNvPr id="6" name="任意多边形 5"/>
          <p:cNvSpPr/>
          <p:nvPr/>
        </p:nvSpPr>
        <p:spPr>
          <a:xfrm rot="453073">
            <a:off x="1288368" y="3917789"/>
            <a:ext cx="1967391" cy="193692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501445" tIns="575654" rIns="501445" bIns="614746" numCol="1" spcCol="953" anchor="ctr" anchorCtr="0">
            <a:noAutofit/>
          </a:bodyPr>
          <a:lstStyle/>
          <a:p>
            <a:pPr algn="ctr" defTabSz="1366520">
              <a:lnSpc>
                <a:spcPct val="90000"/>
              </a:lnSpc>
              <a:spcBef>
                <a:spcPct val="0"/>
              </a:spcBef>
              <a:spcAft>
                <a:spcPct val="35000"/>
              </a:spcAft>
              <a:defRPr/>
            </a:pPr>
            <a:endParaRPr lang="en-US" sz="4135" dirty="0">
              <a:solidFill>
                <a:sysClr val="window" lastClr="FFFFFF"/>
              </a:solidFill>
              <a:cs typeface="+mn-ea"/>
              <a:sym typeface="+mn-lt"/>
            </a:endParaRPr>
          </a:p>
        </p:txBody>
      </p:sp>
      <p:sp>
        <p:nvSpPr>
          <p:cNvPr id="7" name="椭圆 6"/>
          <p:cNvSpPr/>
          <p:nvPr/>
        </p:nvSpPr>
        <p:spPr>
          <a:xfrm>
            <a:off x="1708144" y="4337532"/>
            <a:ext cx="1127837" cy="1110369"/>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000" kern="0" dirty="0">
                <a:ln w="18415" cmpd="sng">
                  <a:noFill/>
                  <a:prstDash val="solid"/>
                </a:ln>
                <a:solidFill>
                  <a:schemeClr val="tx1">
                    <a:lumMod val="75000"/>
                    <a:lumOff val="25000"/>
                  </a:schemeClr>
                </a:solidFill>
                <a:cs typeface="+mn-ea"/>
                <a:sym typeface="+mn-lt"/>
              </a:rPr>
              <a:t>标题</a:t>
            </a:r>
            <a:endParaRPr lang="en-US" sz="2000" kern="0" dirty="0">
              <a:ln w="18415" cmpd="sng">
                <a:noFill/>
                <a:prstDash val="solid"/>
              </a:ln>
              <a:solidFill>
                <a:schemeClr val="tx1">
                  <a:lumMod val="75000"/>
                  <a:lumOff val="25000"/>
                </a:schemeClr>
              </a:solidFill>
              <a:cs typeface="+mn-ea"/>
              <a:sym typeface="+mn-lt"/>
            </a:endParaRPr>
          </a:p>
        </p:txBody>
      </p:sp>
      <p:sp>
        <p:nvSpPr>
          <p:cNvPr id="9" name="任意多边形 8"/>
          <p:cNvSpPr/>
          <p:nvPr/>
        </p:nvSpPr>
        <p:spPr>
          <a:xfrm rot="2431848">
            <a:off x="899676" y="2164970"/>
            <a:ext cx="1745361" cy="1718331"/>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501445" tIns="575654" rIns="501445" bIns="614746" numCol="1" spcCol="953" anchor="ctr" anchorCtr="0">
            <a:noAutofit/>
          </a:bodyPr>
          <a:lstStyle/>
          <a:p>
            <a:pPr algn="ctr" defTabSz="1366520">
              <a:lnSpc>
                <a:spcPct val="90000"/>
              </a:lnSpc>
              <a:spcBef>
                <a:spcPct val="0"/>
              </a:spcBef>
              <a:spcAft>
                <a:spcPct val="35000"/>
              </a:spcAft>
            </a:pPr>
            <a:endParaRPr lang="en-US" sz="4135" dirty="0">
              <a:solidFill>
                <a:sysClr val="window" lastClr="FFFFFF"/>
              </a:solidFill>
              <a:cs typeface="+mn-ea"/>
              <a:sym typeface="+mn-lt"/>
            </a:endParaRPr>
          </a:p>
        </p:txBody>
      </p:sp>
      <p:sp>
        <p:nvSpPr>
          <p:cNvPr id="10" name="椭圆 9"/>
          <p:cNvSpPr/>
          <p:nvPr/>
        </p:nvSpPr>
        <p:spPr>
          <a:xfrm>
            <a:off x="1253822" y="2531606"/>
            <a:ext cx="1000556" cy="985059"/>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sz="1865" kern="0" dirty="0" smtClean="0">
                <a:ln w="18415" cmpd="sng">
                  <a:noFill/>
                  <a:prstDash val="solid"/>
                </a:ln>
                <a:solidFill>
                  <a:schemeClr val="tx1">
                    <a:lumMod val="75000"/>
                    <a:lumOff val="25000"/>
                  </a:schemeClr>
                </a:solidFill>
                <a:cs typeface="+mn-ea"/>
                <a:sym typeface="+mn-lt"/>
              </a:rPr>
              <a:t>标题</a:t>
            </a:r>
            <a:endParaRPr lang="en-US" sz="1865" kern="0" dirty="0">
              <a:ln w="18415" cmpd="sng">
                <a:noFill/>
                <a:prstDash val="solid"/>
              </a:ln>
              <a:solidFill>
                <a:schemeClr val="tx1">
                  <a:lumMod val="75000"/>
                  <a:lumOff val="25000"/>
                </a:schemeClr>
              </a:solidFill>
              <a:cs typeface="+mn-ea"/>
              <a:sym typeface="+mn-lt"/>
            </a:endParaRPr>
          </a:p>
        </p:txBody>
      </p:sp>
      <p:sp>
        <p:nvSpPr>
          <p:cNvPr id="39" name="任意多边形 38"/>
          <p:cNvSpPr/>
          <p:nvPr/>
        </p:nvSpPr>
        <p:spPr>
          <a:xfrm rot="2431848">
            <a:off x="2196914" y="990190"/>
            <a:ext cx="1483419" cy="1460444"/>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501445" tIns="575654" rIns="501445" bIns="614746" numCol="1" spcCol="953" anchor="ctr" anchorCtr="0">
            <a:noAutofit/>
          </a:bodyPr>
          <a:lstStyle/>
          <a:p>
            <a:pPr algn="ctr" defTabSz="1366520">
              <a:lnSpc>
                <a:spcPct val="90000"/>
              </a:lnSpc>
              <a:spcBef>
                <a:spcPct val="0"/>
              </a:spcBef>
              <a:spcAft>
                <a:spcPct val="35000"/>
              </a:spcAft>
            </a:pPr>
            <a:endParaRPr lang="en-US" sz="4135" dirty="0">
              <a:solidFill>
                <a:sysClr val="window" lastClr="FFFFFF"/>
              </a:solidFill>
              <a:cs typeface="+mn-ea"/>
              <a:sym typeface="+mn-lt"/>
            </a:endParaRPr>
          </a:p>
        </p:txBody>
      </p:sp>
      <p:sp>
        <p:nvSpPr>
          <p:cNvPr id="11" name="椭圆 10"/>
          <p:cNvSpPr/>
          <p:nvPr/>
        </p:nvSpPr>
        <p:spPr>
          <a:xfrm>
            <a:off x="2507020" y="1281996"/>
            <a:ext cx="850392" cy="837221"/>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sz="1865" kern="0" dirty="0">
                <a:ln w="18415" cmpd="sng">
                  <a:noFill/>
                  <a:prstDash val="solid"/>
                </a:ln>
                <a:solidFill>
                  <a:schemeClr val="tx1">
                    <a:lumMod val="75000"/>
                    <a:lumOff val="25000"/>
                  </a:schemeClr>
                </a:solidFill>
                <a:cs typeface="+mn-ea"/>
                <a:sym typeface="+mn-lt"/>
              </a:rPr>
              <a:t>标题</a:t>
            </a:r>
            <a:endParaRPr lang="en-US" altLang="zh-CN" sz="1865" kern="0" dirty="0">
              <a:ln w="18415" cmpd="sng">
                <a:noFill/>
                <a:prstDash val="solid"/>
              </a:ln>
              <a:solidFill>
                <a:schemeClr val="tx1">
                  <a:lumMod val="75000"/>
                  <a:lumOff val="25000"/>
                </a:schemeClr>
              </a:solidFill>
              <a:cs typeface="+mn-ea"/>
              <a:sym typeface="+mn-lt"/>
            </a:endParaRPr>
          </a:p>
        </p:txBody>
      </p:sp>
      <p:sp>
        <p:nvSpPr>
          <p:cNvPr id="12" name="环形箭头 11"/>
          <p:cNvSpPr/>
          <p:nvPr/>
        </p:nvSpPr>
        <p:spPr>
          <a:xfrm rot="5920462">
            <a:off x="3797978" y="1948872"/>
            <a:ext cx="2960915" cy="2960915"/>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grpSp>
        <p:nvGrpSpPr>
          <p:cNvPr id="13" name="组合 12"/>
          <p:cNvGrpSpPr/>
          <p:nvPr/>
        </p:nvGrpSpPr>
        <p:grpSpPr>
          <a:xfrm>
            <a:off x="7063484" y="1258345"/>
            <a:ext cx="4200215" cy="4349750"/>
            <a:chOff x="5818000" y="1927702"/>
            <a:chExt cx="5586883" cy="4349750"/>
          </a:xfrm>
        </p:grpSpPr>
        <p:sp>
          <p:nvSpPr>
            <p:cNvPr id="14" name="圆角矩形 13"/>
            <p:cNvSpPr/>
            <p:nvPr/>
          </p:nvSpPr>
          <p:spPr>
            <a:xfrm>
              <a:off x="5818000" y="2002147"/>
              <a:ext cx="5586883" cy="4197796"/>
            </a:xfrm>
            <a:prstGeom prst="roundRect">
              <a:avLst>
                <a:gd name="adj" fmla="val 77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sp>
          <p:nvSpPr>
            <p:cNvPr id="15" name="文本框 31"/>
            <p:cNvSpPr txBox="1"/>
            <p:nvPr/>
          </p:nvSpPr>
          <p:spPr>
            <a:xfrm>
              <a:off x="6089670" y="1927702"/>
              <a:ext cx="5053952" cy="4349750"/>
            </a:xfrm>
            <a:prstGeom prst="rect">
              <a:avLst/>
            </a:prstGeom>
            <a:noFill/>
          </p:spPr>
          <p:txBody>
            <a:bodyPr wrap="square" rtlCol="0">
              <a:spAutoFit/>
            </a:bodyPr>
            <a:lstStyle/>
            <a:p>
              <a:pPr indent="342900">
                <a:lnSpc>
                  <a:spcPct val="200000"/>
                </a:lnSpc>
              </a:pPr>
              <a:r>
                <a:rPr lang="zh-CN" altLang="en-US" sz="2400" dirty="0">
                  <a:solidFill>
                    <a:schemeClr val="tx1">
                      <a:lumMod val="75000"/>
                      <a:lumOff val="25000"/>
                    </a:schemeClr>
                  </a:solidFill>
                  <a:cs typeface="+mn-ea"/>
                  <a:sym typeface="+mn-lt"/>
                </a:rPr>
                <a:t>添加标题内容</a:t>
              </a:r>
              <a:endParaRPr lang="en-US" altLang="zh-CN" sz="2400" dirty="0">
                <a:solidFill>
                  <a:schemeClr val="tx1">
                    <a:lumMod val="75000"/>
                    <a:lumOff val="25000"/>
                  </a:schemeClr>
                </a:solidFill>
                <a:cs typeface="+mn-ea"/>
                <a:sym typeface="+mn-lt"/>
              </a:endParaRPr>
            </a:p>
            <a:p>
              <a:pPr indent="342900">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75000"/>
                    <a:lumOff val="25000"/>
                  </a:schemeClr>
                </a:solidFill>
                <a:cs typeface="+mn-ea"/>
                <a:sym typeface="+mn-lt"/>
              </a:endParaRPr>
            </a:p>
            <a:p>
              <a:pPr indent="342900">
                <a:lnSpc>
                  <a:spcPct val="13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75000"/>
                    <a:lumOff val="25000"/>
                  </a:schemeClr>
                </a:solidFill>
                <a:cs typeface="+mn-ea"/>
                <a:sym typeface="+mn-lt"/>
              </a:endParaRPr>
            </a:p>
            <a:p>
              <a:pPr indent="342900">
                <a:lnSpc>
                  <a:spcPct val="130000"/>
                </a:lnSpc>
              </a:pPr>
              <a:endParaRPr lang="en-US" altLang="zh-CN" sz="1600" dirty="0">
                <a:solidFill>
                  <a:schemeClr val="tx1">
                    <a:lumMod val="75000"/>
                    <a:lumOff val="25000"/>
                  </a:schemeClr>
                </a:solidFill>
                <a:cs typeface="+mn-ea"/>
                <a:sym typeface="+mn-lt"/>
              </a:endParaRPr>
            </a:p>
          </p:txBody>
        </p:sp>
      </p:grpSp>
    </p:spTree>
  </p:cSld>
  <p:clrMapOvr>
    <a:masterClrMapping/>
  </p:clrMapOvr>
  <p:transition advTm="631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par>
                          <p:cTn id="37" fill="hold">
                            <p:stCondLst>
                              <p:cond delay="2500"/>
                            </p:stCondLst>
                            <p:childTnLst>
                              <p:par>
                                <p:cTn id="38" presetID="8" presetClass="emph" presetSubtype="0" repeatCount="indefinite" fill="hold" grpId="1" nodeType="afterEffect">
                                  <p:stCondLst>
                                    <p:cond delay="0"/>
                                  </p:stCondLst>
                                  <p:childTnLst>
                                    <p:animRot by="-21600000">
                                      <p:cBhvr>
                                        <p:cTn id="39" dur="3000" fill="hold"/>
                                        <p:tgtEl>
                                          <p:spTgt spid="9"/>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3000" fill="hold"/>
                                        <p:tgtEl>
                                          <p:spTgt spid="39"/>
                                        </p:tgtEl>
                                        <p:attrNameLst>
                                          <p:attrName>r</p:attrName>
                                        </p:attrNameLst>
                                      </p:cBhvr>
                                    </p:animRot>
                                  </p:childTnLst>
                                </p:cTn>
                              </p:par>
                              <p:par>
                                <p:cTn id="42" presetID="8" presetClass="emph" presetSubtype="0" repeatCount="indefinite" fill="hold" grpId="1" nodeType="withEffect">
                                  <p:stCondLst>
                                    <p:cond delay="0"/>
                                  </p:stCondLst>
                                  <p:childTnLst>
                                    <p:animRot by="-21600000">
                                      <p:cBhvr>
                                        <p:cTn id="43" dur="3000" fill="hold"/>
                                        <p:tgtEl>
                                          <p:spTgt spid="6"/>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3000" fill="hold"/>
                                        <p:tgtEl>
                                          <p:spTgt spid="2"/>
                                        </p:tgtEl>
                                        <p:attrNameLst>
                                          <p:attrName>r</p:attrName>
                                        </p:attrNameLst>
                                      </p:cBhvr>
                                    </p:animRo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6000"/>
                            </p:stCondLst>
                            <p:childTnLst>
                              <p:par>
                                <p:cTn id="51" presetID="14" presetClass="entr" presetSubtype="1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3" grpId="0" bldLvl="0" animBg="1"/>
      <p:bldP spid="6" grpId="0" bldLvl="0" animBg="1"/>
      <p:bldP spid="6" grpId="1" bldLvl="0" animBg="1"/>
      <p:bldP spid="7" grpId="0" bldLvl="0" animBg="1"/>
      <p:bldP spid="9" grpId="0" bldLvl="0" animBg="1"/>
      <p:bldP spid="9" grpId="1" bldLvl="0" animBg="1"/>
      <p:bldP spid="10" grpId="0" bldLvl="0" animBg="1"/>
      <p:bldP spid="39" grpId="0" bldLvl="0" animBg="1"/>
      <p:bldP spid="39" grpId="1"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 y="42220"/>
            <a:ext cx="7108056" cy="6773559"/>
            <a:chOff x="175369" y="80153"/>
            <a:chExt cx="5492006" cy="5230924"/>
          </a:xfrm>
        </p:grpSpPr>
        <p:sp>
          <p:nvSpPr>
            <p:cNvPr id="10"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114684" tIns="57342" rIns="114684" bIns="57342" numCol="1" anchor="t" anchorCtr="0" compatLnSpc="1"/>
            <a:lstStyle/>
            <a:p>
              <a:endParaRPr lang="zh-CN" altLang="en-US" sz="2385" dirty="0">
                <a:cs typeface="+mn-ea"/>
                <a:sym typeface="+mn-lt"/>
              </a:endParaRPr>
            </a:p>
          </p:txBody>
        </p:sp>
        <p:sp>
          <p:nvSpPr>
            <p:cNvPr id="11"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114684" tIns="57342" rIns="114684" bIns="57342" numCol="1" anchor="t" anchorCtr="0" compatLnSpc="1"/>
            <a:lstStyle/>
            <a:p>
              <a:endParaRPr lang="zh-CN" altLang="en-US" sz="2385">
                <a:cs typeface="+mn-ea"/>
                <a:sym typeface="+mn-lt"/>
              </a:endParaRPr>
            </a:p>
          </p:txBody>
        </p:sp>
      </p:grpSp>
      <p:grpSp>
        <p:nvGrpSpPr>
          <p:cNvPr id="90" name="组合 89"/>
          <p:cNvGrpSpPr/>
          <p:nvPr/>
        </p:nvGrpSpPr>
        <p:grpSpPr>
          <a:xfrm>
            <a:off x="0" y="42221"/>
            <a:ext cx="6754663" cy="6773558"/>
            <a:chOff x="117866" y="80153"/>
            <a:chExt cx="5267744" cy="5237586"/>
          </a:xfrm>
          <a:gradFill flip="none" rotWithShape="1">
            <a:gsLst>
              <a:gs pos="0">
                <a:schemeClr val="accent1"/>
              </a:gs>
              <a:gs pos="50000">
                <a:srgbClr val="FF0000"/>
              </a:gs>
              <a:gs pos="100000">
                <a:srgbClr val="FFC000"/>
              </a:gs>
            </a:gsLst>
            <a:lin ang="18900000" scaled="1"/>
            <a:tileRect/>
          </a:gradFill>
        </p:grpSpPr>
        <p:sp>
          <p:nvSpPr>
            <p:cNvPr id="1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chemeClr val="accent1"/>
            </a:solid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sp>
          <p:nvSpPr>
            <p:cNvPr id="1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114684" tIns="57342" rIns="114684" bIns="57342" numCol="1" anchor="t" anchorCtr="0" compatLnSpc="1"/>
            <a:lstStyle/>
            <a:p>
              <a:endParaRPr lang="zh-CN" altLang="en-US" sz="2385">
                <a:solidFill>
                  <a:srgbClr val="D9AA27"/>
                </a:solidFill>
                <a:cs typeface="+mn-ea"/>
                <a:sym typeface="+mn-lt"/>
              </a:endParaRPr>
            </a:p>
          </p:txBody>
        </p:sp>
      </p:grpSp>
      <p:sp>
        <p:nvSpPr>
          <p:cNvPr id="58" name="Title 3"/>
          <p:cNvSpPr txBox="1"/>
          <p:nvPr/>
        </p:nvSpPr>
        <p:spPr>
          <a:xfrm>
            <a:off x="-1" y="42220"/>
            <a:ext cx="1078724" cy="2332183"/>
          </a:xfrm>
          <a:prstGeom prst="rect">
            <a:avLst/>
          </a:prstGeom>
          <a:solidFill>
            <a:schemeClr val="accent1"/>
          </a:solidFill>
          <a:ln w="285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67740" fontAlgn="auto">
              <a:spcBef>
                <a:spcPts val="0"/>
              </a:spcBef>
              <a:spcAft>
                <a:spcPts val="0"/>
              </a:spcAft>
              <a:defRPr/>
            </a:pPr>
            <a:r>
              <a:rPr lang="zh-CN" altLang="en-US" sz="5015" b="1" dirty="0">
                <a:solidFill>
                  <a:schemeClr val="bg1"/>
                </a:solidFill>
                <a:latin typeface="+mn-lt"/>
                <a:cs typeface="+mn-ea"/>
                <a:sym typeface="+mn-lt"/>
              </a:rPr>
              <a:t>目</a:t>
            </a:r>
            <a:endParaRPr lang="en-US" altLang="zh-CN" sz="5015" b="1" dirty="0">
              <a:solidFill>
                <a:schemeClr val="bg1"/>
              </a:solidFill>
              <a:latin typeface="+mn-lt"/>
              <a:cs typeface="+mn-ea"/>
              <a:sym typeface="+mn-lt"/>
            </a:endParaRPr>
          </a:p>
          <a:p>
            <a:pPr defTabSz="967740" fontAlgn="auto">
              <a:spcBef>
                <a:spcPts val="0"/>
              </a:spcBef>
              <a:spcAft>
                <a:spcPts val="0"/>
              </a:spcAft>
              <a:defRPr/>
            </a:pPr>
            <a:r>
              <a:rPr lang="zh-CN" altLang="en-US" sz="5015" b="1" dirty="0">
                <a:solidFill>
                  <a:schemeClr val="bg1"/>
                </a:solidFill>
                <a:latin typeface="+mn-lt"/>
                <a:cs typeface="+mn-ea"/>
                <a:sym typeface="+mn-lt"/>
              </a:rPr>
              <a:t>录</a:t>
            </a:r>
            <a:endParaRPr lang="en-US" altLang="zh-CN" sz="5015" b="1" dirty="0">
              <a:solidFill>
                <a:schemeClr val="bg1"/>
              </a:solidFill>
              <a:latin typeface="+mn-lt"/>
              <a:cs typeface="+mn-ea"/>
              <a:sym typeface="+mn-lt"/>
            </a:endParaRPr>
          </a:p>
        </p:txBody>
      </p:sp>
      <p:sp>
        <p:nvSpPr>
          <p:cNvPr id="68" name="Title 3"/>
          <p:cNvSpPr txBox="1"/>
          <p:nvPr/>
        </p:nvSpPr>
        <p:spPr bwMode="auto">
          <a:xfrm>
            <a:off x="5835200" y="436883"/>
            <a:ext cx="799411" cy="59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4015" b="1" dirty="0" smtClean="0">
                <a:solidFill>
                  <a:schemeClr val="bg1"/>
                </a:solidFill>
                <a:latin typeface="+mn-lt"/>
                <a:ea typeface="+mn-ea"/>
                <a:cs typeface="+mn-ea"/>
                <a:sym typeface="+mn-lt"/>
              </a:rPr>
              <a:t>1</a:t>
            </a:r>
            <a:endParaRPr lang="en-US" altLang="zh-CN" sz="4015" b="1" dirty="0">
              <a:solidFill>
                <a:schemeClr val="bg1"/>
              </a:solidFill>
              <a:latin typeface="+mn-lt"/>
              <a:ea typeface="+mn-ea"/>
              <a:cs typeface="+mn-ea"/>
              <a:sym typeface="+mn-lt"/>
            </a:endParaRPr>
          </a:p>
        </p:txBody>
      </p:sp>
      <p:grpSp>
        <p:nvGrpSpPr>
          <p:cNvPr id="2" name="组合 1"/>
          <p:cNvGrpSpPr/>
          <p:nvPr/>
        </p:nvGrpSpPr>
        <p:grpSpPr>
          <a:xfrm>
            <a:off x="7070269" y="660103"/>
            <a:ext cx="3863615" cy="1174115"/>
            <a:chOff x="5637248" y="492648"/>
            <a:chExt cx="3080527" cy="936142"/>
          </a:xfrm>
        </p:grpSpPr>
        <p:sp>
          <p:nvSpPr>
            <p:cNvPr id="86" name="TextBox 85"/>
            <p:cNvSpPr txBox="1"/>
            <p:nvPr/>
          </p:nvSpPr>
          <p:spPr>
            <a:xfrm>
              <a:off x="5712198" y="492648"/>
              <a:ext cx="3005577" cy="936142"/>
            </a:xfrm>
            <a:prstGeom prst="rect">
              <a:avLst/>
            </a:prstGeom>
            <a:noFill/>
          </p:spPr>
          <p:txBody>
            <a:bodyPr wrap="square">
              <a:spAutoFit/>
            </a:bodyPr>
            <a:lstStyle/>
            <a:p>
              <a:pPr defTabSz="967740" fontAlgn="auto">
                <a:spcBef>
                  <a:spcPts val="0"/>
                </a:spcBef>
                <a:spcAft>
                  <a:spcPts val="0"/>
                </a:spcAft>
                <a:defRPr/>
              </a:pPr>
              <a:r>
                <a:rPr lang="zh-CN" altLang="en-US" sz="1755" b="1" dirty="0" smtClean="0">
                  <a:solidFill>
                    <a:srgbClr val="C00000"/>
                  </a:solidFill>
                  <a:cs typeface="+mn-ea"/>
                  <a:sym typeface="+mn-lt"/>
                </a:rPr>
                <a:t>单击此处添加名称</a:t>
              </a:r>
            </a:p>
            <a:p>
              <a:pPr defTabSz="967740" fontAlgn="auto">
                <a:lnSpc>
                  <a:spcPct val="150000"/>
                </a:lnSpc>
                <a:spcBef>
                  <a:spcPts val="0"/>
                </a:spcBef>
                <a:spcAft>
                  <a:spcPts val="0"/>
                </a:spcAft>
                <a:defRPr/>
              </a:pPr>
              <a:r>
                <a:rPr lang="zh-CN" altLang="en-US" sz="1505" dirty="0" smtClean="0">
                  <a:solidFill>
                    <a:schemeClr val="tx1">
                      <a:lumMod val="75000"/>
                      <a:lumOff val="25000"/>
                    </a:schemeClr>
                  </a:solidFill>
                  <a:cs typeface="+mn-ea"/>
                  <a:sym typeface="+mn-lt"/>
                </a:rPr>
                <a:t>单击</a:t>
              </a:r>
              <a:r>
                <a:rPr lang="zh-CN" altLang="en-US" sz="1505" dirty="0">
                  <a:solidFill>
                    <a:schemeClr val="tx1">
                      <a:lumMod val="75000"/>
                      <a:lumOff val="25000"/>
                    </a:schemeClr>
                  </a:solidFill>
                  <a:cs typeface="+mn-ea"/>
                  <a:sym typeface="+mn-lt"/>
                </a:rPr>
                <a:t>此处添加文本单击此处添加文本</a:t>
              </a:r>
            </a:p>
            <a:p>
              <a:pPr defTabSz="967740" fontAlgn="auto">
                <a:spcBef>
                  <a:spcPts val="0"/>
                </a:spcBef>
                <a:spcAft>
                  <a:spcPts val="0"/>
                </a:spcAft>
                <a:defRPr/>
              </a:pPr>
              <a:r>
                <a:rPr lang="zh-CN" altLang="en-US" sz="1505" dirty="0">
                  <a:solidFill>
                    <a:schemeClr val="tx1">
                      <a:lumMod val="75000"/>
                      <a:lumOff val="25000"/>
                    </a:schemeClr>
                  </a:solidFill>
                  <a:cs typeface="+mn-ea"/>
                  <a:sym typeface="+mn-lt"/>
                </a:rPr>
                <a:t>单击此处添加</a:t>
              </a:r>
              <a:r>
                <a:rPr lang="zh-CN" altLang="en-US" sz="1505" dirty="0" smtClean="0">
                  <a:solidFill>
                    <a:schemeClr val="tx1">
                      <a:lumMod val="75000"/>
                      <a:lumOff val="25000"/>
                    </a:schemeClr>
                  </a:solidFill>
                  <a:cs typeface="+mn-ea"/>
                  <a:sym typeface="+mn-lt"/>
                </a:rPr>
                <a:t>文本</a:t>
              </a:r>
              <a:r>
                <a:rPr lang="zh-CN" altLang="en-US" sz="1505" dirty="0">
                  <a:solidFill>
                    <a:schemeClr val="tx1">
                      <a:lumMod val="75000"/>
                      <a:lumOff val="25000"/>
                    </a:schemeClr>
                  </a:solidFill>
                  <a:cs typeface="+mn-ea"/>
                  <a:sym typeface="+mn-lt"/>
                </a:rPr>
                <a:t>单击此处添加文本</a:t>
              </a:r>
            </a:p>
            <a:p>
              <a:pPr defTabSz="967740" fontAlgn="auto">
                <a:spcBef>
                  <a:spcPts val="0"/>
                </a:spcBef>
                <a:spcAft>
                  <a:spcPts val="0"/>
                </a:spcAft>
                <a:defRPr/>
              </a:pPr>
              <a:endParaRPr lang="zh-CN" altLang="en-US" sz="1505" dirty="0">
                <a:solidFill>
                  <a:schemeClr val="tx1">
                    <a:lumMod val="75000"/>
                    <a:lumOff val="25000"/>
                  </a:schemeClr>
                </a:solidFill>
                <a:cs typeface="+mn-ea"/>
                <a:sym typeface="+mn-lt"/>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114684" tIns="57342" rIns="114684" bIns="57342" numCol="1" anchor="t" anchorCtr="0" compatLnSpc="1"/>
            <a:lstStyle/>
            <a:p>
              <a:endParaRPr lang="zh-CN" altLang="en-US" sz="2385">
                <a:solidFill>
                  <a:srgbClr val="C00000"/>
                </a:solidFill>
                <a:cs typeface="+mn-ea"/>
                <a:sym typeface="+mn-lt"/>
              </a:endParaRPr>
            </a:p>
          </p:txBody>
        </p:sp>
      </p:grpSp>
      <p:sp>
        <p:nvSpPr>
          <p:cNvPr id="92" name="Title 3"/>
          <p:cNvSpPr txBox="1"/>
          <p:nvPr/>
        </p:nvSpPr>
        <p:spPr bwMode="auto">
          <a:xfrm>
            <a:off x="4731075" y="1218238"/>
            <a:ext cx="799411" cy="59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4015" b="1" dirty="0" smtClean="0">
                <a:solidFill>
                  <a:schemeClr val="bg1"/>
                </a:solidFill>
                <a:latin typeface="+mn-lt"/>
                <a:ea typeface="+mn-ea"/>
                <a:cs typeface="+mn-ea"/>
                <a:sym typeface="+mn-lt"/>
              </a:rPr>
              <a:t>2</a:t>
            </a:r>
            <a:endParaRPr lang="en-US" altLang="zh-CN" sz="4015" b="1" dirty="0">
              <a:solidFill>
                <a:schemeClr val="bg1"/>
              </a:solidFill>
              <a:latin typeface="+mn-lt"/>
              <a:ea typeface="+mn-ea"/>
              <a:cs typeface="+mn-ea"/>
              <a:sym typeface="+mn-lt"/>
            </a:endParaRPr>
          </a:p>
        </p:txBody>
      </p:sp>
      <p:sp>
        <p:nvSpPr>
          <p:cNvPr id="93" name="Title 3"/>
          <p:cNvSpPr txBox="1"/>
          <p:nvPr/>
        </p:nvSpPr>
        <p:spPr bwMode="auto">
          <a:xfrm>
            <a:off x="3735046" y="2010706"/>
            <a:ext cx="799411" cy="59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4015" b="1" dirty="0" smtClean="0">
                <a:solidFill>
                  <a:schemeClr val="bg1"/>
                </a:solidFill>
                <a:latin typeface="+mn-lt"/>
                <a:ea typeface="+mn-ea"/>
                <a:cs typeface="+mn-ea"/>
                <a:sym typeface="+mn-lt"/>
              </a:rPr>
              <a:t>3</a:t>
            </a:r>
            <a:endParaRPr lang="en-US" altLang="zh-CN" sz="4015" b="1" dirty="0">
              <a:solidFill>
                <a:schemeClr val="bg1"/>
              </a:solidFill>
              <a:latin typeface="+mn-lt"/>
              <a:ea typeface="+mn-ea"/>
              <a:cs typeface="+mn-ea"/>
              <a:sym typeface="+mn-lt"/>
            </a:endParaRPr>
          </a:p>
        </p:txBody>
      </p:sp>
      <p:sp>
        <p:nvSpPr>
          <p:cNvPr id="103" name="Title 3"/>
          <p:cNvSpPr txBox="1"/>
          <p:nvPr/>
        </p:nvSpPr>
        <p:spPr bwMode="auto">
          <a:xfrm>
            <a:off x="2735494" y="2959244"/>
            <a:ext cx="799411" cy="59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4015" b="1" dirty="0" smtClean="0">
                <a:solidFill>
                  <a:schemeClr val="bg1"/>
                </a:solidFill>
                <a:latin typeface="+mn-lt"/>
                <a:ea typeface="+mn-ea"/>
                <a:cs typeface="+mn-ea"/>
                <a:sym typeface="+mn-lt"/>
              </a:rPr>
              <a:t>4</a:t>
            </a:r>
            <a:endParaRPr lang="en-US" altLang="zh-CN" sz="4015" b="1" dirty="0">
              <a:solidFill>
                <a:schemeClr val="bg1"/>
              </a:solidFill>
              <a:latin typeface="+mn-lt"/>
              <a:ea typeface="+mn-ea"/>
              <a:cs typeface="+mn-ea"/>
              <a:sym typeface="+mn-lt"/>
            </a:endParaRPr>
          </a:p>
        </p:txBody>
      </p:sp>
      <p:grpSp>
        <p:nvGrpSpPr>
          <p:cNvPr id="9" name="组合 8"/>
          <p:cNvGrpSpPr/>
          <p:nvPr/>
        </p:nvGrpSpPr>
        <p:grpSpPr>
          <a:xfrm>
            <a:off x="6353137" y="1876609"/>
            <a:ext cx="3863615" cy="1174115"/>
            <a:chOff x="5065466" y="1462589"/>
            <a:chExt cx="3080527" cy="936142"/>
          </a:xfrm>
        </p:grpSpPr>
        <p:sp>
          <p:nvSpPr>
            <p:cNvPr id="107" name="TextBox 106"/>
            <p:cNvSpPr txBox="1"/>
            <p:nvPr/>
          </p:nvSpPr>
          <p:spPr>
            <a:xfrm>
              <a:off x="5140416" y="1462589"/>
              <a:ext cx="3005577" cy="936142"/>
            </a:xfrm>
            <a:prstGeom prst="rect">
              <a:avLst/>
            </a:prstGeom>
            <a:noFill/>
          </p:spPr>
          <p:txBody>
            <a:bodyPr wrap="square">
              <a:spAutoFit/>
            </a:bodyPr>
            <a:lstStyle/>
            <a:p>
              <a:pPr defTabSz="967740" fontAlgn="auto">
                <a:spcBef>
                  <a:spcPts val="0"/>
                </a:spcBef>
                <a:spcAft>
                  <a:spcPts val="0"/>
                </a:spcAft>
                <a:defRPr/>
              </a:pPr>
              <a:r>
                <a:rPr lang="zh-CN" altLang="en-US" sz="1755" b="1" dirty="0" smtClean="0">
                  <a:solidFill>
                    <a:srgbClr val="C00000"/>
                  </a:solidFill>
                  <a:cs typeface="+mn-ea"/>
                  <a:sym typeface="+mn-lt"/>
                </a:rPr>
                <a:t>单击此处添加名称</a:t>
              </a:r>
            </a:p>
            <a:p>
              <a:pPr defTabSz="967740" fontAlgn="auto">
                <a:lnSpc>
                  <a:spcPct val="150000"/>
                </a:lnSpc>
                <a:spcBef>
                  <a:spcPts val="0"/>
                </a:spcBef>
                <a:spcAft>
                  <a:spcPts val="0"/>
                </a:spcAft>
                <a:defRPr/>
              </a:pPr>
              <a:r>
                <a:rPr lang="zh-CN" altLang="en-US" sz="1505" dirty="0">
                  <a:solidFill>
                    <a:schemeClr val="tx1">
                      <a:lumMod val="75000"/>
                      <a:lumOff val="25000"/>
                    </a:schemeClr>
                  </a:solidFill>
                  <a:cs typeface="+mn-ea"/>
                  <a:sym typeface="+mn-lt"/>
                </a:rPr>
                <a:t>单击此处添加文本单击此处添加文本</a:t>
              </a:r>
            </a:p>
            <a:p>
              <a:pPr defTabSz="967740" fontAlgn="auto">
                <a:spcBef>
                  <a:spcPts val="0"/>
                </a:spcBef>
                <a:spcAft>
                  <a:spcPts val="0"/>
                </a:spcAft>
                <a:defRPr/>
              </a:pPr>
              <a:r>
                <a:rPr lang="zh-CN" altLang="en-US" sz="1505" dirty="0">
                  <a:solidFill>
                    <a:schemeClr val="tx1">
                      <a:lumMod val="75000"/>
                      <a:lumOff val="25000"/>
                    </a:schemeClr>
                  </a:solidFill>
                  <a:cs typeface="+mn-ea"/>
                  <a:sym typeface="+mn-lt"/>
                </a:rPr>
                <a:t>单击此处添加</a:t>
              </a:r>
              <a:r>
                <a:rPr lang="zh-CN" altLang="en-US" sz="1505" dirty="0" smtClean="0">
                  <a:solidFill>
                    <a:schemeClr val="tx1">
                      <a:lumMod val="75000"/>
                      <a:lumOff val="25000"/>
                    </a:schemeClr>
                  </a:solidFill>
                  <a:cs typeface="+mn-ea"/>
                  <a:sym typeface="+mn-lt"/>
                </a:rPr>
                <a:t>文本</a:t>
              </a:r>
              <a:r>
                <a:rPr lang="zh-CN" altLang="en-US" sz="1505" dirty="0">
                  <a:solidFill>
                    <a:schemeClr val="tx1">
                      <a:lumMod val="75000"/>
                      <a:lumOff val="25000"/>
                    </a:schemeClr>
                  </a:solidFill>
                  <a:cs typeface="+mn-ea"/>
                  <a:sym typeface="+mn-lt"/>
                </a:rPr>
                <a:t>单击此处添加文本</a:t>
              </a:r>
            </a:p>
            <a:p>
              <a:pPr defTabSz="967740" fontAlgn="auto">
                <a:spcBef>
                  <a:spcPts val="0"/>
                </a:spcBef>
                <a:spcAft>
                  <a:spcPts val="0"/>
                </a:spcAft>
                <a:defRPr/>
              </a:pPr>
              <a:endParaRPr lang="zh-CN" altLang="en-US" sz="1505" dirty="0">
                <a:solidFill>
                  <a:srgbClr val="C00000"/>
                </a:solidFill>
                <a:cs typeface="+mn-ea"/>
                <a:sym typeface="+mn-lt"/>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114684" tIns="57342" rIns="114684" bIns="57342" numCol="1" anchor="t" anchorCtr="0" compatLnSpc="1"/>
            <a:lstStyle/>
            <a:p>
              <a:endParaRPr lang="zh-CN" altLang="en-US" sz="2385">
                <a:solidFill>
                  <a:srgbClr val="C00000"/>
                </a:solidFill>
                <a:cs typeface="+mn-ea"/>
                <a:sym typeface="+mn-lt"/>
              </a:endParaRPr>
            </a:p>
          </p:txBody>
        </p:sp>
      </p:grpSp>
      <p:grpSp>
        <p:nvGrpSpPr>
          <p:cNvPr id="21" name="组合 20"/>
          <p:cNvGrpSpPr/>
          <p:nvPr/>
        </p:nvGrpSpPr>
        <p:grpSpPr>
          <a:xfrm>
            <a:off x="5502138" y="3039329"/>
            <a:ext cx="3863615" cy="1174115"/>
            <a:chOff x="4386950" y="2389646"/>
            <a:chExt cx="3080527" cy="936142"/>
          </a:xfrm>
        </p:grpSpPr>
        <p:sp>
          <p:nvSpPr>
            <p:cNvPr id="109" name="TextBox 108"/>
            <p:cNvSpPr txBox="1"/>
            <p:nvPr/>
          </p:nvSpPr>
          <p:spPr>
            <a:xfrm>
              <a:off x="4461900" y="2389646"/>
              <a:ext cx="3005577" cy="936142"/>
            </a:xfrm>
            <a:prstGeom prst="rect">
              <a:avLst/>
            </a:prstGeom>
            <a:noFill/>
          </p:spPr>
          <p:txBody>
            <a:bodyPr wrap="square">
              <a:spAutoFit/>
            </a:bodyPr>
            <a:lstStyle/>
            <a:p>
              <a:pPr defTabSz="967740" fontAlgn="auto">
                <a:spcBef>
                  <a:spcPts val="0"/>
                </a:spcBef>
                <a:spcAft>
                  <a:spcPts val="0"/>
                </a:spcAft>
                <a:defRPr/>
              </a:pPr>
              <a:r>
                <a:rPr lang="zh-CN" altLang="en-US" sz="1755" b="1" dirty="0" smtClean="0">
                  <a:solidFill>
                    <a:srgbClr val="C00000"/>
                  </a:solidFill>
                  <a:cs typeface="+mn-ea"/>
                  <a:sym typeface="+mn-lt"/>
                </a:rPr>
                <a:t>单击此处添加名称</a:t>
              </a:r>
            </a:p>
            <a:p>
              <a:pPr defTabSz="967740" fontAlgn="auto">
                <a:lnSpc>
                  <a:spcPct val="150000"/>
                </a:lnSpc>
                <a:spcBef>
                  <a:spcPts val="0"/>
                </a:spcBef>
                <a:spcAft>
                  <a:spcPts val="0"/>
                </a:spcAft>
                <a:defRPr/>
              </a:pPr>
              <a:r>
                <a:rPr lang="zh-CN" altLang="en-US" sz="1505" dirty="0">
                  <a:solidFill>
                    <a:schemeClr val="tx1">
                      <a:lumMod val="75000"/>
                      <a:lumOff val="25000"/>
                    </a:schemeClr>
                  </a:solidFill>
                  <a:cs typeface="+mn-ea"/>
                  <a:sym typeface="+mn-lt"/>
                </a:rPr>
                <a:t>单击此处添加文本单击此处添加文本</a:t>
              </a:r>
            </a:p>
            <a:p>
              <a:pPr defTabSz="967740" fontAlgn="auto">
                <a:spcBef>
                  <a:spcPts val="0"/>
                </a:spcBef>
                <a:spcAft>
                  <a:spcPts val="0"/>
                </a:spcAft>
                <a:defRPr/>
              </a:pPr>
              <a:r>
                <a:rPr lang="zh-CN" altLang="en-US" sz="1505" dirty="0">
                  <a:solidFill>
                    <a:schemeClr val="tx1">
                      <a:lumMod val="75000"/>
                      <a:lumOff val="25000"/>
                    </a:schemeClr>
                  </a:solidFill>
                  <a:cs typeface="+mn-ea"/>
                  <a:sym typeface="+mn-lt"/>
                </a:rPr>
                <a:t>单击此处添加</a:t>
              </a:r>
              <a:r>
                <a:rPr lang="zh-CN" altLang="en-US" sz="1505" dirty="0" smtClean="0">
                  <a:solidFill>
                    <a:schemeClr val="tx1">
                      <a:lumMod val="75000"/>
                      <a:lumOff val="25000"/>
                    </a:schemeClr>
                  </a:solidFill>
                  <a:cs typeface="+mn-ea"/>
                  <a:sym typeface="+mn-lt"/>
                </a:rPr>
                <a:t>文本</a:t>
              </a:r>
              <a:r>
                <a:rPr lang="zh-CN" altLang="en-US" sz="1505" dirty="0">
                  <a:solidFill>
                    <a:schemeClr val="tx1">
                      <a:lumMod val="75000"/>
                      <a:lumOff val="25000"/>
                    </a:schemeClr>
                  </a:solidFill>
                  <a:cs typeface="+mn-ea"/>
                  <a:sym typeface="+mn-lt"/>
                </a:rPr>
                <a:t>单击此处添加文本</a:t>
              </a:r>
            </a:p>
            <a:p>
              <a:pPr defTabSz="967740" fontAlgn="auto">
                <a:spcBef>
                  <a:spcPts val="0"/>
                </a:spcBef>
                <a:spcAft>
                  <a:spcPts val="0"/>
                </a:spcAft>
                <a:defRPr/>
              </a:pPr>
              <a:endParaRPr lang="zh-CN" altLang="en-US" sz="1505" dirty="0">
                <a:solidFill>
                  <a:srgbClr val="C00000"/>
                </a:solidFill>
                <a:cs typeface="+mn-ea"/>
                <a:sym typeface="+mn-lt"/>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114684" tIns="57342" rIns="114684" bIns="57342" numCol="1" anchor="t" anchorCtr="0" compatLnSpc="1"/>
            <a:lstStyle/>
            <a:p>
              <a:endParaRPr lang="zh-CN" altLang="en-US" sz="2385">
                <a:solidFill>
                  <a:srgbClr val="C00000"/>
                </a:solidFill>
                <a:cs typeface="+mn-ea"/>
                <a:sym typeface="+mn-lt"/>
              </a:endParaRPr>
            </a:p>
          </p:txBody>
        </p:sp>
      </p:grpSp>
      <p:grpSp>
        <p:nvGrpSpPr>
          <p:cNvPr id="22" name="组合 21"/>
          <p:cNvGrpSpPr/>
          <p:nvPr/>
        </p:nvGrpSpPr>
        <p:grpSpPr>
          <a:xfrm>
            <a:off x="4690330" y="4244323"/>
            <a:ext cx="3863615" cy="1174115"/>
            <a:chOff x="3739681" y="3350409"/>
            <a:chExt cx="3080527" cy="936142"/>
          </a:xfrm>
        </p:grpSpPr>
        <p:sp>
          <p:nvSpPr>
            <p:cNvPr id="111" name="TextBox 110"/>
            <p:cNvSpPr txBox="1"/>
            <p:nvPr/>
          </p:nvSpPr>
          <p:spPr>
            <a:xfrm>
              <a:off x="3814631" y="3350409"/>
              <a:ext cx="3005577" cy="936142"/>
            </a:xfrm>
            <a:prstGeom prst="rect">
              <a:avLst/>
            </a:prstGeom>
            <a:noFill/>
          </p:spPr>
          <p:txBody>
            <a:bodyPr wrap="square">
              <a:spAutoFit/>
            </a:bodyPr>
            <a:lstStyle/>
            <a:p>
              <a:pPr defTabSz="967740" fontAlgn="auto">
                <a:spcBef>
                  <a:spcPts val="0"/>
                </a:spcBef>
                <a:spcAft>
                  <a:spcPts val="0"/>
                </a:spcAft>
                <a:defRPr/>
              </a:pPr>
              <a:r>
                <a:rPr lang="zh-CN" altLang="en-US" sz="1755" b="1" dirty="0" smtClean="0">
                  <a:solidFill>
                    <a:srgbClr val="C00000"/>
                  </a:solidFill>
                  <a:cs typeface="+mn-ea"/>
                  <a:sym typeface="+mn-lt"/>
                </a:rPr>
                <a:t>单击此处添加名称</a:t>
              </a:r>
            </a:p>
            <a:p>
              <a:pPr defTabSz="967740" fontAlgn="auto">
                <a:lnSpc>
                  <a:spcPct val="150000"/>
                </a:lnSpc>
                <a:spcBef>
                  <a:spcPts val="0"/>
                </a:spcBef>
                <a:spcAft>
                  <a:spcPts val="0"/>
                </a:spcAft>
                <a:defRPr/>
              </a:pPr>
              <a:r>
                <a:rPr lang="zh-CN" altLang="en-US" sz="1505" dirty="0" smtClean="0">
                  <a:solidFill>
                    <a:schemeClr val="tx1">
                      <a:lumMod val="75000"/>
                      <a:lumOff val="25000"/>
                    </a:schemeClr>
                  </a:solidFill>
                  <a:cs typeface="+mn-ea"/>
                  <a:sym typeface="+mn-lt"/>
                </a:rPr>
                <a:t>单击此处添加文本单击此处添加文本</a:t>
              </a:r>
            </a:p>
            <a:p>
              <a:pPr defTabSz="967740" fontAlgn="auto">
                <a:spcBef>
                  <a:spcPts val="0"/>
                </a:spcBef>
                <a:spcAft>
                  <a:spcPts val="0"/>
                </a:spcAft>
                <a:defRPr/>
              </a:pPr>
              <a:r>
                <a:rPr lang="zh-CN" altLang="en-US" sz="1505" dirty="0" smtClean="0">
                  <a:solidFill>
                    <a:schemeClr val="tx1">
                      <a:lumMod val="75000"/>
                      <a:lumOff val="25000"/>
                    </a:schemeClr>
                  </a:solidFill>
                  <a:cs typeface="+mn-ea"/>
                  <a:sym typeface="+mn-lt"/>
                </a:rPr>
                <a:t>单击此处添加文本单击此处添加文本</a:t>
              </a:r>
            </a:p>
            <a:p>
              <a:pPr defTabSz="967740" fontAlgn="auto">
                <a:spcBef>
                  <a:spcPts val="0"/>
                </a:spcBef>
                <a:spcAft>
                  <a:spcPts val="0"/>
                </a:spcAft>
                <a:defRPr/>
              </a:pPr>
              <a:endParaRPr lang="zh-CN" altLang="en-US" sz="1505" dirty="0" smtClean="0">
                <a:solidFill>
                  <a:srgbClr val="C00000"/>
                </a:solidFill>
                <a:cs typeface="+mn-ea"/>
                <a:sym typeface="+mn-lt"/>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114684" tIns="57342" rIns="114684" bIns="57342" numCol="1" anchor="t" anchorCtr="0" compatLnSpc="1"/>
            <a:lstStyle/>
            <a:p>
              <a:endParaRPr lang="zh-CN" altLang="en-US" sz="2385">
                <a:solidFill>
                  <a:srgbClr val="C00000"/>
                </a:solidFill>
                <a:cs typeface="+mn-ea"/>
                <a:sym typeface="+mn-lt"/>
              </a:endParaRPr>
            </a:p>
          </p:txBody>
        </p:sp>
      </p:grpSp>
      <p:grpSp>
        <p:nvGrpSpPr>
          <p:cNvPr id="23" name="组合 22"/>
          <p:cNvGrpSpPr/>
          <p:nvPr/>
        </p:nvGrpSpPr>
        <p:grpSpPr>
          <a:xfrm>
            <a:off x="10728981" y="5518768"/>
            <a:ext cx="822973" cy="822973"/>
            <a:chOff x="7008498" y="4342329"/>
            <a:chExt cx="656171" cy="656171"/>
          </a:xfrm>
          <a:solidFill>
            <a:schemeClr val="accent1"/>
          </a:solidFill>
        </p:grpSpPr>
        <p:grpSp>
          <p:nvGrpSpPr>
            <p:cNvPr id="431" name="组合 430"/>
            <p:cNvGrpSpPr/>
            <p:nvPr/>
          </p:nvGrpSpPr>
          <p:grpSpPr>
            <a:xfrm>
              <a:off x="7008498" y="4342329"/>
              <a:ext cx="656171" cy="656171"/>
              <a:chOff x="8415028" y="1301255"/>
              <a:chExt cx="1491176" cy="1491176"/>
            </a:xfrm>
            <a:grp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grpSp>
        <p:grpSp>
          <p:nvGrpSpPr>
            <p:cNvPr id="438" name="组合 437"/>
            <p:cNvGrpSpPr/>
            <p:nvPr/>
          </p:nvGrpSpPr>
          <p:grpSpPr>
            <a:xfrm>
              <a:off x="7193414" y="4427385"/>
              <a:ext cx="286339" cy="498320"/>
              <a:chOff x="10990263" y="1525588"/>
              <a:chExt cx="1228725" cy="2138362"/>
            </a:xfrm>
            <a:grp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114684" tIns="57342" rIns="114684" bIns="57342" numCol="1" anchor="t" anchorCtr="0" compatLnSpc="1">
                <a:noAutofit/>
              </a:bodyPr>
              <a:lstStyle/>
              <a:p>
                <a:endParaRPr lang="zh-CN" altLang="en-US" sz="2385">
                  <a:cs typeface="+mn-ea"/>
                  <a:sym typeface="+mn-lt"/>
                </a:endParaRPr>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114684" tIns="57342" rIns="114684" bIns="57342" numCol="1" anchor="t" anchorCtr="0" compatLnSpc="1">
                <a:noAutofit/>
              </a:bodyPr>
              <a:lstStyle/>
              <a:p>
                <a:endParaRPr lang="zh-CN" altLang="en-US" sz="2385">
                  <a:cs typeface="+mn-ea"/>
                  <a:sym typeface="+mn-lt"/>
                </a:endParaRPr>
              </a:p>
            </p:txBody>
          </p:sp>
        </p:grpSp>
      </p:grpSp>
      <p:grpSp>
        <p:nvGrpSpPr>
          <p:cNvPr id="26" name="组合 25"/>
          <p:cNvGrpSpPr/>
          <p:nvPr/>
        </p:nvGrpSpPr>
        <p:grpSpPr>
          <a:xfrm>
            <a:off x="8513391" y="5545554"/>
            <a:ext cx="822973" cy="822973"/>
            <a:chOff x="7021166" y="4387903"/>
            <a:chExt cx="656171" cy="656171"/>
          </a:xfrm>
          <a:solidFill>
            <a:schemeClr val="accent1"/>
          </a:solidFill>
        </p:grpSpPr>
        <p:grpSp>
          <p:nvGrpSpPr>
            <p:cNvPr id="38" name="组合 37"/>
            <p:cNvGrpSpPr/>
            <p:nvPr/>
          </p:nvGrpSpPr>
          <p:grpSpPr>
            <a:xfrm>
              <a:off x="7021166" y="4387903"/>
              <a:ext cx="656171" cy="656171"/>
              <a:chOff x="8415028" y="1301255"/>
              <a:chExt cx="1491176" cy="1491176"/>
            </a:xfrm>
            <a:grp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114684" tIns="57342" rIns="114684" bIns="57342" numCol="1" anchor="t" anchorCtr="0" compatLnSpc="1">
              <a:noAutofit/>
            </a:bodyPr>
            <a:lstStyle/>
            <a:p>
              <a:endParaRPr lang="zh-CN" altLang="en-US" sz="2385">
                <a:cs typeface="+mn-ea"/>
                <a:sym typeface="+mn-lt"/>
              </a:endParaRPr>
            </a:p>
          </p:txBody>
        </p:sp>
      </p:grpSp>
      <p:grpSp>
        <p:nvGrpSpPr>
          <p:cNvPr id="4" name="组合 3"/>
          <p:cNvGrpSpPr/>
          <p:nvPr/>
        </p:nvGrpSpPr>
        <p:grpSpPr>
          <a:xfrm>
            <a:off x="7429635" y="5531432"/>
            <a:ext cx="822973" cy="822973"/>
            <a:chOff x="6157069" y="4376643"/>
            <a:chExt cx="656171" cy="656171"/>
          </a:xfrm>
          <a:solidFill>
            <a:schemeClr val="accent1"/>
          </a:solidFill>
        </p:grpSpPr>
        <p:grpSp>
          <p:nvGrpSpPr>
            <p:cNvPr id="42" name="组合 41"/>
            <p:cNvGrpSpPr/>
            <p:nvPr/>
          </p:nvGrpSpPr>
          <p:grpSpPr>
            <a:xfrm>
              <a:off x="6157069" y="4376643"/>
              <a:ext cx="656171" cy="656171"/>
              <a:chOff x="8415028" y="1301255"/>
              <a:chExt cx="1491176" cy="1491176"/>
            </a:xfrm>
            <a:grpFill/>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sp>
            <p:nvSpPr>
              <p:cNvPr id="44" name="椭圆 43"/>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sz="2385" kern="0" dirty="0">
                <a:solidFill>
                  <a:sysClr val="windowText" lastClr="000000"/>
                </a:solidFill>
                <a:cs typeface="+mn-ea"/>
                <a:sym typeface="+mn-lt"/>
              </a:endParaRPr>
            </a:p>
          </p:txBody>
        </p:sp>
      </p:grpSp>
      <p:grpSp>
        <p:nvGrpSpPr>
          <p:cNvPr id="25" name="组合 24"/>
          <p:cNvGrpSpPr/>
          <p:nvPr/>
        </p:nvGrpSpPr>
        <p:grpSpPr>
          <a:xfrm>
            <a:off x="9628961" y="5532891"/>
            <a:ext cx="822973" cy="822973"/>
            <a:chOff x="7910629" y="4377806"/>
            <a:chExt cx="656171" cy="656171"/>
          </a:xfrm>
          <a:solidFill>
            <a:schemeClr val="accent1"/>
          </a:solidFill>
        </p:grpSpPr>
        <p:grpSp>
          <p:nvGrpSpPr>
            <p:cNvPr id="48" name="组合 47"/>
            <p:cNvGrpSpPr/>
            <p:nvPr/>
          </p:nvGrpSpPr>
          <p:grpSpPr>
            <a:xfrm>
              <a:off x="7910629" y="4377806"/>
              <a:ext cx="656171" cy="656171"/>
              <a:chOff x="8415028" y="1301255"/>
              <a:chExt cx="1491176" cy="1491176"/>
            </a:xfrm>
            <a:grp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85">
                  <a:cs typeface="+mn-ea"/>
                  <a:sym typeface="+mn-lt"/>
                </a:endParaRPr>
              </a:p>
            </p:txBody>
          </p:sp>
        </p:grpSp>
        <p:grpSp>
          <p:nvGrpSpPr>
            <p:cNvPr id="434" name="组合 433"/>
            <p:cNvGrpSpPr/>
            <p:nvPr/>
          </p:nvGrpSpPr>
          <p:grpSpPr>
            <a:xfrm>
              <a:off x="8030376" y="4502416"/>
              <a:ext cx="416676" cy="405480"/>
              <a:chOff x="5970999" y="1635369"/>
              <a:chExt cx="302366" cy="294242"/>
            </a:xfrm>
            <a:grpFill/>
            <a:effectLst/>
          </p:grpSpPr>
          <p:sp>
            <p:nvSpPr>
              <p:cNvPr id="435" name="Rectangle 11"/>
              <p:cNvSpPr>
                <a:spLocks noChangeArrowheads="1"/>
              </p:cNvSpPr>
              <p:nvPr/>
            </p:nvSpPr>
            <p:spPr bwMode="auto">
              <a:xfrm>
                <a:off x="6103263" y="1635369"/>
                <a:ext cx="37156" cy="135331"/>
              </a:xfrm>
              <a:prstGeom prst="rect">
                <a:avLst/>
              </a:pr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114684" tIns="57342" rIns="114684" bIns="57342" numCol="1" anchor="t" anchorCtr="0" compatLnSpc="1"/>
              <a:lstStyle/>
              <a:p>
                <a:endParaRPr lang="zh-CN" altLang="en-US" sz="2385"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ea"/>
                  <a:sym typeface="+mn-lt"/>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114684" tIns="57342" rIns="114684" bIns="57342" numCol="1" anchor="t" anchorCtr="0" compatLnSpc="1"/>
              <a:lstStyle/>
              <a:p>
                <a:endParaRPr lang="zh-CN" altLang="en-US" sz="2385">
                  <a:cs typeface="+mn-ea"/>
                  <a:sym typeface="+mn-lt"/>
                </a:endParaRPr>
              </a:p>
            </p:txBody>
          </p:sp>
        </p:grpSp>
      </p:grpSp>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Tree>
  </p:cSld>
  <p:clrMapOvr>
    <a:masterClrMapping/>
  </p:clrMapOvr>
  <p:transition advTm="748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up)">
                                      <p:cBhvr>
                                        <p:cTn id="16" dur="1000"/>
                                        <p:tgtEl>
                                          <p:spTgt spid="90"/>
                                        </p:tgtEl>
                                      </p:cBhvr>
                                    </p:animEffect>
                                  </p:childTnLst>
                                </p:cTn>
                              </p:par>
                              <p:par>
                                <p:cTn id="17" presetID="22" presetClass="entr" presetSubtype="1"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9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90"/>
                                          </p:val>
                                        </p:tav>
                                        <p:tav tm="100000">
                                          <p:val>
                                            <p:fltVal val="0"/>
                                          </p:val>
                                        </p:tav>
                                      </p:tavLst>
                                    </p:anim>
                                    <p:animEffect transition="in" filter="fade">
                                      <p:cBhvr>
                                        <p:cTn id="60" dur="500"/>
                                        <p:tgtEl>
                                          <p:spTgt spid="4"/>
                                        </p:tgtEl>
                                      </p:cBhvr>
                                    </p:animEffect>
                                  </p:childTnLst>
                                </p:cTn>
                              </p:par>
                              <p:par>
                                <p:cTn id="61" presetID="31" presetClass="entr" presetSubtype="0" fill="hold"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6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fltVal val="0"/>
                                          </p:val>
                                        </p:tav>
                                        <p:tav tm="100000">
                                          <p:val>
                                            <p:strVal val="#ppt_w"/>
                                          </p:val>
                                        </p:tav>
                                      </p:tavLst>
                                    </p:anim>
                                    <p:anim calcmode="lin" valueType="num">
                                      <p:cBhvr>
                                        <p:cTn id="70" dur="1000" fill="hold"/>
                                        <p:tgtEl>
                                          <p:spTgt spid="25"/>
                                        </p:tgtEl>
                                        <p:attrNameLst>
                                          <p:attrName>ppt_h</p:attrName>
                                        </p:attrNameLst>
                                      </p:cBhvr>
                                      <p:tavLst>
                                        <p:tav tm="0">
                                          <p:val>
                                            <p:fltVal val="0"/>
                                          </p:val>
                                        </p:tav>
                                        <p:tav tm="100000">
                                          <p:val>
                                            <p:strVal val="#ppt_h"/>
                                          </p:val>
                                        </p:tav>
                                      </p:tavLst>
                                    </p:anim>
                                    <p:anim calcmode="lin" valueType="num">
                                      <p:cBhvr>
                                        <p:cTn id="71" dur="1000" fill="hold"/>
                                        <p:tgtEl>
                                          <p:spTgt spid="25"/>
                                        </p:tgtEl>
                                        <p:attrNameLst>
                                          <p:attrName>style.rotation</p:attrName>
                                        </p:attrNameLst>
                                      </p:cBhvr>
                                      <p:tavLst>
                                        <p:tav tm="0">
                                          <p:val>
                                            <p:fltVal val="90"/>
                                          </p:val>
                                        </p:tav>
                                        <p:tav tm="100000">
                                          <p:val>
                                            <p:fltVal val="0"/>
                                          </p:val>
                                        </p:tav>
                                      </p:tavLst>
                                    </p:anim>
                                    <p:animEffect transition="in" filter="fade">
                                      <p:cBhvr>
                                        <p:cTn id="72" dur="1000"/>
                                        <p:tgtEl>
                                          <p:spTgt spid="25"/>
                                        </p:tgtEl>
                                      </p:cBhvr>
                                    </p:animEffect>
                                  </p:childTnLst>
                                </p:cTn>
                              </p:par>
                              <p:par>
                                <p:cTn id="73" presetID="31" presetClass="entr" presetSubtype="0" fill="hold" nodeType="withEffect">
                                  <p:stCondLst>
                                    <p:cond delay="9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style.rotation</p:attrName>
                                        </p:attrNameLst>
                                      </p:cBhvr>
                                      <p:tavLst>
                                        <p:tav tm="0">
                                          <p:val>
                                            <p:fltVal val="90"/>
                                          </p:val>
                                        </p:tav>
                                        <p:tav tm="100000">
                                          <p:val>
                                            <p:fltVal val="0"/>
                                          </p:val>
                                        </p:tav>
                                      </p:tavLst>
                                    </p:anim>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8" grpId="1" bldLvl="0"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46" name="Rectangle 1"/>
          <p:cNvSpPr>
            <a:spLocks noChangeArrowheads="1"/>
          </p:cNvSpPr>
          <p:nvPr/>
        </p:nvSpPr>
        <p:spPr bwMode="auto">
          <a:xfrm>
            <a:off x="1187442" y="1175919"/>
            <a:ext cx="1370330" cy="3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fontAlgn="base">
              <a:spcBef>
                <a:spcPct val="0"/>
              </a:spcBef>
              <a:spcAft>
                <a:spcPct val="0"/>
              </a:spcAft>
            </a:pPr>
            <a:r>
              <a:rPr lang="zh-CN" altLang="en-US" sz="1865" b="1" dirty="0" smtClean="0">
                <a:solidFill>
                  <a:schemeClr val="tx1">
                    <a:lumMod val="75000"/>
                    <a:lumOff val="25000"/>
                  </a:schemeClr>
                </a:solidFill>
                <a:cs typeface="+mn-ea"/>
                <a:sym typeface="+mn-lt"/>
              </a:rPr>
              <a:t>输入内容：</a:t>
            </a:r>
            <a:endParaRPr lang="zh-CN" altLang="en-US" sz="1865" b="1" dirty="0">
              <a:solidFill>
                <a:schemeClr val="tx1">
                  <a:lumMod val="75000"/>
                  <a:lumOff val="25000"/>
                </a:schemeClr>
              </a:solidFill>
              <a:cs typeface="+mn-ea"/>
              <a:sym typeface="+mn-lt"/>
            </a:endParaRPr>
          </a:p>
        </p:txBody>
      </p:sp>
      <p:grpSp>
        <p:nvGrpSpPr>
          <p:cNvPr id="47" name="组合 46"/>
          <p:cNvGrpSpPr/>
          <p:nvPr/>
        </p:nvGrpSpPr>
        <p:grpSpPr>
          <a:xfrm>
            <a:off x="1258387" y="1648729"/>
            <a:ext cx="3000877" cy="499079"/>
            <a:chOff x="2645777" y="1428360"/>
            <a:chExt cx="1523389" cy="914033"/>
          </a:xfrm>
        </p:grpSpPr>
        <p:sp>
          <p:nvSpPr>
            <p:cNvPr id="48" name="矩形 47"/>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lnSpc>
                  <a:spcPct val="90000"/>
                </a:lnSpc>
                <a:spcBef>
                  <a:spcPct val="0"/>
                </a:spcBef>
                <a:spcAft>
                  <a:spcPct val="35000"/>
                </a:spcAft>
              </a:pPr>
              <a:endParaRPr lang="zh-CN" altLang="en-US" sz="2935">
                <a:cs typeface="+mn-ea"/>
                <a:sym typeface="+mn-lt"/>
              </a:endParaRPr>
            </a:p>
          </p:txBody>
        </p:sp>
        <p:sp>
          <p:nvSpPr>
            <p:cNvPr id="52" name="文本框 25"/>
            <p:cNvSpPr txBox="1"/>
            <p:nvPr/>
          </p:nvSpPr>
          <p:spPr>
            <a:xfrm>
              <a:off x="2645777" y="1575354"/>
              <a:ext cx="1514250" cy="617534"/>
            </a:xfrm>
            <a:prstGeom prst="rect">
              <a:avLst/>
            </a:prstGeom>
            <a:noFill/>
          </p:spPr>
          <p:txBody>
            <a:bodyPr wrap="square" rtlCol="0">
              <a:spAutoFit/>
            </a:bodyPr>
            <a:lstStyle/>
            <a:p>
              <a:pPr algn="ctr"/>
              <a:r>
                <a:rPr lang="en-US" altLang="zh-CN" sz="1600" b="1" dirty="0">
                  <a:solidFill>
                    <a:schemeClr val="bg1"/>
                  </a:solidFill>
                  <a:cs typeface="+mn-ea"/>
                  <a:sym typeface="+mn-lt"/>
                </a:rPr>
                <a:t>01 </a:t>
              </a:r>
              <a:r>
                <a:rPr lang="zh-CN" altLang="en-US" sz="1600" b="1" dirty="0">
                  <a:solidFill>
                    <a:schemeClr val="bg1"/>
                  </a:solidFill>
                  <a:cs typeface="+mn-ea"/>
                  <a:sym typeface="+mn-lt"/>
                </a:rPr>
                <a:t>添加标题内容</a:t>
              </a:r>
              <a:endParaRPr lang="en-US" altLang="zh-CN" sz="1600" b="1" dirty="0">
                <a:solidFill>
                  <a:schemeClr val="bg1"/>
                </a:solidFill>
                <a:cs typeface="+mn-ea"/>
                <a:sym typeface="+mn-lt"/>
              </a:endParaRPr>
            </a:p>
          </p:txBody>
        </p:sp>
      </p:grpSp>
      <p:grpSp>
        <p:nvGrpSpPr>
          <p:cNvPr id="53" name="组合 52"/>
          <p:cNvGrpSpPr/>
          <p:nvPr/>
        </p:nvGrpSpPr>
        <p:grpSpPr>
          <a:xfrm>
            <a:off x="4602146" y="1648729"/>
            <a:ext cx="3000877" cy="499079"/>
            <a:chOff x="2645777" y="1428360"/>
            <a:chExt cx="1523389" cy="914033"/>
          </a:xfrm>
        </p:grpSpPr>
        <p:sp>
          <p:nvSpPr>
            <p:cNvPr id="54" name="矩形 53"/>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lnSpc>
                  <a:spcPct val="90000"/>
                </a:lnSpc>
                <a:spcBef>
                  <a:spcPct val="0"/>
                </a:spcBef>
                <a:spcAft>
                  <a:spcPct val="35000"/>
                </a:spcAft>
              </a:pPr>
              <a:endParaRPr lang="zh-CN" altLang="en-US" sz="2935">
                <a:cs typeface="+mn-ea"/>
                <a:sym typeface="+mn-lt"/>
              </a:endParaRPr>
            </a:p>
          </p:txBody>
        </p:sp>
        <p:sp>
          <p:nvSpPr>
            <p:cNvPr id="55" name="文本框 28"/>
            <p:cNvSpPr txBox="1"/>
            <p:nvPr/>
          </p:nvSpPr>
          <p:spPr>
            <a:xfrm>
              <a:off x="2645777" y="1575354"/>
              <a:ext cx="1514250" cy="617534"/>
            </a:xfrm>
            <a:prstGeom prst="rect">
              <a:avLst/>
            </a:prstGeom>
            <a:noFill/>
          </p:spPr>
          <p:txBody>
            <a:bodyPr wrap="square" rtlCol="0">
              <a:spAutoFit/>
            </a:bodyPr>
            <a:lstStyle/>
            <a:p>
              <a:pPr algn="ctr"/>
              <a:r>
                <a:rPr lang="en-US" altLang="zh-CN" sz="1600" b="1" dirty="0">
                  <a:solidFill>
                    <a:schemeClr val="bg1"/>
                  </a:solidFill>
                  <a:cs typeface="+mn-ea"/>
                  <a:sym typeface="+mn-lt"/>
                </a:rPr>
                <a:t>02 </a:t>
              </a:r>
              <a:r>
                <a:rPr lang="zh-CN" altLang="en-US" sz="1600" b="1" dirty="0">
                  <a:solidFill>
                    <a:schemeClr val="bg1"/>
                  </a:solidFill>
                  <a:cs typeface="+mn-ea"/>
                  <a:sym typeface="+mn-lt"/>
                </a:rPr>
                <a:t>添加标题内容</a:t>
              </a:r>
              <a:endParaRPr lang="en-US" altLang="zh-CN" sz="1600" b="1" dirty="0">
                <a:solidFill>
                  <a:schemeClr val="bg1"/>
                </a:solidFill>
                <a:cs typeface="+mn-ea"/>
                <a:sym typeface="+mn-lt"/>
              </a:endParaRPr>
            </a:p>
          </p:txBody>
        </p:sp>
      </p:grpSp>
      <p:grpSp>
        <p:nvGrpSpPr>
          <p:cNvPr id="56" name="组合 55"/>
          <p:cNvGrpSpPr/>
          <p:nvPr/>
        </p:nvGrpSpPr>
        <p:grpSpPr>
          <a:xfrm>
            <a:off x="1187443" y="2275446"/>
            <a:ext cx="10600733" cy="408940"/>
            <a:chOff x="557975" y="2162669"/>
            <a:chExt cx="9337947" cy="408940"/>
          </a:xfrm>
        </p:grpSpPr>
        <p:sp>
          <p:nvSpPr>
            <p:cNvPr id="57" name="Rectangle 1"/>
            <p:cNvSpPr>
              <a:spLocks noChangeArrowheads="1"/>
            </p:cNvSpPr>
            <p:nvPr/>
          </p:nvSpPr>
          <p:spPr bwMode="auto">
            <a:xfrm>
              <a:off x="557975" y="2162669"/>
              <a:ext cx="1469991" cy="40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defTabSz="685800" fontAlgn="base">
                <a:spcBef>
                  <a:spcPct val="0"/>
                </a:spcBef>
                <a:spcAft>
                  <a:spcPct val="0"/>
                </a:spcAft>
              </a:pPr>
              <a:r>
                <a:rPr lang="zh-CN" altLang="en-US" sz="1865" b="1" dirty="0" smtClean="0">
                  <a:solidFill>
                    <a:schemeClr val="tx1">
                      <a:lumMod val="75000"/>
                      <a:lumOff val="25000"/>
                    </a:schemeClr>
                  </a:solidFill>
                  <a:cs typeface="+mn-ea"/>
                  <a:sym typeface="+mn-lt"/>
                </a:rPr>
                <a:t>添加小标题：</a:t>
              </a:r>
              <a:endParaRPr kumimoji="0" lang="zh-CN" altLang="en-US" sz="1865" b="1" i="0" u="none" strike="noStrike" cap="none" normalizeH="0" baseline="0" dirty="0" smtClean="0">
                <a:ln>
                  <a:noFill/>
                </a:ln>
                <a:solidFill>
                  <a:schemeClr val="tx1">
                    <a:lumMod val="75000"/>
                    <a:lumOff val="25000"/>
                  </a:schemeClr>
                </a:solidFill>
                <a:effectLst/>
                <a:cs typeface="+mn-ea"/>
                <a:sym typeface="+mn-lt"/>
              </a:endParaRPr>
            </a:p>
          </p:txBody>
        </p:sp>
        <p:sp>
          <p:nvSpPr>
            <p:cNvPr id="58" name="矩形 57"/>
            <p:cNvSpPr/>
            <p:nvPr/>
          </p:nvSpPr>
          <p:spPr>
            <a:xfrm>
              <a:off x="1983773" y="2182473"/>
              <a:ext cx="7912149" cy="337185"/>
            </a:xfrm>
            <a:prstGeom prst="rect">
              <a:avLst/>
            </a:prstGeom>
          </p:spPr>
          <p:txBody>
            <a:bodyPr wrap="square">
              <a:spAutoFit/>
            </a:bodyPr>
            <a:lstStyle/>
            <a:p>
              <a:r>
                <a:rPr lang="zh-CN" altLang="en-US" sz="1600" dirty="0">
                  <a:solidFill>
                    <a:schemeClr val="tx1">
                      <a:lumMod val="75000"/>
                      <a:lumOff val="25000"/>
                    </a:schemeClr>
                  </a:solidFill>
                  <a:cs typeface="+mn-ea"/>
                  <a:sym typeface="+mn-lt"/>
                </a:rPr>
                <a:t>您的内容打在这里，或者通过复制您的文本后，并选择只保留文字。</a:t>
              </a:r>
              <a:endParaRPr lang="zh-CN" altLang="zh-CN" sz="1600" dirty="0">
                <a:solidFill>
                  <a:schemeClr val="tx1">
                    <a:lumMod val="75000"/>
                    <a:lumOff val="25000"/>
                  </a:schemeClr>
                </a:solidFill>
                <a:cs typeface="+mn-ea"/>
                <a:sym typeface="+mn-lt"/>
              </a:endParaRPr>
            </a:p>
          </p:txBody>
        </p:sp>
      </p:grpSp>
      <p:grpSp>
        <p:nvGrpSpPr>
          <p:cNvPr id="59" name="组合 58"/>
          <p:cNvGrpSpPr/>
          <p:nvPr/>
        </p:nvGrpSpPr>
        <p:grpSpPr>
          <a:xfrm>
            <a:off x="1187442" y="2801552"/>
            <a:ext cx="9053288" cy="408940"/>
            <a:chOff x="557975" y="2688775"/>
            <a:chExt cx="7974838" cy="408940"/>
          </a:xfrm>
        </p:grpSpPr>
        <p:sp>
          <p:nvSpPr>
            <p:cNvPr id="60" name="Rectangle 1"/>
            <p:cNvSpPr>
              <a:spLocks noChangeArrowheads="1"/>
            </p:cNvSpPr>
            <p:nvPr/>
          </p:nvSpPr>
          <p:spPr bwMode="auto">
            <a:xfrm>
              <a:off x="557975" y="2688775"/>
              <a:ext cx="1469991" cy="40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lvl="0" fontAlgn="base">
                <a:spcBef>
                  <a:spcPct val="0"/>
                </a:spcBef>
                <a:spcAft>
                  <a:spcPct val="0"/>
                </a:spcAft>
              </a:pPr>
              <a:r>
                <a:rPr lang="zh-CN" altLang="en-US" sz="1865" b="1" dirty="0">
                  <a:solidFill>
                    <a:schemeClr val="tx1">
                      <a:lumMod val="75000"/>
                      <a:lumOff val="25000"/>
                    </a:schemeClr>
                  </a:solidFill>
                  <a:cs typeface="+mn-ea"/>
                  <a:sym typeface="+mn-lt"/>
                </a:rPr>
                <a:t>添加小标题：</a:t>
              </a:r>
            </a:p>
          </p:txBody>
        </p:sp>
        <p:sp>
          <p:nvSpPr>
            <p:cNvPr id="61" name="矩形 60"/>
            <p:cNvSpPr/>
            <p:nvPr/>
          </p:nvSpPr>
          <p:spPr>
            <a:xfrm>
              <a:off x="1983774" y="2708579"/>
              <a:ext cx="6549039" cy="337185"/>
            </a:xfrm>
            <a:prstGeom prst="rect">
              <a:avLst/>
            </a:prstGeom>
          </p:spPr>
          <p:txBody>
            <a:bodyPr wrap="square">
              <a:spAutoFit/>
            </a:bodyPr>
            <a:lstStyle/>
            <a:p>
              <a:r>
                <a:rPr lang="zh-CN" altLang="en-US" sz="1600" dirty="0">
                  <a:solidFill>
                    <a:schemeClr val="tx1">
                      <a:lumMod val="75000"/>
                      <a:lumOff val="25000"/>
                    </a:schemeClr>
                  </a:solidFill>
                  <a:cs typeface="+mn-ea"/>
                  <a:sym typeface="+mn-lt"/>
                </a:rPr>
                <a:t>您的内容打在这里，或者通过复制您的文本后，并选择只保留文字。</a:t>
              </a:r>
              <a:endParaRPr lang="zh-CN" altLang="zh-CN" sz="1600" dirty="0">
                <a:solidFill>
                  <a:schemeClr val="tx1">
                    <a:lumMod val="75000"/>
                    <a:lumOff val="25000"/>
                  </a:schemeClr>
                </a:solidFill>
                <a:cs typeface="+mn-ea"/>
                <a:sym typeface="+mn-lt"/>
              </a:endParaRPr>
            </a:p>
          </p:txBody>
        </p:sp>
      </p:grpSp>
      <p:grpSp>
        <p:nvGrpSpPr>
          <p:cNvPr id="65" name="组合 64"/>
          <p:cNvGrpSpPr/>
          <p:nvPr/>
        </p:nvGrpSpPr>
        <p:grpSpPr>
          <a:xfrm>
            <a:off x="1258385" y="3605598"/>
            <a:ext cx="9685729" cy="2456903"/>
            <a:chOff x="611187" y="3614057"/>
            <a:chExt cx="7921625" cy="2678872"/>
          </a:xfrm>
        </p:grpSpPr>
        <p:sp>
          <p:nvSpPr>
            <p:cNvPr id="66" name="形状 65"/>
            <p:cNvSpPr/>
            <p:nvPr/>
          </p:nvSpPr>
          <p:spPr>
            <a:xfrm>
              <a:off x="611187" y="3614057"/>
              <a:ext cx="7921625" cy="2678872"/>
            </a:xfrm>
            <a:prstGeom prst="leftRightRibbon">
              <a:avLst>
                <a:gd name="adj1" fmla="val 54481"/>
                <a:gd name="adj2" fmla="val 50000"/>
                <a:gd name="adj3"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67" name="矩形 66"/>
            <p:cNvSpPr/>
            <p:nvPr/>
          </p:nvSpPr>
          <p:spPr>
            <a:xfrm>
              <a:off x="1150112" y="4142025"/>
              <a:ext cx="3175145" cy="1145871"/>
            </a:xfrm>
            <a:prstGeom prst="rect">
              <a:avLst/>
            </a:prstGeom>
          </p:spPr>
          <p:txBody>
            <a:bodyPr wrap="square">
              <a:spAutoFit/>
            </a:bodyPr>
            <a:lstStyle/>
            <a:p>
              <a:pPr indent="342900">
                <a:lnSpc>
                  <a:spcPct val="13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p:txBody>
        </p:sp>
        <p:sp>
          <p:nvSpPr>
            <p:cNvPr id="68" name="矩形 67"/>
            <p:cNvSpPr/>
            <p:nvPr/>
          </p:nvSpPr>
          <p:spPr>
            <a:xfrm>
              <a:off x="4571999" y="4638717"/>
              <a:ext cx="3175145" cy="1145871"/>
            </a:xfrm>
            <a:prstGeom prst="rect">
              <a:avLst/>
            </a:prstGeom>
          </p:spPr>
          <p:txBody>
            <a:bodyPr wrap="square">
              <a:spAutoFit/>
            </a:bodyPr>
            <a:lstStyle/>
            <a:p>
              <a:pPr indent="342900">
                <a:lnSpc>
                  <a:spcPct val="13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p:txBody>
        </p:sp>
      </p:grpSp>
    </p:spTree>
  </p:cSld>
  <p:clrMapOvr>
    <a:masterClrMapping/>
  </p:clrMapOvr>
  <p:transition advTm="308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par>
                                <p:cTn id="14" presetID="53" presetClass="entr" presetSubtype="16" fill="hold" nodeType="withEffect">
                                  <p:stCondLst>
                                    <p:cond delay="25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par>
                                <p:cTn id="23" presetID="22" presetClass="entr" presetSubtype="8" fill="hold" nodeType="withEffect">
                                  <p:stCondLst>
                                    <p:cond delay="25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outVertical)">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35" name="梯形 34"/>
          <p:cNvSpPr/>
          <p:nvPr/>
        </p:nvSpPr>
        <p:spPr>
          <a:xfrm rot="16200000">
            <a:off x="7455053" y="-459572"/>
            <a:ext cx="2291737" cy="7199871"/>
          </a:xfrm>
          <a:prstGeom prst="trapezoid">
            <a:avLst>
              <a:gd name="adj" fmla="val 169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37" name="梯形 36"/>
          <p:cNvSpPr/>
          <p:nvPr/>
        </p:nvSpPr>
        <p:spPr>
          <a:xfrm rot="5400000">
            <a:off x="1332240" y="636803"/>
            <a:ext cx="2344067" cy="5007345"/>
          </a:xfrm>
          <a:prstGeom prst="trapezoid">
            <a:avLst>
              <a:gd name="adj" fmla="val 1786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26" name="文本框 1"/>
          <p:cNvSpPr txBox="1"/>
          <p:nvPr/>
        </p:nvSpPr>
        <p:spPr>
          <a:xfrm>
            <a:off x="3729679" y="1779864"/>
            <a:ext cx="1249680" cy="521970"/>
          </a:xfrm>
          <a:prstGeom prst="rect">
            <a:avLst/>
          </a:prstGeom>
          <a:noFill/>
        </p:spPr>
        <p:txBody>
          <a:bodyPr wrap="none" lIns="91440" tIns="45720" rIns="91440" bIns="45720" rtlCol="0">
            <a:spAutoFit/>
          </a:bodyPr>
          <a:lstStyle/>
          <a:p>
            <a:r>
              <a:rPr lang="zh-CN" altLang="en-US" sz="2800" dirty="0">
                <a:solidFill>
                  <a:srgbClr val="C00000"/>
                </a:solidFill>
                <a:cs typeface="+mn-ea"/>
                <a:sym typeface="+mn-lt"/>
              </a:rPr>
              <a:t>过渡页</a:t>
            </a:r>
          </a:p>
        </p:txBody>
      </p:sp>
      <p:sp>
        <p:nvSpPr>
          <p:cNvPr id="27" name="文本框 2"/>
          <p:cNvSpPr txBox="1"/>
          <p:nvPr/>
        </p:nvSpPr>
        <p:spPr>
          <a:xfrm>
            <a:off x="3729679" y="2556164"/>
            <a:ext cx="1239520" cy="1198880"/>
          </a:xfrm>
          <a:prstGeom prst="rect">
            <a:avLst/>
          </a:prstGeom>
          <a:noFill/>
        </p:spPr>
        <p:txBody>
          <a:bodyPr wrap="none" lIns="91440" tIns="45720" rIns="91440" bIns="45720" rtlCol="0">
            <a:spAutoFit/>
          </a:bodyPr>
          <a:lstStyle/>
          <a:p>
            <a:r>
              <a:rPr lang="en-US" altLang="zh-CN" sz="1865" b="1" dirty="0" smtClean="0">
                <a:solidFill>
                  <a:schemeClr val="bg1"/>
                </a:solidFill>
                <a:cs typeface="+mn-ea"/>
                <a:sym typeface="+mn-lt"/>
              </a:rPr>
              <a:t>Part</a:t>
            </a:r>
            <a:r>
              <a:rPr lang="en-US" altLang="zh-CN" sz="7200" b="1" dirty="0">
                <a:solidFill>
                  <a:schemeClr val="bg1"/>
                </a:solidFill>
                <a:cs typeface="+mn-ea"/>
                <a:sym typeface="+mn-lt"/>
              </a:rPr>
              <a:t>4</a:t>
            </a:r>
            <a:endParaRPr lang="zh-CN" altLang="en-US" sz="7200" b="1" dirty="0">
              <a:solidFill>
                <a:schemeClr val="bg1"/>
              </a:solidFill>
              <a:cs typeface="+mn-ea"/>
              <a:sym typeface="+mn-lt"/>
            </a:endParaRPr>
          </a:p>
        </p:txBody>
      </p:sp>
      <p:sp>
        <p:nvSpPr>
          <p:cNvPr id="29" name="矩形 28"/>
          <p:cNvSpPr/>
          <p:nvPr/>
        </p:nvSpPr>
        <p:spPr>
          <a:xfrm>
            <a:off x="5639398" y="2692404"/>
            <a:ext cx="1402080" cy="829945"/>
          </a:xfrm>
          <a:prstGeom prst="rect">
            <a:avLst/>
          </a:prstGeom>
        </p:spPr>
        <p:txBody>
          <a:bodyPr wrap="none" lIns="91440" tIns="45720" rIns="91440" bIns="45720">
            <a:spAutoFit/>
          </a:bodyPr>
          <a:lstStyle/>
          <a:p>
            <a:pPr algn="l"/>
            <a:r>
              <a:rPr lang="zh-CN" altLang="en-US" sz="4800" b="1" dirty="0" smtClean="0">
                <a:solidFill>
                  <a:schemeClr val="bg1"/>
                </a:solidFill>
                <a:cs typeface="+mn-ea"/>
                <a:sym typeface="+mn-lt"/>
              </a:rPr>
              <a:t>标题</a:t>
            </a:r>
          </a:p>
        </p:txBody>
      </p:sp>
      <p:grpSp>
        <p:nvGrpSpPr>
          <p:cNvPr id="3" name="组合 2"/>
          <p:cNvGrpSpPr/>
          <p:nvPr/>
        </p:nvGrpSpPr>
        <p:grpSpPr>
          <a:xfrm>
            <a:off x="7785607" y="2366028"/>
            <a:ext cx="1602939" cy="1535833"/>
            <a:chOff x="5838755" y="1774521"/>
            <a:chExt cx="1202204" cy="1151875"/>
          </a:xfrm>
        </p:grpSpPr>
        <p:grpSp>
          <p:nvGrpSpPr>
            <p:cNvPr id="31" name="组合 30"/>
            <p:cNvGrpSpPr/>
            <p:nvPr/>
          </p:nvGrpSpPr>
          <p:grpSpPr>
            <a:xfrm>
              <a:off x="5838755" y="1774521"/>
              <a:ext cx="1188243" cy="868216"/>
              <a:chOff x="9140243" y="2649839"/>
              <a:chExt cx="1584325" cy="1157621"/>
            </a:xfrm>
          </p:grpSpPr>
          <p:sp>
            <p:nvSpPr>
              <p:cNvPr id="32" name="矩形 31"/>
              <p:cNvSpPr/>
              <p:nvPr/>
            </p:nvSpPr>
            <p:spPr>
              <a:xfrm>
                <a:off x="9140243" y="2649839"/>
                <a:ext cx="1584325" cy="378460"/>
              </a:xfrm>
              <a:prstGeom prst="rect">
                <a:avLst/>
              </a:prstGeom>
            </p:spPr>
            <p:txBody>
              <a:bodyPr wrap="none">
                <a:spAutoFit/>
              </a:bodyPr>
              <a:lstStyle/>
              <a:p>
                <a:pPr algn="l">
                  <a:spcBef>
                    <a:spcPct val="0"/>
                  </a:spcBef>
                </a:pPr>
                <a:r>
                  <a:rPr kumimoji="1" lang="en-US" altLang="zh-CN" sz="1865" dirty="0" smtClean="0">
                    <a:solidFill>
                      <a:schemeClr val="bg1"/>
                    </a:solidFill>
                    <a:cs typeface="+mn-ea"/>
                    <a:sym typeface="+mn-lt"/>
                  </a:rPr>
                  <a:t>1-1 </a:t>
                </a:r>
                <a:r>
                  <a:rPr kumimoji="1" lang="zh-CN" altLang="en-US" sz="1865" dirty="0" smtClean="0">
                    <a:solidFill>
                      <a:schemeClr val="bg1"/>
                    </a:solidFill>
                    <a:cs typeface="+mn-ea"/>
                    <a:sym typeface="+mn-lt"/>
                  </a:rPr>
                  <a:t>添加标题</a:t>
                </a:r>
              </a:p>
            </p:txBody>
          </p:sp>
          <p:sp>
            <p:nvSpPr>
              <p:cNvPr id="33" name="矩形 32"/>
              <p:cNvSpPr/>
              <p:nvPr/>
            </p:nvSpPr>
            <p:spPr>
              <a:xfrm>
                <a:off x="9140243" y="3037021"/>
                <a:ext cx="1584325" cy="378460"/>
              </a:xfrm>
              <a:prstGeom prst="rect">
                <a:avLst/>
              </a:prstGeom>
            </p:spPr>
            <p:txBody>
              <a:bodyPr wrap="none">
                <a:spAutoFit/>
              </a:bodyPr>
              <a:lstStyle/>
              <a:p>
                <a:pPr algn="l"/>
                <a:r>
                  <a:rPr lang="en-US" altLang="zh-CN" sz="1865" dirty="0" smtClean="0">
                    <a:solidFill>
                      <a:schemeClr val="bg1"/>
                    </a:solidFill>
                    <a:cs typeface="+mn-ea"/>
                    <a:sym typeface="+mn-lt"/>
                  </a:rPr>
                  <a:t>1-2 </a:t>
                </a:r>
                <a:r>
                  <a:rPr lang="zh-CN" altLang="en-US" sz="1865" dirty="0" smtClean="0">
                    <a:solidFill>
                      <a:schemeClr val="bg1"/>
                    </a:solidFill>
                    <a:cs typeface="+mn-ea"/>
                    <a:sym typeface="+mn-lt"/>
                  </a:rPr>
                  <a:t>添加标题</a:t>
                </a:r>
              </a:p>
            </p:txBody>
          </p:sp>
          <p:sp>
            <p:nvSpPr>
              <p:cNvPr id="34" name="矩形 33"/>
              <p:cNvSpPr/>
              <p:nvPr/>
            </p:nvSpPr>
            <p:spPr>
              <a:xfrm>
                <a:off x="9140243" y="3429000"/>
                <a:ext cx="1584325" cy="378460"/>
              </a:xfrm>
              <a:prstGeom prst="rect">
                <a:avLst/>
              </a:prstGeom>
            </p:spPr>
            <p:txBody>
              <a:bodyPr wrap="none">
                <a:spAutoFit/>
              </a:bodyPr>
              <a:lstStyle/>
              <a:p>
                <a:pPr algn="l"/>
                <a:r>
                  <a:rPr kumimoji="1" lang="en-US" altLang="zh-CN" sz="1865" dirty="0" smtClean="0">
                    <a:solidFill>
                      <a:schemeClr val="bg1"/>
                    </a:solidFill>
                    <a:cs typeface="+mn-ea"/>
                    <a:sym typeface="+mn-lt"/>
                  </a:rPr>
                  <a:t>1-3 </a:t>
                </a:r>
                <a:r>
                  <a:rPr kumimoji="1" lang="zh-CN" altLang="en-US" sz="1865" dirty="0" smtClean="0">
                    <a:solidFill>
                      <a:schemeClr val="bg1"/>
                    </a:solidFill>
                    <a:cs typeface="+mn-ea"/>
                    <a:sym typeface="+mn-lt"/>
                  </a:rPr>
                  <a:t>添加标题</a:t>
                </a:r>
              </a:p>
            </p:txBody>
          </p:sp>
        </p:grpSp>
        <p:sp>
          <p:nvSpPr>
            <p:cNvPr id="38" name="矩形 37"/>
            <p:cNvSpPr/>
            <p:nvPr/>
          </p:nvSpPr>
          <p:spPr>
            <a:xfrm>
              <a:off x="5852715" y="2642551"/>
              <a:ext cx="1188244" cy="283845"/>
            </a:xfrm>
            <a:prstGeom prst="rect">
              <a:avLst/>
            </a:prstGeom>
          </p:spPr>
          <p:txBody>
            <a:bodyPr wrap="none">
              <a:spAutoFit/>
            </a:bodyPr>
            <a:lstStyle/>
            <a:p>
              <a:pPr algn="l"/>
              <a:r>
                <a:rPr kumimoji="1" lang="en-US" altLang="zh-CN" sz="1865" dirty="0" smtClean="0">
                  <a:solidFill>
                    <a:schemeClr val="bg1"/>
                  </a:solidFill>
                  <a:cs typeface="+mn-ea"/>
                  <a:sym typeface="+mn-lt"/>
                </a:rPr>
                <a:t>1-4 </a:t>
              </a:r>
              <a:r>
                <a:rPr kumimoji="1" lang="zh-CN" altLang="en-US" sz="1865" dirty="0" smtClean="0">
                  <a:solidFill>
                    <a:schemeClr val="bg1"/>
                  </a:solidFill>
                  <a:cs typeface="+mn-ea"/>
                  <a:sym typeface="+mn-lt"/>
                </a:rPr>
                <a:t>添加标题</a:t>
              </a:r>
            </a:p>
          </p:txBody>
        </p:sp>
      </p:grpSp>
      <p:pic>
        <p:nvPicPr>
          <p:cNvPr id="5" name="图片 4" descr="b97ff76c36ef06cdb85823658cbe0f91"/>
          <p:cNvPicPr>
            <a:picLocks noChangeAspect="1"/>
          </p:cNvPicPr>
          <p:nvPr/>
        </p:nvPicPr>
        <p:blipFill>
          <a:blip r:embed="rId3" cstate="screen"/>
          <a:stretch>
            <a:fillRect/>
          </a:stretch>
        </p:blipFill>
        <p:spPr>
          <a:xfrm>
            <a:off x="1174750" y="728345"/>
            <a:ext cx="3173730" cy="3173730"/>
          </a:xfrm>
          <a:prstGeom prst="rect">
            <a:avLst/>
          </a:prstGeom>
        </p:spPr>
      </p:pic>
    </p:spTree>
  </p:cSld>
  <p:clrMapOvr>
    <a:masterClrMapping/>
  </p:clrMapOvr>
  <p:transition advTm="472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26" grpId="0"/>
      <p:bldP spid="2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grpSp>
        <p:nvGrpSpPr>
          <p:cNvPr id="66" name="组合 65"/>
          <p:cNvGrpSpPr/>
          <p:nvPr/>
        </p:nvGrpSpPr>
        <p:grpSpPr>
          <a:xfrm>
            <a:off x="4457968" y="1719880"/>
            <a:ext cx="3280945" cy="3540917"/>
            <a:chOff x="3761090" y="2476501"/>
            <a:chExt cx="1787040" cy="1928640"/>
          </a:xfrm>
        </p:grpSpPr>
        <p:cxnSp>
          <p:nvCxnSpPr>
            <p:cNvPr id="67" name="直接连接符 66"/>
            <p:cNvCxnSpPr/>
            <p:nvPr/>
          </p:nvCxnSpPr>
          <p:spPr>
            <a:xfrm flipH="1">
              <a:off x="3905250" y="2633101"/>
              <a:ext cx="745807" cy="24924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712971" y="3886200"/>
              <a:ext cx="598169" cy="28392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985260" y="3596640"/>
              <a:ext cx="670560" cy="2362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652011" y="2918460"/>
              <a:ext cx="666749" cy="29154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4015740" y="3893820"/>
              <a:ext cx="579120" cy="25908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641585" y="35898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4672065" y="26373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3970020" y="2903220"/>
              <a:ext cx="640080" cy="28956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9274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4006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660901" y="2705100"/>
              <a:ext cx="0" cy="147320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椭圆 77"/>
            <p:cNvSpPr>
              <a:spLocks noChangeAspect="1"/>
            </p:cNvSpPr>
            <p:nvPr/>
          </p:nvSpPr>
          <p:spPr>
            <a:xfrm>
              <a:off x="522413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sp>
          <p:nvSpPr>
            <p:cNvPr id="79" name="椭圆 78"/>
            <p:cNvSpPr>
              <a:spLocks noChangeAspect="1"/>
            </p:cNvSpPr>
            <p:nvPr/>
          </p:nvSpPr>
          <p:spPr>
            <a:xfrm>
              <a:off x="522413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80" name="椭圆 79"/>
            <p:cNvSpPr>
              <a:spLocks noChangeAspect="1"/>
            </p:cNvSpPr>
            <p:nvPr/>
          </p:nvSpPr>
          <p:spPr>
            <a:xfrm>
              <a:off x="376109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81" name="椭圆 80"/>
            <p:cNvSpPr>
              <a:spLocks noChangeAspect="1"/>
            </p:cNvSpPr>
            <p:nvPr/>
          </p:nvSpPr>
          <p:spPr>
            <a:xfrm>
              <a:off x="376109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82" name="椭圆 81"/>
            <p:cNvSpPr>
              <a:spLocks noChangeAspect="1"/>
            </p:cNvSpPr>
            <p:nvPr/>
          </p:nvSpPr>
          <p:spPr>
            <a:xfrm>
              <a:off x="4494456" y="247650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sp>
          <p:nvSpPr>
            <p:cNvPr id="83" name="椭圆 82"/>
            <p:cNvSpPr>
              <a:spLocks noChangeAspect="1"/>
            </p:cNvSpPr>
            <p:nvPr/>
          </p:nvSpPr>
          <p:spPr>
            <a:xfrm>
              <a:off x="4494456" y="307086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sp>
          <p:nvSpPr>
            <p:cNvPr id="84" name="椭圆 83"/>
            <p:cNvSpPr>
              <a:spLocks noChangeAspect="1"/>
            </p:cNvSpPr>
            <p:nvPr/>
          </p:nvSpPr>
          <p:spPr>
            <a:xfrm>
              <a:off x="4494456" y="409194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cs typeface="+mn-ea"/>
                <a:sym typeface="+mn-lt"/>
              </a:endParaRPr>
            </a:p>
          </p:txBody>
        </p:sp>
      </p:grpSp>
      <p:grpSp>
        <p:nvGrpSpPr>
          <p:cNvPr id="85" name="组合 84"/>
          <p:cNvGrpSpPr/>
          <p:nvPr/>
        </p:nvGrpSpPr>
        <p:grpSpPr>
          <a:xfrm>
            <a:off x="1445555" y="1622693"/>
            <a:ext cx="2680423" cy="1730374"/>
            <a:chOff x="390154" y="1526097"/>
            <a:chExt cx="2680423" cy="1730373"/>
          </a:xfrm>
        </p:grpSpPr>
        <p:sp>
          <p:nvSpPr>
            <p:cNvPr id="86" name="文本框 105"/>
            <p:cNvSpPr txBox="1"/>
            <p:nvPr/>
          </p:nvSpPr>
          <p:spPr>
            <a:xfrm>
              <a:off x="390155" y="1526097"/>
              <a:ext cx="2680422" cy="378460"/>
            </a:xfrm>
            <a:prstGeom prst="rect">
              <a:avLst/>
            </a:prstGeom>
            <a:noFill/>
          </p:spPr>
          <p:txBody>
            <a:bodyPr wrap="square" rtlCol="0">
              <a:spAutoFit/>
            </a:bodyPr>
            <a:lstStyle/>
            <a:p>
              <a:r>
                <a:rPr lang="en-US" altLang="zh-CN" sz="1865" b="1" dirty="0" smtClean="0">
                  <a:solidFill>
                    <a:schemeClr val="tx1">
                      <a:lumMod val="85000"/>
                      <a:lumOff val="15000"/>
                    </a:schemeClr>
                  </a:solidFill>
                  <a:cs typeface="+mn-ea"/>
                  <a:sym typeface="+mn-lt"/>
                </a:rPr>
                <a:t>01 </a:t>
              </a:r>
              <a:r>
                <a:rPr lang="zh-CN" altLang="en-US" sz="1865" b="1" dirty="0" smtClean="0">
                  <a:solidFill>
                    <a:schemeClr val="tx1">
                      <a:lumMod val="85000"/>
                      <a:lumOff val="15000"/>
                    </a:schemeClr>
                  </a:solidFill>
                  <a:cs typeface="+mn-ea"/>
                  <a:sym typeface="+mn-lt"/>
                </a:rPr>
                <a:t>添加</a:t>
              </a:r>
              <a:r>
                <a:rPr lang="zh-CN" altLang="en-US" sz="1865" b="1" dirty="0">
                  <a:solidFill>
                    <a:schemeClr val="tx1">
                      <a:lumMod val="85000"/>
                      <a:lumOff val="15000"/>
                    </a:schemeClr>
                  </a:solidFill>
                  <a:cs typeface="+mn-ea"/>
                  <a:sym typeface="+mn-lt"/>
                </a:rPr>
                <a:t>标题内容</a:t>
              </a:r>
            </a:p>
          </p:txBody>
        </p:sp>
        <p:sp>
          <p:nvSpPr>
            <p:cNvPr id="87" name="文本框 106"/>
            <p:cNvSpPr txBox="1"/>
            <p:nvPr/>
          </p:nvSpPr>
          <p:spPr>
            <a:xfrm>
              <a:off x="390154" y="1885506"/>
              <a:ext cx="2680423" cy="1370964"/>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grpSp>
      <p:grpSp>
        <p:nvGrpSpPr>
          <p:cNvPr id="88" name="组合 87"/>
          <p:cNvGrpSpPr/>
          <p:nvPr/>
        </p:nvGrpSpPr>
        <p:grpSpPr>
          <a:xfrm>
            <a:off x="8133556" y="1602597"/>
            <a:ext cx="2680423" cy="1750470"/>
            <a:chOff x="6093451" y="1506001"/>
            <a:chExt cx="2680423" cy="1750469"/>
          </a:xfrm>
        </p:grpSpPr>
        <p:sp>
          <p:nvSpPr>
            <p:cNvPr id="89" name="文本框 107"/>
            <p:cNvSpPr txBox="1"/>
            <p:nvPr/>
          </p:nvSpPr>
          <p:spPr>
            <a:xfrm>
              <a:off x="6093452" y="1506001"/>
              <a:ext cx="2680422" cy="378460"/>
            </a:xfrm>
            <a:prstGeom prst="rect">
              <a:avLst/>
            </a:prstGeom>
            <a:noFill/>
          </p:spPr>
          <p:txBody>
            <a:bodyPr wrap="square" rtlCol="0">
              <a:spAutoFit/>
            </a:bodyPr>
            <a:lstStyle/>
            <a:p>
              <a:r>
                <a:rPr lang="en-US" altLang="zh-CN" sz="1865" b="1" dirty="0" smtClean="0">
                  <a:solidFill>
                    <a:schemeClr val="tx1">
                      <a:lumMod val="85000"/>
                      <a:lumOff val="15000"/>
                    </a:schemeClr>
                  </a:solidFill>
                  <a:cs typeface="+mn-ea"/>
                  <a:sym typeface="+mn-lt"/>
                </a:rPr>
                <a:t>02 </a:t>
              </a:r>
              <a:r>
                <a:rPr lang="zh-CN" altLang="en-US" sz="1865" b="1" dirty="0">
                  <a:solidFill>
                    <a:schemeClr val="tx1">
                      <a:lumMod val="85000"/>
                      <a:lumOff val="15000"/>
                    </a:schemeClr>
                  </a:solidFill>
                  <a:cs typeface="+mn-ea"/>
                  <a:sym typeface="+mn-lt"/>
                </a:rPr>
                <a:t>添加标题内容</a:t>
              </a:r>
            </a:p>
          </p:txBody>
        </p:sp>
        <p:sp>
          <p:nvSpPr>
            <p:cNvPr id="90" name="文本框 108"/>
            <p:cNvSpPr txBox="1"/>
            <p:nvPr/>
          </p:nvSpPr>
          <p:spPr>
            <a:xfrm>
              <a:off x="6093451" y="1885506"/>
              <a:ext cx="2680423" cy="1370964"/>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grpSp>
      <p:grpSp>
        <p:nvGrpSpPr>
          <p:cNvPr id="91" name="组合 90"/>
          <p:cNvGrpSpPr/>
          <p:nvPr/>
        </p:nvGrpSpPr>
        <p:grpSpPr>
          <a:xfrm>
            <a:off x="1445555" y="4036316"/>
            <a:ext cx="2813025" cy="1710278"/>
            <a:chOff x="390154" y="1556241"/>
            <a:chExt cx="2813025" cy="1710277"/>
          </a:xfrm>
        </p:grpSpPr>
        <p:sp>
          <p:nvSpPr>
            <p:cNvPr id="92" name="文本框 112"/>
            <p:cNvSpPr txBox="1"/>
            <p:nvPr/>
          </p:nvSpPr>
          <p:spPr>
            <a:xfrm>
              <a:off x="390154" y="1556241"/>
              <a:ext cx="2813025" cy="378460"/>
            </a:xfrm>
            <a:prstGeom prst="rect">
              <a:avLst/>
            </a:prstGeom>
            <a:noFill/>
          </p:spPr>
          <p:txBody>
            <a:bodyPr wrap="square" rtlCol="0">
              <a:spAutoFit/>
            </a:bodyPr>
            <a:lstStyle/>
            <a:p>
              <a:r>
                <a:rPr lang="en-US" altLang="zh-CN" sz="1865" b="1" dirty="0" smtClean="0">
                  <a:solidFill>
                    <a:schemeClr val="tx1">
                      <a:lumMod val="85000"/>
                      <a:lumOff val="15000"/>
                    </a:schemeClr>
                  </a:solidFill>
                  <a:cs typeface="+mn-ea"/>
                  <a:sym typeface="+mn-lt"/>
                </a:rPr>
                <a:t>03 </a:t>
              </a:r>
              <a:r>
                <a:rPr lang="zh-CN" altLang="en-US" sz="1865" b="1" dirty="0">
                  <a:solidFill>
                    <a:schemeClr val="tx1">
                      <a:lumMod val="85000"/>
                      <a:lumOff val="15000"/>
                    </a:schemeClr>
                  </a:solidFill>
                  <a:cs typeface="+mn-ea"/>
                  <a:sym typeface="+mn-lt"/>
                </a:rPr>
                <a:t>添加标题内容</a:t>
              </a:r>
            </a:p>
          </p:txBody>
        </p:sp>
        <p:sp>
          <p:nvSpPr>
            <p:cNvPr id="93" name="文本框 113"/>
            <p:cNvSpPr txBox="1"/>
            <p:nvPr/>
          </p:nvSpPr>
          <p:spPr>
            <a:xfrm>
              <a:off x="390154" y="1895554"/>
              <a:ext cx="2680422" cy="1370964"/>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grpSp>
      <p:grpSp>
        <p:nvGrpSpPr>
          <p:cNvPr id="94" name="组合 93"/>
          <p:cNvGrpSpPr/>
          <p:nvPr/>
        </p:nvGrpSpPr>
        <p:grpSpPr>
          <a:xfrm>
            <a:off x="8133556" y="4026268"/>
            <a:ext cx="2833055" cy="1720326"/>
            <a:chOff x="6093451" y="1546193"/>
            <a:chExt cx="2833055" cy="1720325"/>
          </a:xfrm>
        </p:grpSpPr>
        <p:sp>
          <p:nvSpPr>
            <p:cNvPr id="95" name="文本框 115"/>
            <p:cNvSpPr txBox="1"/>
            <p:nvPr/>
          </p:nvSpPr>
          <p:spPr>
            <a:xfrm>
              <a:off x="6093452" y="1546193"/>
              <a:ext cx="2833054" cy="378460"/>
            </a:xfrm>
            <a:prstGeom prst="rect">
              <a:avLst/>
            </a:prstGeom>
            <a:noFill/>
          </p:spPr>
          <p:txBody>
            <a:bodyPr wrap="square" rtlCol="0">
              <a:spAutoFit/>
            </a:bodyPr>
            <a:lstStyle/>
            <a:p>
              <a:r>
                <a:rPr lang="en-US" altLang="zh-CN" sz="1865" b="1" dirty="0" smtClean="0">
                  <a:solidFill>
                    <a:schemeClr val="tx1">
                      <a:lumMod val="85000"/>
                      <a:lumOff val="15000"/>
                    </a:schemeClr>
                  </a:solidFill>
                  <a:cs typeface="+mn-ea"/>
                  <a:sym typeface="+mn-lt"/>
                </a:rPr>
                <a:t>04 </a:t>
              </a:r>
              <a:r>
                <a:rPr lang="zh-CN" altLang="en-US" sz="1865" b="1" dirty="0">
                  <a:solidFill>
                    <a:schemeClr val="tx1">
                      <a:lumMod val="85000"/>
                      <a:lumOff val="15000"/>
                    </a:schemeClr>
                  </a:solidFill>
                  <a:cs typeface="+mn-ea"/>
                  <a:sym typeface="+mn-lt"/>
                </a:rPr>
                <a:t>添加标题内容</a:t>
              </a:r>
            </a:p>
          </p:txBody>
        </p:sp>
        <p:sp>
          <p:nvSpPr>
            <p:cNvPr id="96" name="文本框 116"/>
            <p:cNvSpPr txBox="1"/>
            <p:nvPr/>
          </p:nvSpPr>
          <p:spPr>
            <a:xfrm>
              <a:off x="6093451" y="1895554"/>
              <a:ext cx="2680423" cy="1370964"/>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1600" dirty="0">
                <a:solidFill>
                  <a:schemeClr val="tx1">
                    <a:lumMod val="85000"/>
                    <a:lumOff val="15000"/>
                  </a:schemeClr>
                </a:solidFill>
                <a:cs typeface="+mn-ea"/>
                <a:sym typeface="+mn-lt"/>
              </a:endParaRPr>
            </a:p>
          </p:txBody>
        </p:sp>
      </p:grpSp>
    </p:spTree>
  </p:cSld>
  <p:clrMapOvr>
    <a:masterClrMapping/>
  </p:clrMapOvr>
  <p:transition advTm="655">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grpSp>
        <p:nvGrpSpPr>
          <p:cNvPr id="2" name="组合 1"/>
          <p:cNvGrpSpPr/>
          <p:nvPr/>
        </p:nvGrpSpPr>
        <p:grpSpPr>
          <a:xfrm>
            <a:off x="787791" y="2658638"/>
            <a:ext cx="10612856" cy="1719669"/>
            <a:chOff x="787171" y="2988535"/>
            <a:chExt cx="10612880" cy="1719669"/>
          </a:xfrm>
        </p:grpSpPr>
        <p:sp>
          <p:nvSpPr>
            <p:cNvPr id="7" name="椭圆 6"/>
            <p:cNvSpPr/>
            <p:nvPr/>
          </p:nvSpPr>
          <p:spPr>
            <a:xfrm>
              <a:off x="787171" y="3378470"/>
              <a:ext cx="939802" cy="939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a:cs typeface="+mn-ea"/>
                  <a:sym typeface="+mn-lt"/>
                </a:rPr>
                <a:t>标题</a:t>
              </a:r>
            </a:p>
          </p:txBody>
        </p:sp>
        <p:sp>
          <p:nvSpPr>
            <p:cNvPr id="3" name="虚尾箭头 2"/>
            <p:cNvSpPr/>
            <p:nvPr/>
          </p:nvSpPr>
          <p:spPr>
            <a:xfrm>
              <a:off x="1975573" y="3670570"/>
              <a:ext cx="546101" cy="3556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cs typeface="+mn-ea"/>
                <a:sym typeface="+mn-lt"/>
              </a:endParaRPr>
            </a:p>
          </p:txBody>
        </p:sp>
        <p:sp>
          <p:nvSpPr>
            <p:cNvPr id="9" name="椭圆 8"/>
            <p:cNvSpPr/>
            <p:nvPr/>
          </p:nvSpPr>
          <p:spPr>
            <a:xfrm>
              <a:off x="2664243" y="3378470"/>
              <a:ext cx="939800" cy="939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a:cs typeface="+mn-ea"/>
                  <a:sym typeface="+mn-lt"/>
                </a:rPr>
                <a:t>标题</a:t>
              </a:r>
            </a:p>
          </p:txBody>
        </p:sp>
        <p:sp>
          <p:nvSpPr>
            <p:cNvPr id="10" name="虚尾箭头 9"/>
            <p:cNvSpPr/>
            <p:nvPr/>
          </p:nvSpPr>
          <p:spPr>
            <a:xfrm>
              <a:off x="3736008" y="3670570"/>
              <a:ext cx="546101" cy="3556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cs typeface="+mn-ea"/>
                <a:sym typeface="+mn-lt"/>
              </a:endParaRPr>
            </a:p>
          </p:txBody>
        </p:sp>
        <p:sp>
          <p:nvSpPr>
            <p:cNvPr id="11" name="椭圆 10"/>
            <p:cNvSpPr/>
            <p:nvPr/>
          </p:nvSpPr>
          <p:spPr>
            <a:xfrm>
              <a:off x="4445879" y="3378470"/>
              <a:ext cx="939800" cy="939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a:cs typeface="+mn-ea"/>
                  <a:sym typeface="+mn-lt"/>
                </a:rPr>
                <a:t>标题</a:t>
              </a:r>
            </a:p>
          </p:txBody>
        </p:sp>
        <p:sp>
          <p:nvSpPr>
            <p:cNvPr id="12" name="虚尾箭头 11"/>
            <p:cNvSpPr/>
            <p:nvPr/>
          </p:nvSpPr>
          <p:spPr>
            <a:xfrm>
              <a:off x="5496443" y="3670570"/>
              <a:ext cx="546101" cy="3556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cs typeface="+mn-ea"/>
                <a:sym typeface="+mn-lt"/>
              </a:endParaRPr>
            </a:p>
          </p:txBody>
        </p:sp>
        <p:sp>
          <p:nvSpPr>
            <p:cNvPr id="13" name="椭圆 12"/>
            <p:cNvSpPr/>
            <p:nvPr/>
          </p:nvSpPr>
          <p:spPr>
            <a:xfrm>
              <a:off x="6163909" y="2988535"/>
              <a:ext cx="1719669" cy="17196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cs typeface="+mn-ea"/>
                  <a:sym typeface="+mn-lt"/>
                </a:rPr>
                <a:t>标题</a:t>
              </a:r>
            </a:p>
          </p:txBody>
        </p:sp>
        <p:sp>
          <p:nvSpPr>
            <p:cNvPr id="14" name="椭圆 13"/>
            <p:cNvSpPr/>
            <p:nvPr/>
          </p:nvSpPr>
          <p:spPr>
            <a:xfrm>
              <a:off x="8619402" y="3378470"/>
              <a:ext cx="939800" cy="939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smtClean="0">
                  <a:cs typeface="+mn-ea"/>
                  <a:sym typeface="+mn-lt"/>
                </a:rPr>
                <a:t>标题</a:t>
              </a:r>
            </a:p>
          </p:txBody>
        </p:sp>
        <p:sp>
          <p:nvSpPr>
            <p:cNvPr id="15" name="虚尾箭头 14"/>
            <p:cNvSpPr/>
            <p:nvPr/>
          </p:nvSpPr>
          <p:spPr>
            <a:xfrm>
              <a:off x="7983741" y="3670570"/>
              <a:ext cx="546100" cy="3556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cs typeface="+mn-ea"/>
                <a:sym typeface="+mn-lt"/>
              </a:endParaRPr>
            </a:p>
          </p:txBody>
        </p:sp>
        <p:sp>
          <p:nvSpPr>
            <p:cNvPr id="16" name="虚尾箭头 15"/>
            <p:cNvSpPr/>
            <p:nvPr/>
          </p:nvSpPr>
          <p:spPr>
            <a:xfrm>
              <a:off x="9659366" y="3670570"/>
              <a:ext cx="546100" cy="355600"/>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cs typeface="+mn-ea"/>
                <a:sym typeface="+mn-lt"/>
              </a:endParaRPr>
            </a:p>
          </p:txBody>
        </p:sp>
        <p:sp>
          <p:nvSpPr>
            <p:cNvPr id="17" name="椭圆 16"/>
            <p:cNvSpPr/>
            <p:nvPr/>
          </p:nvSpPr>
          <p:spPr>
            <a:xfrm>
              <a:off x="10316234" y="3306462"/>
              <a:ext cx="1083817" cy="1083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标题</a:t>
              </a:r>
            </a:p>
          </p:txBody>
        </p:sp>
      </p:grpSp>
      <p:grpSp>
        <p:nvGrpSpPr>
          <p:cNvPr id="18" name="组合 17"/>
          <p:cNvGrpSpPr/>
          <p:nvPr/>
        </p:nvGrpSpPr>
        <p:grpSpPr>
          <a:xfrm>
            <a:off x="1188380" y="1059740"/>
            <a:ext cx="3094355" cy="1852387"/>
            <a:chOff x="895845" y="1030514"/>
            <a:chExt cx="3094355" cy="1852386"/>
          </a:xfrm>
        </p:grpSpPr>
        <p:sp>
          <p:nvSpPr>
            <p:cNvPr id="31" name="椭圆 30"/>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32" name="直接连接符 31"/>
            <p:cNvCxnSpPr>
              <a:stCxn id="31" idx="0"/>
            </p:cNvCxnSpPr>
            <p:nvPr/>
          </p:nvCxnSpPr>
          <p:spPr>
            <a:xfrm flipV="1">
              <a:off x="959345" y="1030514"/>
              <a:ext cx="0" cy="17253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文本框 3"/>
            <p:cNvSpPr txBox="1"/>
            <p:nvPr/>
          </p:nvSpPr>
          <p:spPr>
            <a:xfrm>
              <a:off x="1022845" y="1054644"/>
              <a:ext cx="2967355" cy="1631215"/>
            </a:xfrm>
            <a:prstGeom prst="rect">
              <a:avLst/>
            </a:prstGeom>
            <a:noFill/>
          </p:spPr>
          <p:txBody>
            <a:bodyPr wrap="square" rtlCol="0">
              <a:spAutoFit/>
            </a:bodyPr>
            <a:lstStyle/>
            <a:p>
              <a:pPr algn="l"/>
              <a:r>
                <a:rPr lang="zh-CN" altLang="en-US" sz="2000" b="1" dirty="0">
                  <a:solidFill>
                    <a:schemeClr val="tx1">
                      <a:lumMod val="75000"/>
                      <a:lumOff val="25000"/>
                    </a:schemeClr>
                  </a:solidFill>
                  <a:cs typeface="+mn-ea"/>
                  <a:sym typeface="+mn-lt"/>
                </a:rPr>
                <a:t>添加标题</a:t>
              </a:r>
            </a:p>
            <a:p>
              <a:pPr algn="l"/>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grpSp>
        <p:nvGrpSpPr>
          <p:cNvPr id="19" name="组合 18"/>
          <p:cNvGrpSpPr/>
          <p:nvPr/>
        </p:nvGrpSpPr>
        <p:grpSpPr>
          <a:xfrm>
            <a:off x="420732" y="4098798"/>
            <a:ext cx="2794253" cy="1852930"/>
            <a:chOff x="1859206" y="4214343"/>
            <a:chExt cx="2794253" cy="1852929"/>
          </a:xfrm>
        </p:grpSpPr>
        <p:sp>
          <p:nvSpPr>
            <p:cNvPr id="28" name="椭圆 27"/>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29" name="直接连接符 28"/>
            <p:cNvCxnSpPr/>
            <p:nvPr/>
          </p:nvCxnSpPr>
          <p:spPr>
            <a:xfrm>
              <a:off x="4586152" y="4338634"/>
              <a:ext cx="0" cy="1322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3"/>
            <p:cNvSpPr txBox="1"/>
            <p:nvPr/>
          </p:nvSpPr>
          <p:spPr>
            <a:xfrm>
              <a:off x="1859206" y="4437228"/>
              <a:ext cx="2722245" cy="1630044"/>
            </a:xfrm>
            <a:prstGeom prst="rect">
              <a:avLst/>
            </a:prstGeom>
            <a:noFill/>
          </p:spPr>
          <p:txBody>
            <a:bodyPr wrap="square" rtlCol="0">
              <a:spAutoFit/>
            </a:bodyPr>
            <a:lstStyle/>
            <a:p>
              <a:pPr algn="r"/>
              <a:r>
                <a:rPr lang="zh-CN" altLang="en-US" sz="2000" b="1" dirty="0">
                  <a:solidFill>
                    <a:schemeClr val="tx1">
                      <a:lumMod val="75000"/>
                      <a:lumOff val="25000"/>
                    </a:schemeClr>
                  </a:solidFill>
                  <a:cs typeface="+mn-ea"/>
                  <a:sym typeface="+mn-lt"/>
                </a:rPr>
                <a:t>添加标题</a:t>
              </a:r>
            </a:p>
            <a:p>
              <a:pPr algn="r"/>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grpSp>
        <p:nvGrpSpPr>
          <p:cNvPr id="20" name="组合 19"/>
          <p:cNvGrpSpPr/>
          <p:nvPr/>
        </p:nvGrpSpPr>
        <p:grpSpPr>
          <a:xfrm>
            <a:off x="8990208" y="1098078"/>
            <a:ext cx="2948940" cy="1828323"/>
            <a:chOff x="4831624" y="1054578"/>
            <a:chExt cx="2948942" cy="1828322"/>
          </a:xfrm>
        </p:grpSpPr>
        <p:sp>
          <p:nvSpPr>
            <p:cNvPr id="25" name="椭圆 24"/>
            <p:cNvSpPr/>
            <p:nvPr/>
          </p:nvSpPr>
          <p:spPr>
            <a:xfrm>
              <a:off x="4831624"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26" name="直接连接符 25"/>
            <p:cNvCxnSpPr/>
            <p:nvPr/>
          </p:nvCxnSpPr>
          <p:spPr>
            <a:xfrm flipV="1">
              <a:off x="4885010" y="1054578"/>
              <a:ext cx="0" cy="17013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文本框 3"/>
            <p:cNvSpPr txBox="1"/>
            <p:nvPr/>
          </p:nvSpPr>
          <p:spPr>
            <a:xfrm>
              <a:off x="4964339" y="1054578"/>
              <a:ext cx="2816227" cy="1631215"/>
            </a:xfrm>
            <a:prstGeom prst="rect">
              <a:avLst/>
            </a:prstGeom>
            <a:noFill/>
          </p:spPr>
          <p:txBody>
            <a:bodyPr wrap="square" rtlCol="0">
              <a:spAutoFit/>
            </a:bodyPr>
            <a:lstStyle/>
            <a:p>
              <a:pPr algn="l"/>
              <a:r>
                <a:rPr lang="zh-CN" altLang="en-US" sz="2000" b="1" dirty="0">
                  <a:solidFill>
                    <a:schemeClr val="tx1">
                      <a:lumMod val="75000"/>
                      <a:lumOff val="25000"/>
                    </a:schemeClr>
                  </a:solidFill>
                  <a:cs typeface="+mn-ea"/>
                  <a:sym typeface="+mn-lt"/>
                </a:rPr>
                <a:t>添加标题</a:t>
              </a:r>
            </a:p>
            <a:p>
              <a:pPr algn="l"/>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grpSp>
        <p:nvGrpSpPr>
          <p:cNvPr id="34" name="组合 33"/>
          <p:cNvGrpSpPr/>
          <p:nvPr/>
        </p:nvGrpSpPr>
        <p:grpSpPr>
          <a:xfrm>
            <a:off x="4822878" y="1059740"/>
            <a:ext cx="2948305" cy="1852387"/>
            <a:chOff x="895845" y="1030514"/>
            <a:chExt cx="2948305" cy="1852386"/>
          </a:xfrm>
        </p:grpSpPr>
        <p:sp>
          <p:nvSpPr>
            <p:cNvPr id="35" name="椭圆 34"/>
            <p:cNvSpPr/>
            <p:nvPr/>
          </p:nvSpPr>
          <p:spPr>
            <a:xfrm>
              <a:off x="895845" y="275590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36" name="直接连接符 35"/>
            <p:cNvCxnSpPr>
              <a:stCxn id="35" idx="0"/>
            </p:cNvCxnSpPr>
            <p:nvPr/>
          </p:nvCxnSpPr>
          <p:spPr>
            <a:xfrm flipV="1">
              <a:off x="959345" y="1030514"/>
              <a:ext cx="0" cy="17253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文本框 3"/>
            <p:cNvSpPr txBox="1"/>
            <p:nvPr/>
          </p:nvSpPr>
          <p:spPr>
            <a:xfrm>
              <a:off x="1022845" y="1054644"/>
              <a:ext cx="2821305" cy="1631215"/>
            </a:xfrm>
            <a:prstGeom prst="rect">
              <a:avLst/>
            </a:prstGeom>
            <a:noFill/>
          </p:spPr>
          <p:txBody>
            <a:bodyPr wrap="square" rtlCol="0">
              <a:spAutoFit/>
            </a:bodyPr>
            <a:lstStyle/>
            <a:p>
              <a:pPr algn="l"/>
              <a:r>
                <a:rPr lang="zh-CN" altLang="en-US" sz="2000" b="1" dirty="0">
                  <a:solidFill>
                    <a:schemeClr val="tx1">
                      <a:lumMod val="75000"/>
                      <a:lumOff val="25000"/>
                    </a:schemeClr>
                  </a:solidFill>
                  <a:cs typeface="+mn-ea"/>
                  <a:sym typeface="+mn-lt"/>
                </a:rPr>
                <a:t>添加标题</a:t>
              </a:r>
            </a:p>
            <a:p>
              <a:pPr algn="l"/>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grpSp>
        <p:nvGrpSpPr>
          <p:cNvPr id="38" name="组合 37"/>
          <p:cNvGrpSpPr/>
          <p:nvPr/>
        </p:nvGrpSpPr>
        <p:grpSpPr>
          <a:xfrm>
            <a:off x="7771028" y="4098798"/>
            <a:ext cx="3178428" cy="1544955"/>
            <a:chOff x="1475031" y="4214343"/>
            <a:chExt cx="3178428" cy="1544954"/>
          </a:xfrm>
        </p:grpSpPr>
        <p:sp>
          <p:nvSpPr>
            <p:cNvPr id="39" name="椭圆 38"/>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40" name="直接连接符 39"/>
            <p:cNvCxnSpPr/>
            <p:nvPr/>
          </p:nvCxnSpPr>
          <p:spPr>
            <a:xfrm>
              <a:off x="4586152" y="4338634"/>
              <a:ext cx="0" cy="1322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文本框 3"/>
            <p:cNvSpPr txBox="1"/>
            <p:nvPr/>
          </p:nvSpPr>
          <p:spPr>
            <a:xfrm>
              <a:off x="1475031" y="4437228"/>
              <a:ext cx="3106420" cy="1322069"/>
            </a:xfrm>
            <a:prstGeom prst="rect">
              <a:avLst/>
            </a:prstGeom>
            <a:noFill/>
          </p:spPr>
          <p:txBody>
            <a:bodyPr wrap="square" rtlCol="0">
              <a:spAutoFit/>
            </a:bodyPr>
            <a:lstStyle/>
            <a:p>
              <a:pPr algn="r"/>
              <a:r>
                <a:rPr lang="zh-CN" altLang="en-US" sz="2000" b="1" dirty="0">
                  <a:solidFill>
                    <a:schemeClr val="tx1">
                      <a:lumMod val="75000"/>
                      <a:lumOff val="25000"/>
                    </a:schemeClr>
                  </a:solidFill>
                  <a:cs typeface="+mn-ea"/>
                  <a:sym typeface="+mn-lt"/>
                </a:rPr>
                <a:t>添加标题</a:t>
              </a:r>
            </a:p>
            <a:p>
              <a:pPr algn="r"/>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grpSp>
        <p:nvGrpSpPr>
          <p:cNvPr id="42" name="组合 41"/>
          <p:cNvGrpSpPr/>
          <p:nvPr/>
        </p:nvGrpSpPr>
        <p:grpSpPr>
          <a:xfrm>
            <a:off x="4111498" y="4473967"/>
            <a:ext cx="3021583" cy="1854101"/>
            <a:chOff x="1631876" y="4214343"/>
            <a:chExt cx="3021583" cy="1854100"/>
          </a:xfrm>
        </p:grpSpPr>
        <p:sp>
          <p:nvSpPr>
            <p:cNvPr id="43" name="椭圆 42"/>
            <p:cNvSpPr/>
            <p:nvPr/>
          </p:nvSpPr>
          <p:spPr>
            <a:xfrm>
              <a:off x="4526459" y="4214343"/>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dirty="0" smtClean="0">
                <a:solidFill>
                  <a:schemeClr val="tx1">
                    <a:lumMod val="75000"/>
                    <a:lumOff val="25000"/>
                  </a:schemeClr>
                </a:solidFill>
                <a:cs typeface="+mn-ea"/>
                <a:sym typeface="+mn-lt"/>
              </a:endParaRPr>
            </a:p>
          </p:txBody>
        </p:sp>
        <p:cxnSp>
          <p:nvCxnSpPr>
            <p:cNvPr id="44" name="直接连接符 43"/>
            <p:cNvCxnSpPr/>
            <p:nvPr/>
          </p:nvCxnSpPr>
          <p:spPr>
            <a:xfrm>
              <a:off x="4586152" y="4338634"/>
              <a:ext cx="0" cy="13226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文本框 3"/>
            <p:cNvSpPr txBox="1"/>
            <p:nvPr/>
          </p:nvSpPr>
          <p:spPr>
            <a:xfrm>
              <a:off x="1631876" y="4437228"/>
              <a:ext cx="2949575" cy="1631215"/>
            </a:xfrm>
            <a:prstGeom prst="rect">
              <a:avLst/>
            </a:prstGeom>
            <a:noFill/>
          </p:spPr>
          <p:txBody>
            <a:bodyPr wrap="square" rtlCol="0">
              <a:spAutoFit/>
            </a:bodyPr>
            <a:lstStyle/>
            <a:p>
              <a:pPr algn="r"/>
              <a:r>
                <a:rPr lang="zh-CN" altLang="en-US" sz="2000" b="1" dirty="0">
                  <a:solidFill>
                    <a:schemeClr val="tx1">
                      <a:lumMod val="75000"/>
                      <a:lumOff val="25000"/>
                    </a:schemeClr>
                  </a:solidFill>
                  <a:cs typeface="+mn-ea"/>
                  <a:sym typeface="+mn-lt"/>
                </a:rPr>
                <a:t>添加标题</a:t>
              </a:r>
            </a:p>
            <a:p>
              <a:pPr algn="r"/>
              <a:r>
                <a:rPr lang="zh-CN" altLang="en-US" sz="2000" dirty="0">
                  <a:solidFill>
                    <a:schemeClr val="tx1">
                      <a:lumMod val="75000"/>
                      <a:lumOff val="25000"/>
                    </a:schemeClr>
                  </a:solidFill>
                  <a:cs typeface="+mn-ea"/>
                  <a:sym typeface="+mn-lt"/>
                </a:rPr>
                <a:t>您的内容打在这里，或者通过复制您的文本后，在此框中选择粘贴。</a:t>
              </a:r>
            </a:p>
          </p:txBody>
        </p:sp>
      </p:grpSp>
    </p:spTree>
  </p:cSld>
  <p:clrMapOvr>
    <a:masterClrMapping/>
  </p:clrMapOvr>
  <p:transition advTm="449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400"/>
                                        <p:tgtEl>
                                          <p:spTgt spid="1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400"/>
                                        <p:tgtEl>
                                          <p:spTgt spid="19"/>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400"/>
                                        <p:tgtEl>
                                          <p:spTgt spid="34"/>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400"/>
                                        <p:tgtEl>
                                          <p:spTgt spid="42"/>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00"/>
                                        <p:tgtEl>
                                          <p:spTgt spid="20"/>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4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grpSp>
        <p:nvGrpSpPr>
          <p:cNvPr id="2" name="组合 1"/>
          <p:cNvGrpSpPr/>
          <p:nvPr/>
        </p:nvGrpSpPr>
        <p:grpSpPr>
          <a:xfrm>
            <a:off x="1117030" y="2346009"/>
            <a:ext cx="8748871" cy="981393"/>
            <a:chOff x="1898189" y="2451347"/>
            <a:chExt cx="7463076" cy="1052209"/>
          </a:xfrm>
        </p:grpSpPr>
        <p:sp>
          <p:nvSpPr>
            <p:cNvPr id="7" name="圆角矩形 6"/>
            <p:cNvSpPr/>
            <p:nvPr/>
          </p:nvSpPr>
          <p:spPr>
            <a:xfrm>
              <a:off x="1898189" y="2451347"/>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75000"/>
                    <a:lumOff val="25000"/>
                  </a:schemeClr>
                </a:solidFill>
                <a:cs typeface="+mn-ea"/>
                <a:sym typeface="+mn-lt"/>
              </a:endParaRPr>
            </a:p>
          </p:txBody>
        </p:sp>
        <p:sp>
          <p:nvSpPr>
            <p:cNvPr id="42" name="文本框 31"/>
            <p:cNvSpPr txBox="1"/>
            <p:nvPr/>
          </p:nvSpPr>
          <p:spPr>
            <a:xfrm>
              <a:off x="2028002" y="2561954"/>
              <a:ext cx="6177737" cy="625674"/>
            </a:xfrm>
            <a:prstGeom prst="rect">
              <a:avLst/>
            </a:prstGeom>
            <a:noFill/>
          </p:spPr>
          <p:txBody>
            <a:bodyPr wrap="square" rtlCol="0">
              <a:spAutoFit/>
            </a:bodyPr>
            <a:lstStyle/>
            <a:p>
              <a:pPr indent="342900"/>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a:t>
              </a:r>
              <a:r>
                <a:rPr lang="zh-CN" altLang="en-US" sz="1600" dirty="0" smtClean="0">
                  <a:solidFill>
                    <a:schemeClr val="tx1">
                      <a:lumMod val="75000"/>
                      <a:lumOff val="25000"/>
                    </a:schemeClr>
                  </a:solidFill>
                  <a:cs typeface="+mn-ea"/>
                  <a:sym typeface="+mn-lt"/>
                </a:rPr>
                <a:t>，在此</a:t>
              </a:r>
              <a:r>
                <a:rPr lang="zh-CN" altLang="en-US" sz="1600" dirty="0">
                  <a:solidFill>
                    <a:schemeClr val="tx1">
                      <a:lumMod val="75000"/>
                      <a:lumOff val="25000"/>
                    </a:schemeClr>
                  </a:solidFill>
                  <a:cs typeface="+mn-ea"/>
                  <a:sym typeface="+mn-lt"/>
                </a:rPr>
                <a:t>框中选择粘贴，并选择只保留文字。</a:t>
              </a:r>
              <a:endParaRPr lang="zh-CN" altLang="en-US" sz="1600" b="1" dirty="0">
                <a:solidFill>
                  <a:schemeClr val="tx1">
                    <a:lumMod val="75000"/>
                    <a:lumOff val="25000"/>
                  </a:schemeClr>
                </a:solidFill>
                <a:cs typeface="+mn-ea"/>
                <a:sym typeface="+mn-lt"/>
              </a:endParaRPr>
            </a:p>
          </p:txBody>
        </p:sp>
      </p:grpSp>
      <p:grpSp>
        <p:nvGrpSpPr>
          <p:cNvPr id="9" name="组合 8"/>
          <p:cNvGrpSpPr/>
          <p:nvPr/>
        </p:nvGrpSpPr>
        <p:grpSpPr>
          <a:xfrm>
            <a:off x="1744258" y="3654893"/>
            <a:ext cx="8748871" cy="981393"/>
            <a:chOff x="2525417" y="3853299"/>
            <a:chExt cx="7463076" cy="1052209"/>
          </a:xfrm>
        </p:grpSpPr>
        <p:sp>
          <p:nvSpPr>
            <p:cNvPr id="36" name="圆角矩形 35"/>
            <p:cNvSpPr/>
            <p:nvPr/>
          </p:nvSpPr>
          <p:spPr>
            <a:xfrm>
              <a:off x="2525417" y="3853299"/>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75000"/>
                    <a:lumOff val="25000"/>
                  </a:schemeClr>
                </a:solidFill>
                <a:cs typeface="+mn-ea"/>
                <a:sym typeface="+mn-lt"/>
              </a:endParaRPr>
            </a:p>
          </p:txBody>
        </p:sp>
        <p:sp>
          <p:nvSpPr>
            <p:cNvPr id="43" name="文本框 32"/>
            <p:cNvSpPr txBox="1"/>
            <p:nvPr/>
          </p:nvSpPr>
          <p:spPr>
            <a:xfrm>
              <a:off x="2682460" y="3976855"/>
              <a:ext cx="6152520" cy="625674"/>
            </a:xfrm>
            <a:prstGeom prst="rect">
              <a:avLst/>
            </a:prstGeom>
            <a:noFill/>
          </p:spPr>
          <p:txBody>
            <a:bodyPr wrap="square" rtlCol="0">
              <a:spAutoFit/>
            </a:bodyPr>
            <a:lstStyle/>
            <a:p>
              <a:pPr indent="342900"/>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a:t>
              </a:r>
              <a:r>
                <a:rPr lang="zh-CN" altLang="en-US" sz="1600" dirty="0" smtClean="0">
                  <a:solidFill>
                    <a:schemeClr val="tx1">
                      <a:lumMod val="75000"/>
                      <a:lumOff val="25000"/>
                    </a:schemeClr>
                  </a:solidFill>
                  <a:cs typeface="+mn-ea"/>
                  <a:sym typeface="+mn-lt"/>
                </a:rPr>
                <a:t>，在此</a:t>
              </a:r>
              <a:r>
                <a:rPr lang="zh-CN" altLang="en-US" sz="1600" dirty="0">
                  <a:solidFill>
                    <a:schemeClr val="tx1">
                      <a:lumMod val="75000"/>
                      <a:lumOff val="25000"/>
                    </a:schemeClr>
                  </a:solidFill>
                  <a:cs typeface="+mn-ea"/>
                  <a:sym typeface="+mn-lt"/>
                </a:rPr>
                <a:t>框中选择粘贴，并选择只保留文字。</a:t>
              </a:r>
              <a:endParaRPr lang="zh-CN" altLang="en-US" sz="1600" b="1" dirty="0">
                <a:solidFill>
                  <a:schemeClr val="tx1">
                    <a:lumMod val="75000"/>
                    <a:lumOff val="25000"/>
                  </a:schemeClr>
                </a:solidFill>
                <a:cs typeface="+mn-ea"/>
                <a:sym typeface="+mn-lt"/>
              </a:endParaRPr>
            </a:p>
          </p:txBody>
        </p:sp>
      </p:grpSp>
      <p:grpSp>
        <p:nvGrpSpPr>
          <p:cNvPr id="10" name="组合 9"/>
          <p:cNvGrpSpPr/>
          <p:nvPr/>
        </p:nvGrpSpPr>
        <p:grpSpPr>
          <a:xfrm>
            <a:off x="2334099" y="4965941"/>
            <a:ext cx="8748871" cy="981393"/>
            <a:chOff x="3115259" y="5248106"/>
            <a:chExt cx="7463076" cy="1052209"/>
          </a:xfrm>
        </p:grpSpPr>
        <p:sp>
          <p:nvSpPr>
            <p:cNvPr id="37" name="圆角矩形 36"/>
            <p:cNvSpPr/>
            <p:nvPr/>
          </p:nvSpPr>
          <p:spPr>
            <a:xfrm>
              <a:off x="3115259" y="5248106"/>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75000"/>
                    <a:lumOff val="25000"/>
                  </a:schemeClr>
                </a:solidFill>
                <a:cs typeface="+mn-ea"/>
                <a:sym typeface="+mn-lt"/>
              </a:endParaRPr>
            </a:p>
          </p:txBody>
        </p:sp>
        <p:sp>
          <p:nvSpPr>
            <p:cNvPr id="44" name="文本框 33"/>
            <p:cNvSpPr txBox="1"/>
            <p:nvPr/>
          </p:nvSpPr>
          <p:spPr>
            <a:xfrm>
              <a:off x="3206879" y="5394066"/>
              <a:ext cx="7243285" cy="625674"/>
            </a:xfrm>
            <a:prstGeom prst="rect">
              <a:avLst/>
            </a:prstGeom>
            <a:noFill/>
          </p:spPr>
          <p:txBody>
            <a:bodyPr wrap="square" rtlCol="0">
              <a:spAutoFit/>
            </a:bodyPr>
            <a:lstStyle/>
            <a:p>
              <a:pPr indent="342900"/>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600" b="1" dirty="0">
                <a:solidFill>
                  <a:schemeClr val="tx1">
                    <a:lumMod val="75000"/>
                    <a:lumOff val="25000"/>
                  </a:schemeClr>
                </a:solidFill>
                <a:cs typeface="+mn-ea"/>
                <a:sym typeface="+mn-lt"/>
              </a:endParaRPr>
            </a:p>
          </p:txBody>
        </p:sp>
      </p:grpSp>
      <p:grpSp>
        <p:nvGrpSpPr>
          <p:cNvPr id="3" name="组合 2"/>
          <p:cNvGrpSpPr/>
          <p:nvPr/>
        </p:nvGrpSpPr>
        <p:grpSpPr>
          <a:xfrm>
            <a:off x="1063252" y="1296509"/>
            <a:ext cx="10053464" cy="739724"/>
            <a:chOff x="790009" y="1062617"/>
            <a:chExt cx="7540098" cy="554793"/>
          </a:xfrm>
        </p:grpSpPr>
        <p:grpSp>
          <p:nvGrpSpPr>
            <p:cNvPr id="6" name="组合 5"/>
            <p:cNvGrpSpPr/>
            <p:nvPr/>
          </p:nvGrpSpPr>
          <p:grpSpPr>
            <a:xfrm>
              <a:off x="790009" y="1062617"/>
              <a:ext cx="7540098" cy="554793"/>
              <a:chOff x="1053345" y="1373137"/>
              <a:chExt cx="10053464" cy="914033"/>
            </a:xfrm>
          </p:grpSpPr>
          <p:grpSp>
            <p:nvGrpSpPr>
              <p:cNvPr id="15" name="组合 14"/>
              <p:cNvGrpSpPr/>
              <p:nvPr/>
            </p:nvGrpSpPr>
            <p:grpSpPr>
              <a:xfrm>
                <a:off x="1053345" y="1373137"/>
                <a:ext cx="7917056" cy="914033"/>
                <a:chOff x="611187" y="1307273"/>
                <a:chExt cx="7917056" cy="914033"/>
              </a:xfrm>
            </p:grpSpPr>
            <p:sp>
              <p:nvSpPr>
                <p:cNvPr id="16" name="任意多边形 15"/>
                <p:cNvSpPr/>
                <p:nvPr/>
              </p:nvSpPr>
              <p:spPr>
                <a:xfrm>
                  <a:off x="611187"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spcBef>
                      <a:spcPct val="0"/>
                    </a:spcBef>
                    <a:spcAft>
                      <a:spcPct val="35000"/>
                    </a:spcAft>
                  </a:pPr>
                  <a:endParaRPr lang="zh-CN" altLang="en-US" sz="2665">
                    <a:cs typeface="+mn-ea"/>
                    <a:sym typeface="+mn-lt"/>
                  </a:endParaRPr>
                </a:p>
              </p:txBody>
            </p:sp>
            <p:sp>
              <p:nvSpPr>
                <p:cNvPr id="17" name="任意多边形 16"/>
                <p:cNvSpPr/>
                <p:nvPr/>
              </p:nvSpPr>
              <p:spPr>
                <a:xfrm>
                  <a:off x="2286916"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400050">
                    <a:spcBef>
                      <a:spcPct val="0"/>
                    </a:spcBef>
                    <a:spcAft>
                      <a:spcPct val="35000"/>
                    </a:spcAft>
                  </a:pPr>
                  <a:endParaRPr lang="zh-CN" altLang="en-US" sz="1065">
                    <a:cs typeface="+mn-ea"/>
                    <a:sym typeface="+mn-lt"/>
                  </a:endParaRPr>
                </a:p>
              </p:txBody>
            </p:sp>
            <p:sp>
              <p:nvSpPr>
                <p:cNvPr id="18" name="任意多边形 17"/>
                <p:cNvSpPr/>
                <p:nvPr/>
              </p:nvSpPr>
              <p:spPr>
                <a:xfrm>
                  <a:off x="2739363"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844" tIns="179844" rIns="179844" bIns="179844" numCol="1" spcCol="1270" anchor="ctr" anchorCtr="0">
                  <a:noAutofit/>
                </a:bodyPr>
                <a:lstStyle/>
                <a:p>
                  <a:pPr algn="ctr" defTabSz="1000125">
                    <a:spcBef>
                      <a:spcPct val="0"/>
                    </a:spcBef>
                    <a:spcAft>
                      <a:spcPct val="35000"/>
                    </a:spcAft>
                  </a:pPr>
                  <a:endParaRPr lang="zh-CN" altLang="en-US" sz="2665">
                    <a:cs typeface="+mn-ea"/>
                    <a:sym typeface="+mn-lt"/>
                  </a:endParaRPr>
                </a:p>
              </p:txBody>
            </p:sp>
            <p:sp>
              <p:nvSpPr>
                <p:cNvPr id="19" name="任意多边形 18"/>
                <p:cNvSpPr/>
                <p:nvPr/>
              </p:nvSpPr>
              <p:spPr>
                <a:xfrm>
                  <a:off x="4419662"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400050">
                    <a:spcBef>
                      <a:spcPct val="0"/>
                    </a:spcBef>
                    <a:spcAft>
                      <a:spcPct val="35000"/>
                    </a:spcAft>
                  </a:pPr>
                  <a:endParaRPr lang="zh-CN" altLang="en-US" sz="1065">
                    <a:cs typeface="+mn-ea"/>
                    <a:sym typeface="+mn-lt"/>
                  </a:endParaRPr>
                </a:p>
              </p:txBody>
            </p:sp>
            <p:sp>
              <p:nvSpPr>
                <p:cNvPr id="20" name="任意多边形 19"/>
                <p:cNvSpPr/>
                <p:nvPr/>
              </p:nvSpPr>
              <p:spPr>
                <a:xfrm>
                  <a:off x="4881250"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spcBef>
                      <a:spcPct val="0"/>
                    </a:spcBef>
                    <a:spcAft>
                      <a:spcPct val="35000"/>
                    </a:spcAft>
                  </a:pPr>
                  <a:endParaRPr lang="zh-CN" altLang="en-US" sz="2665">
                    <a:cs typeface="+mn-ea"/>
                    <a:sym typeface="+mn-lt"/>
                  </a:endParaRPr>
                </a:p>
              </p:txBody>
            </p:sp>
            <p:sp>
              <p:nvSpPr>
                <p:cNvPr id="21" name="任意多边形 20"/>
                <p:cNvSpPr/>
                <p:nvPr/>
              </p:nvSpPr>
              <p:spPr>
                <a:xfrm>
                  <a:off x="6552407"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400050">
                    <a:spcBef>
                      <a:spcPct val="0"/>
                    </a:spcBef>
                    <a:spcAft>
                      <a:spcPct val="35000"/>
                    </a:spcAft>
                  </a:pPr>
                  <a:endParaRPr lang="zh-CN" altLang="en-US" sz="1065">
                    <a:cs typeface="+mn-ea"/>
                    <a:sym typeface="+mn-lt"/>
                  </a:endParaRPr>
                </a:p>
              </p:txBody>
            </p:sp>
            <p:sp>
              <p:nvSpPr>
                <p:cNvPr id="22" name="任意多边形 21"/>
                <p:cNvSpPr/>
                <p:nvPr/>
              </p:nvSpPr>
              <p:spPr>
                <a:xfrm>
                  <a:off x="7004854"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spcBef>
                      <a:spcPct val="0"/>
                    </a:spcBef>
                    <a:spcAft>
                      <a:spcPct val="35000"/>
                    </a:spcAft>
                  </a:pPr>
                  <a:endParaRPr lang="zh-CN" altLang="en-US" sz="2665">
                    <a:cs typeface="+mn-ea"/>
                    <a:sym typeface="+mn-lt"/>
                  </a:endParaRPr>
                </a:p>
              </p:txBody>
            </p:sp>
            <p:sp>
              <p:nvSpPr>
                <p:cNvPr id="23" name="文本框 20"/>
                <p:cNvSpPr txBox="1"/>
                <p:nvPr/>
              </p:nvSpPr>
              <p:spPr>
                <a:xfrm>
                  <a:off x="615756" y="1545350"/>
                  <a:ext cx="1514251" cy="416639"/>
                </a:xfrm>
                <a:prstGeom prst="rect">
                  <a:avLst/>
                </a:prstGeom>
                <a:noFill/>
              </p:spPr>
              <p:txBody>
                <a:bodyPr wrap="square" rtlCol="0">
                  <a:spAutoFit/>
                </a:bodyPr>
                <a:lstStyle/>
                <a:p>
                  <a:pPr algn="ctr"/>
                  <a:r>
                    <a:rPr lang="en-US" altLang="zh-CN" sz="1600" b="1" dirty="0" smtClean="0">
                      <a:solidFill>
                        <a:schemeClr val="bg1"/>
                      </a:solidFill>
                      <a:cs typeface="+mn-ea"/>
                      <a:sym typeface="+mn-lt"/>
                    </a:rPr>
                    <a:t>01 </a:t>
                  </a:r>
                  <a:r>
                    <a:rPr lang="zh-CN" altLang="en-US" sz="1600" b="1" dirty="0" smtClean="0">
                      <a:solidFill>
                        <a:schemeClr val="bg1"/>
                      </a:solidFill>
                      <a:cs typeface="+mn-ea"/>
                      <a:sym typeface="+mn-lt"/>
                    </a:rPr>
                    <a:t>输入内容</a:t>
                  </a:r>
                </a:p>
              </p:txBody>
            </p:sp>
            <p:sp>
              <p:nvSpPr>
                <p:cNvPr id="24" name="文本框 21"/>
                <p:cNvSpPr txBox="1"/>
                <p:nvPr/>
              </p:nvSpPr>
              <p:spPr>
                <a:xfrm>
                  <a:off x="2743932" y="1545350"/>
                  <a:ext cx="1514251" cy="416639"/>
                </a:xfrm>
                <a:prstGeom prst="rect">
                  <a:avLst/>
                </a:prstGeom>
                <a:noFill/>
              </p:spPr>
              <p:txBody>
                <a:bodyPr wrap="square" rtlCol="0">
                  <a:spAutoFit/>
                </a:bodyPr>
                <a:lstStyle/>
                <a:p>
                  <a:pPr algn="ctr"/>
                  <a:r>
                    <a:rPr lang="en-US" altLang="zh-CN" sz="1600" b="1" dirty="0" smtClean="0">
                      <a:solidFill>
                        <a:schemeClr val="bg1"/>
                      </a:solidFill>
                      <a:cs typeface="+mn-ea"/>
                      <a:sym typeface="+mn-lt"/>
                    </a:rPr>
                    <a:t>02 </a:t>
                  </a:r>
                  <a:r>
                    <a:rPr lang="zh-CN" altLang="en-US" sz="1600" b="1" dirty="0" smtClean="0">
                      <a:solidFill>
                        <a:schemeClr val="bg1"/>
                      </a:solidFill>
                      <a:cs typeface="+mn-ea"/>
                      <a:sym typeface="+mn-lt"/>
                    </a:rPr>
                    <a:t>输入</a:t>
                  </a:r>
                  <a:r>
                    <a:rPr lang="zh-CN" altLang="en-US" sz="1600" b="1" dirty="0">
                      <a:solidFill>
                        <a:schemeClr val="bg1"/>
                      </a:solidFill>
                      <a:cs typeface="+mn-ea"/>
                      <a:sym typeface="+mn-lt"/>
                    </a:rPr>
                    <a:t>内容</a:t>
                  </a:r>
                </a:p>
              </p:txBody>
            </p:sp>
            <p:sp>
              <p:nvSpPr>
                <p:cNvPr id="25" name="文本框 22"/>
                <p:cNvSpPr txBox="1"/>
                <p:nvPr/>
              </p:nvSpPr>
              <p:spPr>
                <a:xfrm>
                  <a:off x="4885819" y="1532932"/>
                  <a:ext cx="1514251" cy="416639"/>
                </a:xfrm>
                <a:prstGeom prst="rect">
                  <a:avLst/>
                </a:prstGeom>
                <a:noFill/>
              </p:spPr>
              <p:txBody>
                <a:bodyPr wrap="square" rtlCol="0">
                  <a:spAutoFit/>
                </a:bodyPr>
                <a:lstStyle/>
                <a:p>
                  <a:pPr algn="ctr"/>
                  <a:r>
                    <a:rPr lang="en-US" altLang="zh-CN" sz="1600" b="1" dirty="0" smtClean="0">
                      <a:solidFill>
                        <a:schemeClr val="bg1"/>
                      </a:solidFill>
                      <a:cs typeface="+mn-ea"/>
                      <a:sym typeface="+mn-lt"/>
                    </a:rPr>
                    <a:t>03 </a:t>
                  </a:r>
                  <a:r>
                    <a:rPr lang="zh-CN" altLang="en-US" sz="1600" b="1" dirty="0" smtClean="0">
                      <a:solidFill>
                        <a:schemeClr val="bg1"/>
                      </a:solidFill>
                      <a:cs typeface="+mn-ea"/>
                      <a:sym typeface="+mn-lt"/>
                    </a:rPr>
                    <a:t>输入</a:t>
                  </a:r>
                  <a:r>
                    <a:rPr lang="zh-CN" altLang="en-US" sz="1600" b="1" dirty="0">
                      <a:solidFill>
                        <a:schemeClr val="bg1"/>
                      </a:solidFill>
                      <a:cs typeface="+mn-ea"/>
                      <a:sym typeface="+mn-lt"/>
                    </a:rPr>
                    <a:t>内容</a:t>
                  </a:r>
                </a:p>
              </p:txBody>
            </p:sp>
            <p:sp>
              <p:nvSpPr>
                <p:cNvPr id="26" name="文本框 23"/>
                <p:cNvSpPr txBox="1"/>
                <p:nvPr/>
              </p:nvSpPr>
              <p:spPr>
                <a:xfrm>
                  <a:off x="7009423" y="1545350"/>
                  <a:ext cx="1514251" cy="416639"/>
                </a:xfrm>
                <a:prstGeom prst="rect">
                  <a:avLst/>
                </a:prstGeom>
                <a:noFill/>
              </p:spPr>
              <p:txBody>
                <a:bodyPr wrap="square" rtlCol="0">
                  <a:spAutoFit/>
                </a:bodyPr>
                <a:lstStyle/>
                <a:p>
                  <a:pPr algn="ctr"/>
                  <a:r>
                    <a:rPr lang="en-US" altLang="zh-CN" sz="1600" b="1" dirty="0" smtClean="0">
                      <a:solidFill>
                        <a:schemeClr val="bg1"/>
                      </a:solidFill>
                      <a:cs typeface="+mn-ea"/>
                      <a:sym typeface="+mn-lt"/>
                    </a:rPr>
                    <a:t>04 </a:t>
                  </a:r>
                  <a:r>
                    <a:rPr lang="zh-CN" altLang="en-US" sz="1600" b="1" dirty="0" smtClean="0">
                      <a:solidFill>
                        <a:schemeClr val="bg1"/>
                      </a:solidFill>
                      <a:cs typeface="+mn-ea"/>
                      <a:sym typeface="+mn-lt"/>
                    </a:rPr>
                    <a:t>输入内容</a:t>
                  </a:r>
                  <a:endParaRPr lang="zh-CN" altLang="en-US" sz="1600" b="1" dirty="0">
                    <a:solidFill>
                      <a:schemeClr val="bg1"/>
                    </a:solidFill>
                    <a:cs typeface="+mn-ea"/>
                    <a:sym typeface="+mn-lt"/>
                  </a:endParaRPr>
                </a:p>
              </p:txBody>
            </p:sp>
          </p:grpSp>
          <p:sp>
            <p:nvSpPr>
              <p:cNvPr id="45" name="任意多边形 44"/>
              <p:cNvSpPr/>
              <p:nvPr/>
            </p:nvSpPr>
            <p:spPr>
              <a:xfrm>
                <a:off x="9130973" y="1641253"/>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algn="ctr" defTabSz="400050">
                  <a:spcBef>
                    <a:spcPct val="0"/>
                  </a:spcBef>
                  <a:spcAft>
                    <a:spcPct val="35000"/>
                  </a:spcAft>
                </a:pPr>
                <a:endParaRPr lang="zh-CN" altLang="en-US" sz="1065">
                  <a:cs typeface="+mn-ea"/>
                  <a:sym typeface="+mn-lt"/>
                </a:endParaRPr>
              </a:p>
            </p:txBody>
          </p:sp>
          <p:sp>
            <p:nvSpPr>
              <p:cNvPr id="46" name="任意多边形 45"/>
              <p:cNvSpPr/>
              <p:nvPr/>
            </p:nvSpPr>
            <p:spPr>
              <a:xfrm>
                <a:off x="9583420" y="1373137"/>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764" tIns="174764" rIns="174764" bIns="174764" numCol="1" spcCol="1270" anchor="ctr" anchorCtr="0">
                <a:noAutofit/>
              </a:bodyPr>
              <a:lstStyle/>
              <a:p>
                <a:pPr algn="ctr" defTabSz="966470">
                  <a:spcBef>
                    <a:spcPct val="0"/>
                  </a:spcBef>
                  <a:spcAft>
                    <a:spcPct val="35000"/>
                  </a:spcAft>
                </a:pPr>
                <a:endParaRPr lang="zh-CN" altLang="en-US" sz="2665">
                  <a:cs typeface="+mn-ea"/>
                  <a:sym typeface="+mn-lt"/>
                </a:endParaRPr>
              </a:p>
            </p:txBody>
          </p:sp>
        </p:grpSp>
        <p:sp>
          <p:nvSpPr>
            <p:cNvPr id="47" name="文本框 23"/>
            <p:cNvSpPr txBox="1"/>
            <p:nvPr/>
          </p:nvSpPr>
          <p:spPr>
            <a:xfrm>
              <a:off x="7194419" y="1203871"/>
              <a:ext cx="1135688" cy="252889"/>
            </a:xfrm>
            <a:prstGeom prst="rect">
              <a:avLst/>
            </a:prstGeom>
            <a:noFill/>
          </p:spPr>
          <p:txBody>
            <a:bodyPr wrap="square" lIns="91440" tIns="45720" rIns="91440" bIns="45720" rtlCol="0">
              <a:spAutoFit/>
            </a:bodyPr>
            <a:lstStyle/>
            <a:p>
              <a:pPr algn="ctr"/>
              <a:r>
                <a:rPr lang="en-US" altLang="zh-CN" sz="1600" b="1" dirty="0" smtClean="0">
                  <a:solidFill>
                    <a:schemeClr val="bg1"/>
                  </a:solidFill>
                  <a:cs typeface="+mn-ea"/>
                  <a:sym typeface="+mn-lt"/>
                </a:rPr>
                <a:t>05 </a:t>
              </a:r>
              <a:r>
                <a:rPr lang="zh-CN" altLang="en-US" sz="1600" b="1" dirty="0" smtClean="0">
                  <a:solidFill>
                    <a:schemeClr val="bg1"/>
                  </a:solidFill>
                  <a:cs typeface="+mn-ea"/>
                  <a:sym typeface="+mn-lt"/>
                </a:rPr>
                <a:t>输入内容</a:t>
              </a:r>
              <a:endParaRPr lang="zh-CN" altLang="en-US" sz="1600" b="1" dirty="0">
                <a:solidFill>
                  <a:schemeClr val="bg1"/>
                </a:solidFill>
                <a:cs typeface="+mn-ea"/>
                <a:sym typeface="+mn-lt"/>
              </a:endParaRPr>
            </a:p>
          </p:txBody>
        </p:sp>
      </p:grpSp>
      <p:sp>
        <p:nvSpPr>
          <p:cNvPr id="31" name="任意多边形 30"/>
          <p:cNvSpPr/>
          <p:nvPr/>
        </p:nvSpPr>
        <p:spPr>
          <a:xfrm>
            <a:off x="8639435" y="2898139"/>
            <a:ext cx="1029895" cy="754715"/>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4028" tIns="45720" rIns="224028" bIns="241858" numCol="1" spcCol="953" anchor="ctr" anchorCtr="0">
            <a:noAutofit/>
          </a:bodyPr>
          <a:lstStyle/>
          <a:p>
            <a:pPr algn="ctr" defTabSz="1200150">
              <a:lnSpc>
                <a:spcPct val="90000"/>
              </a:lnSpc>
              <a:spcBef>
                <a:spcPct val="0"/>
              </a:spcBef>
              <a:spcAft>
                <a:spcPct val="35000"/>
              </a:spcAft>
            </a:pPr>
            <a:endParaRPr lang="zh-CN" altLang="en-US" sz="3600">
              <a:cs typeface="+mn-ea"/>
              <a:sym typeface="+mn-lt"/>
            </a:endParaRPr>
          </a:p>
        </p:txBody>
      </p:sp>
      <p:sp>
        <p:nvSpPr>
          <p:cNvPr id="32" name="任意多边形 31"/>
          <p:cNvSpPr/>
          <p:nvPr/>
        </p:nvSpPr>
        <p:spPr>
          <a:xfrm>
            <a:off x="9204140" y="4210665"/>
            <a:ext cx="1029895" cy="754715"/>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4028" tIns="45720" rIns="224028" bIns="241858" numCol="1" spcCol="953" anchor="ctr" anchorCtr="0">
            <a:noAutofit/>
          </a:bodyPr>
          <a:lstStyle/>
          <a:p>
            <a:pPr algn="ctr" defTabSz="1200150">
              <a:lnSpc>
                <a:spcPct val="90000"/>
              </a:lnSpc>
              <a:spcBef>
                <a:spcPct val="0"/>
              </a:spcBef>
              <a:spcAft>
                <a:spcPct val="35000"/>
              </a:spcAft>
            </a:pPr>
            <a:endParaRPr lang="zh-CN" altLang="en-US" sz="3600">
              <a:cs typeface="+mn-ea"/>
              <a:sym typeface="+mn-lt"/>
            </a:endParaRPr>
          </a:p>
        </p:txBody>
      </p:sp>
    </p:spTree>
  </p:cSld>
  <p:clrMapOvr>
    <a:masterClrMapping/>
  </p:clrMapOvr>
  <p:transition advTm="463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60" name="Freeform 7"/>
          <p:cNvSpPr>
            <a:spLocks noChangeArrowheads="1"/>
          </p:cNvSpPr>
          <p:nvPr/>
        </p:nvSpPr>
        <p:spPr bwMode="auto">
          <a:xfrm>
            <a:off x="5288034" y="1343562"/>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sz="1865">
              <a:solidFill>
                <a:srgbClr val="000000"/>
              </a:solidFill>
              <a:cs typeface="+mn-ea"/>
              <a:sym typeface="+mn-lt"/>
            </a:endParaRPr>
          </a:p>
        </p:txBody>
      </p:sp>
      <p:sp>
        <p:nvSpPr>
          <p:cNvPr id="61" name="Freeform 8"/>
          <p:cNvSpPr>
            <a:spLocks noChangeArrowheads="1"/>
          </p:cNvSpPr>
          <p:nvPr/>
        </p:nvSpPr>
        <p:spPr bwMode="auto">
          <a:xfrm>
            <a:off x="3916434" y="2564878"/>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sz="1865">
              <a:solidFill>
                <a:srgbClr val="000000"/>
              </a:solidFill>
              <a:cs typeface="+mn-ea"/>
              <a:sym typeface="+mn-lt"/>
            </a:endParaRPr>
          </a:p>
        </p:txBody>
      </p:sp>
      <p:sp>
        <p:nvSpPr>
          <p:cNvPr id="62" name="Freeform 9"/>
          <p:cNvSpPr>
            <a:spLocks noChangeArrowheads="1"/>
          </p:cNvSpPr>
          <p:nvPr/>
        </p:nvSpPr>
        <p:spPr bwMode="auto">
          <a:xfrm>
            <a:off x="4703834" y="3885678"/>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C00000"/>
          </a:solidFill>
          <a:ln>
            <a:noFill/>
          </a:ln>
        </p:spPr>
        <p:txBody>
          <a:bodyPr/>
          <a:lstStyle/>
          <a:p>
            <a:endParaRPr lang="zh-CN" altLang="zh-CN" sz="1865">
              <a:solidFill>
                <a:srgbClr val="000000"/>
              </a:solidFill>
              <a:cs typeface="+mn-ea"/>
              <a:sym typeface="+mn-lt"/>
            </a:endParaRPr>
          </a:p>
        </p:txBody>
      </p:sp>
      <p:sp>
        <p:nvSpPr>
          <p:cNvPr id="63" name="Freeform 10"/>
          <p:cNvSpPr>
            <a:spLocks noChangeArrowheads="1"/>
          </p:cNvSpPr>
          <p:nvPr/>
        </p:nvSpPr>
        <p:spPr bwMode="auto">
          <a:xfrm>
            <a:off x="5978067" y="3885678"/>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C00000"/>
          </a:solidFill>
          <a:ln>
            <a:noFill/>
          </a:ln>
        </p:spPr>
        <p:txBody>
          <a:bodyPr/>
          <a:lstStyle/>
          <a:p>
            <a:endParaRPr lang="zh-CN" altLang="zh-CN" sz="1865">
              <a:solidFill>
                <a:srgbClr val="000000"/>
              </a:solidFill>
              <a:cs typeface="+mn-ea"/>
              <a:sym typeface="+mn-lt"/>
            </a:endParaRPr>
          </a:p>
        </p:txBody>
      </p:sp>
      <p:sp>
        <p:nvSpPr>
          <p:cNvPr id="64" name="Freeform 11"/>
          <p:cNvSpPr>
            <a:spLocks noChangeArrowheads="1"/>
          </p:cNvSpPr>
          <p:nvPr/>
        </p:nvSpPr>
        <p:spPr bwMode="auto">
          <a:xfrm>
            <a:off x="6672334" y="2564878"/>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sz="1865">
              <a:solidFill>
                <a:srgbClr val="000000"/>
              </a:solidFill>
              <a:cs typeface="+mn-ea"/>
              <a:sym typeface="+mn-lt"/>
            </a:endParaRPr>
          </a:p>
        </p:txBody>
      </p:sp>
      <p:sp>
        <p:nvSpPr>
          <p:cNvPr id="65" name="矩形 7"/>
          <p:cNvSpPr>
            <a:spLocks noChangeArrowheads="1"/>
          </p:cNvSpPr>
          <p:nvPr/>
        </p:nvSpPr>
        <p:spPr bwMode="auto">
          <a:xfrm>
            <a:off x="5752854" y="1972212"/>
            <a:ext cx="476249"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500">
                <a:solidFill>
                  <a:schemeClr val="bg1"/>
                </a:solidFill>
                <a:cs typeface="+mn-ea"/>
                <a:sym typeface="+mn-lt"/>
              </a:rPr>
              <a:t>01</a:t>
            </a:r>
          </a:p>
        </p:txBody>
      </p:sp>
      <p:sp>
        <p:nvSpPr>
          <p:cNvPr id="66" name="矩形 8"/>
          <p:cNvSpPr>
            <a:spLocks noChangeArrowheads="1"/>
          </p:cNvSpPr>
          <p:nvPr/>
        </p:nvSpPr>
        <p:spPr bwMode="auto">
          <a:xfrm>
            <a:off x="7033437" y="2884495"/>
            <a:ext cx="476251"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500">
                <a:solidFill>
                  <a:schemeClr val="bg1"/>
                </a:solidFill>
                <a:cs typeface="+mn-ea"/>
                <a:sym typeface="+mn-lt"/>
              </a:rPr>
              <a:t>02</a:t>
            </a:r>
          </a:p>
        </p:txBody>
      </p:sp>
      <p:sp>
        <p:nvSpPr>
          <p:cNvPr id="67" name="矩形 9"/>
          <p:cNvSpPr>
            <a:spLocks noChangeArrowheads="1"/>
          </p:cNvSpPr>
          <p:nvPr/>
        </p:nvSpPr>
        <p:spPr bwMode="auto">
          <a:xfrm>
            <a:off x="6555070" y="4404261"/>
            <a:ext cx="476251"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500">
                <a:solidFill>
                  <a:schemeClr val="bg1"/>
                </a:solidFill>
                <a:cs typeface="+mn-ea"/>
                <a:sym typeface="+mn-lt"/>
              </a:rPr>
              <a:t>03</a:t>
            </a:r>
          </a:p>
        </p:txBody>
      </p:sp>
      <p:sp>
        <p:nvSpPr>
          <p:cNvPr id="68" name="矩形 10"/>
          <p:cNvSpPr>
            <a:spLocks noChangeArrowheads="1"/>
          </p:cNvSpPr>
          <p:nvPr/>
        </p:nvSpPr>
        <p:spPr bwMode="auto">
          <a:xfrm>
            <a:off x="4876554" y="4423312"/>
            <a:ext cx="476249"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500" dirty="0">
                <a:solidFill>
                  <a:schemeClr val="bg1"/>
                </a:solidFill>
                <a:cs typeface="+mn-ea"/>
                <a:sym typeface="+mn-lt"/>
              </a:rPr>
              <a:t>04</a:t>
            </a:r>
          </a:p>
        </p:txBody>
      </p:sp>
      <p:sp>
        <p:nvSpPr>
          <p:cNvPr id="69" name="矩形 11"/>
          <p:cNvSpPr>
            <a:spLocks noChangeArrowheads="1"/>
          </p:cNvSpPr>
          <p:nvPr/>
        </p:nvSpPr>
        <p:spPr bwMode="auto">
          <a:xfrm>
            <a:off x="4478621" y="2897195"/>
            <a:ext cx="476249"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500">
                <a:solidFill>
                  <a:schemeClr val="bg1"/>
                </a:solidFill>
                <a:cs typeface="+mn-ea"/>
                <a:sym typeface="+mn-lt"/>
              </a:rPr>
              <a:t>05</a:t>
            </a:r>
          </a:p>
        </p:txBody>
      </p:sp>
      <p:sp>
        <p:nvSpPr>
          <p:cNvPr id="70" name="TextBox 12"/>
          <p:cNvSpPr>
            <a:spLocks noChangeArrowheads="1"/>
          </p:cNvSpPr>
          <p:nvPr/>
        </p:nvSpPr>
        <p:spPr bwMode="auto">
          <a:xfrm>
            <a:off x="6507234" y="1142478"/>
            <a:ext cx="3429000"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465">
                <a:solidFill>
                  <a:srgbClr val="595959"/>
                </a:solidFill>
                <a:cs typeface="+mn-ea"/>
                <a:sym typeface="+mn-lt"/>
              </a:rPr>
              <a:t>详写内容</a:t>
            </a:r>
            <a:r>
              <a:rPr lang="en-US" altLang="zh-CN" sz="1465">
                <a:solidFill>
                  <a:srgbClr val="595959"/>
                </a:solidFill>
                <a:cs typeface="+mn-ea"/>
                <a:sym typeface="+mn-lt"/>
              </a:rPr>
              <a:t>……</a:t>
            </a:r>
            <a:r>
              <a:rPr lang="zh-CN" altLang="en-US" sz="1465">
                <a:solidFill>
                  <a:srgbClr val="595959"/>
                </a:solidFill>
                <a:cs typeface="+mn-ea"/>
                <a:sym typeface="+mn-lt"/>
              </a:rPr>
              <a:t>点击输入本栏的具体文字，简明扼要的说明分项内容，此为概念图解，请根据您的具体内容酌情修改</a:t>
            </a:r>
            <a:endParaRPr lang="en-US" altLang="zh-CN" sz="1465">
              <a:solidFill>
                <a:srgbClr val="595959"/>
              </a:solidFill>
              <a:cs typeface="+mn-ea"/>
              <a:sym typeface="+mn-lt"/>
            </a:endParaRPr>
          </a:p>
        </p:txBody>
      </p:sp>
      <p:sp>
        <p:nvSpPr>
          <p:cNvPr id="71" name="TextBox 13"/>
          <p:cNvSpPr>
            <a:spLocks noChangeArrowheads="1"/>
          </p:cNvSpPr>
          <p:nvPr/>
        </p:nvSpPr>
        <p:spPr bwMode="auto">
          <a:xfrm>
            <a:off x="8185751" y="2774429"/>
            <a:ext cx="2813049" cy="90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465">
                <a:solidFill>
                  <a:srgbClr val="595959"/>
                </a:solidFill>
                <a:cs typeface="+mn-ea"/>
                <a:sym typeface="+mn-lt"/>
              </a:rPr>
              <a:t>详写内容</a:t>
            </a:r>
            <a:r>
              <a:rPr lang="en-US" altLang="zh-CN" sz="1465">
                <a:solidFill>
                  <a:srgbClr val="595959"/>
                </a:solidFill>
                <a:cs typeface="+mn-ea"/>
                <a:sym typeface="+mn-lt"/>
              </a:rPr>
              <a:t>……</a:t>
            </a:r>
            <a:r>
              <a:rPr lang="zh-CN" altLang="en-US" sz="1465">
                <a:solidFill>
                  <a:srgbClr val="595959"/>
                </a:solidFill>
                <a:cs typeface="+mn-ea"/>
                <a:sym typeface="+mn-lt"/>
              </a:rPr>
              <a:t>点击输入本栏的具体文字，简明扼要的说明分项内容，此为概念图解，请根据您的具体内容酌情修改</a:t>
            </a:r>
            <a:endParaRPr lang="en-US" altLang="zh-CN" sz="1465">
              <a:solidFill>
                <a:srgbClr val="595959"/>
              </a:solidFill>
              <a:cs typeface="+mn-ea"/>
              <a:sym typeface="+mn-lt"/>
            </a:endParaRPr>
          </a:p>
        </p:txBody>
      </p:sp>
      <p:sp>
        <p:nvSpPr>
          <p:cNvPr id="72" name="TextBox 14"/>
          <p:cNvSpPr>
            <a:spLocks noChangeArrowheads="1"/>
          </p:cNvSpPr>
          <p:nvPr/>
        </p:nvSpPr>
        <p:spPr bwMode="auto">
          <a:xfrm>
            <a:off x="7497834" y="4702711"/>
            <a:ext cx="2813051" cy="90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465">
                <a:solidFill>
                  <a:srgbClr val="595959"/>
                </a:solidFill>
                <a:cs typeface="+mn-ea"/>
                <a:sym typeface="+mn-lt"/>
              </a:rPr>
              <a:t>详写内容</a:t>
            </a:r>
            <a:r>
              <a:rPr lang="en-US" altLang="zh-CN" sz="1465">
                <a:solidFill>
                  <a:srgbClr val="595959"/>
                </a:solidFill>
                <a:cs typeface="+mn-ea"/>
                <a:sym typeface="+mn-lt"/>
              </a:rPr>
              <a:t>……</a:t>
            </a:r>
            <a:r>
              <a:rPr lang="zh-CN" altLang="en-US" sz="1465">
                <a:solidFill>
                  <a:srgbClr val="595959"/>
                </a:solidFill>
                <a:cs typeface="+mn-ea"/>
                <a:sym typeface="+mn-lt"/>
              </a:rPr>
              <a:t>点击输入本栏的具体文字，简明扼要的说明分项内容，此为概念图解，请根据您的具体内容酌情修改</a:t>
            </a:r>
            <a:endParaRPr lang="en-US" altLang="zh-CN" sz="1465">
              <a:solidFill>
                <a:srgbClr val="595959"/>
              </a:solidFill>
              <a:cs typeface="+mn-ea"/>
              <a:sym typeface="+mn-lt"/>
            </a:endParaRPr>
          </a:p>
        </p:txBody>
      </p:sp>
      <p:sp>
        <p:nvSpPr>
          <p:cNvPr id="73" name="TextBox 15"/>
          <p:cNvSpPr>
            <a:spLocks noChangeArrowheads="1"/>
          </p:cNvSpPr>
          <p:nvPr/>
        </p:nvSpPr>
        <p:spPr bwMode="auto">
          <a:xfrm>
            <a:off x="1516134" y="4300545"/>
            <a:ext cx="2810933" cy="90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465" dirty="0">
                <a:solidFill>
                  <a:srgbClr val="595959"/>
                </a:solidFill>
                <a:cs typeface="+mn-ea"/>
                <a:sym typeface="+mn-lt"/>
              </a:rPr>
              <a:t>详写内容</a:t>
            </a:r>
            <a:r>
              <a:rPr lang="en-US" altLang="zh-CN" sz="1465" dirty="0">
                <a:solidFill>
                  <a:srgbClr val="595959"/>
                </a:solidFill>
                <a:cs typeface="+mn-ea"/>
                <a:sym typeface="+mn-lt"/>
              </a:rPr>
              <a:t>……</a:t>
            </a:r>
            <a:r>
              <a:rPr lang="zh-CN" altLang="en-US" sz="1465" dirty="0">
                <a:solidFill>
                  <a:srgbClr val="595959"/>
                </a:solidFill>
                <a:cs typeface="+mn-ea"/>
                <a:sym typeface="+mn-lt"/>
              </a:rPr>
              <a:t>点击输入本栏的具体文字，简明扼要的说明分项内容，此为概念图解，请根据您的具体内容酌情修改</a:t>
            </a:r>
            <a:endParaRPr lang="en-US" altLang="zh-CN" sz="1465" dirty="0">
              <a:solidFill>
                <a:srgbClr val="595959"/>
              </a:solidFill>
              <a:cs typeface="+mn-ea"/>
              <a:sym typeface="+mn-lt"/>
            </a:endParaRPr>
          </a:p>
        </p:txBody>
      </p:sp>
      <p:sp>
        <p:nvSpPr>
          <p:cNvPr id="74" name="TextBox 16"/>
          <p:cNvSpPr>
            <a:spLocks noChangeArrowheads="1"/>
          </p:cNvSpPr>
          <p:nvPr/>
        </p:nvSpPr>
        <p:spPr bwMode="auto">
          <a:xfrm>
            <a:off x="1516134" y="1970095"/>
            <a:ext cx="2810933" cy="90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465">
                <a:solidFill>
                  <a:srgbClr val="595959"/>
                </a:solidFill>
                <a:cs typeface="+mn-ea"/>
                <a:sym typeface="+mn-lt"/>
              </a:rPr>
              <a:t>详写内容</a:t>
            </a:r>
            <a:r>
              <a:rPr lang="en-US" altLang="zh-CN" sz="1465">
                <a:solidFill>
                  <a:srgbClr val="595959"/>
                </a:solidFill>
                <a:cs typeface="+mn-ea"/>
                <a:sym typeface="+mn-lt"/>
              </a:rPr>
              <a:t>……</a:t>
            </a:r>
            <a:r>
              <a:rPr lang="zh-CN" altLang="en-US" sz="1465">
                <a:solidFill>
                  <a:srgbClr val="595959"/>
                </a:solidFill>
                <a:cs typeface="+mn-ea"/>
                <a:sym typeface="+mn-lt"/>
              </a:rPr>
              <a:t>点击输入本栏的具体文字，简明扼要的说明分项内容，此为概念图解，请根据您的具体内容酌情修改</a:t>
            </a:r>
            <a:endParaRPr lang="en-US" altLang="zh-CN" sz="1465">
              <a:solidFill>
                <a:srgbClr val="595959"/>
              </a:solidFill>
              <a:cs typeface="+mn-ea"/>
              <a:sym typeface="+mn-lt"/>
            </a:endParaRPr>
          </a:p>
        </p:txBody>
      </p:sp>
      <p:sp>
        <p:nvSpPr>
          <p:cNvPr id="75" name="TextBox 17"/>
          <p:cNvSpPr>
            <a:spLocks noChangeArrowheads="1"/>
          </p:cNvSpPr>
          <p:nvPr/>
        </p:nvSpPr>
        <p:spPr bwMode="auto">
          <a:xfrm>
            <a:off x="6507234" y="778411"/>
            <a:ext cx="1682751"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65" b="1">
                <a:solidFill>
                  <a:schemeClr val="tx1">
                    <a:lumMod val="75000"/>
                    <a:lumOff val="25000"/>
                  </a:schemeClr>
                </a:solidFill>
                <a:cs typeface="+mn-ea"/>
                <a:sym typeface="+mn-lt"/>
              </a:rPr>
              <a:t>添加标题</a:t>
            </a:r>
          </a:p>
        </p:txBody>
      </p:sp>
      <p:sp>
        <p:nvSpPr>
          <p:cNvPr id="76" name="TextBox 18"/>
          <p:cNvSpPr>
            <a:spLocks noChangeArrowheads="1"/>
          </p:cNvSpPr>
          <p:nvPr/>
        </p:nvSpPr>
        <p:spPr bwMode="auto">
          <a:xfrm>
            <a:off x="8185751" y="2380729"/>
            <a:ext cx="1682749"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65" b="1">
                <a:solidFill>
                  <a:schemeClr val="tx1">
                    <a:lumMod val="75000"/>
                    <a:lumOff val="25000"/>
                  </a:schemeClr>
                </a:solidFill>
                <a:cs typeface="+mn-ea"/>
                <a:sym typeface="+mn-lt"/>
              </a:rPr>
              <a:t>添加标题</a:t>
            </a:r>
          </a:p>
        </p:txBody>
      </p:sp>
      <p:sp>
        <p:nvSpPr>
          <p:cNvPr id="77" name="TextBox 19"/>
          <p:cNvSpPr>
            <a:spLocks noChangeArrowheads="1"/>
          </p:cNvSpPr>
          <p:nvPr/>
        </p:nvSpPr>
        <p:spPr bwMode="auto">
          <a:xfrm>
            <a:off x="7497834" y="4311129"/>
            <a:ext cx="1682751"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65" b="1">
                <a:solidFill>
                  <a:schemeClr val="tx1">
                    <a:lumMod val="75000"/>
                    <a:lumOff val="25000"/>
                  </a:schemeClr>
                </a:solidFill>
                <a:cs typeface="+mn-ea"/>
                <a:sym typeface="+mn-lt"/>
              </a:rPr>
              <a:t>添加标题</a:t>
            </a:r>
          </a:p>
        </p:txBody>
      </p:sp>
      <p:sp>
        <p:nvSpPr>
          <p:cNvPr id="78" name="TextBox 20"/>
          <p:cNvSpPr>
            <a:spLocks noChangeArrowheads="1"/>
          </p:cNvSpPr>
          <p:nvPr/>
        </p:nvSpPr>
        <p:spPr bwMode="auto">
          <a:xfrm>
            <a:off x="1516134" y="3904729"/>
            <a:ext cx="1202267"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65" b="1">
                <a:solidFill>
                  <a:schemeClr val="tx1">
                    <a:lumMod val="75000"/>
                    <a:lumOff val="25000"/>
                  </a:schemeClr>
                </a:solidFill>
                <a:cs typeface="+mn-ea"/>
                <a:sym typeface="+mn-lt"/>
              </a:rPr>
              <a:t>添加标题</a:t>
            </a:r>
          </a:p>
        </p:txBody>
      </p:sp>
      <p:sp>
        <p:nvSpPr>
          <p:cNvPr id="79" name="TextBox 21"/>
          <p:cNvSpPr>
            <a:spLocks noChangeArrowheads="1"/>
          </p:cNvSpPr>
          <p:nvPr/>
        </p:nvSpPr>
        <p:spPr bwMode="auto">
          <a:xfrm>
            <a:off x="1516134" y="1565811"/>
            <a:ext cx="1441451"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865" b="1">
                <a:solidFill>
                  <a:schemeClr val="tx1">
                    <a:lumMod val="75000"/>
                    <a:lumOff val="25000"/>
                  </a:schemeClr>
                </a:solidFill>
                <a:cs typeface="+mn-ea"/>
                <a:sym typeface="+mn-lt"/>
              </a:rPr>
              <a:t>添加标题</a:t>
            </a:r>
          </a:p>
        </p:txBody>
      </p:sp>
      <p:sp>
        <p:nvSpPr>
          <p:cNvPr id="80" name="TextBox 22"/>
          <p:cNvSpPr>
            <a:spLocks noChangeArrowheads="1"/>
          </p:cNvSpPr>
          <p:nvPr/>
        </p:nvSpPr>
        <p:spPr bwMode="auto">
          <a:xfrm>
            <a:off x="5123180" y="3091815"/>
            <a:ext cx="1599565" cy="9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935" b="1">
                <a:solidFill>
                  <a:schemeClr val="tx2"/>
                </a:solidFill>
                <a:cs typeface="+mn-ea"/>
                <a:sym typeface="+mn-lt"/>
              </a:rPr>
              <a:t>单击此处添加名称</a:t>
            </a:r>
          </a:p>
        </p:txBody>
      </p:sp>
    </p:spTree>
  </p:cSld>
  <p:clrMapOvr>
    <a:masterClrMapping/>
  </p:clrMapOvr>
  <p:transition advTm="921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 calcmode="lin" valueType="num">
                                      <p:cBhvr>
                                        <p:cTn id="9" dur="500" fill="hold"/>
                                        <p:tgtEl>
                                          <p:spTgt spid="60"/>
                                        </p:tgtEl>
                                        <p:attrNameLst>
                                          <p:attrName>ppt_x</p:attrName>
                                        </p:attrNameLst>
                                      </p:cBhvr>
                                      <p:tavLst>
                                        <p:tav tm="0">
                                          <p:val>
                                            <p:fltVal val="0.5"/>
                                          </p:val>
                                        </p:tav>
                                        <p:tav tm="100000">
                                          <p:val>
                                            <p:strVal val="#ppt_x"/>
                                          </p:val>
                                        </p:tav>
                                      </p:tavLst>
                                    </p:anim>
                                    <p:anim calcmode="lin" valueType="num">
                                      <p:cBhvr>
                                        <p:cTn id="10" dur="500" fill="hold"/>
                                        <p:tgtEl>
                                          <p:spTgt spid="60"/>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 calcmode="lin" valueType="num">
                                      <p:cBhvr>
                                        <p:cTn id="15" dur="500" fill="hold"/>
                                        <p:tgtEl>
                                          <p:spTgt spid="61"/>
                                        </p:tgtEl>
                                        <p:attrNameLst>
                                          <p:attrName>ppt_x</p:attrName>
                                        </p:attrNameLst>
                                      </p:cBhvr>
                                      <p:tavLst>
                                        <p:tav tm="0">
                                          <p:val>
                                            <p:fltVal val="0.5"/>
                                          </p:val>
                                        </p:tav>
                                        <p:tav tm="100000">
                                          <p:val>
                                            <p:strVal val="#ppt_x"/>
                                          </p:val>
                                        </p:tav>
                                      </p:tavLst>
                                    </p:anim>
                                    <p:anim calcmode="lin" valueType="num">
                                      <p:cBhvr>
                                        <p:cTn id="16" dur="500" fill="hold"/>
                                        <p:tgtEl>
                                          <p:spTgt spid="61"/>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 calcmode="lin" valueType="num">
                                      <p:cBhvr>
                                        <p:cTn id="21" dur="500" fill="hold"/>
                                        <p:tgtEl>
                                          <p:spTgt spid="62"/>
                                        </p:tgtEl>
                                        <p:attrNameLst>
                                          <p:attrName>ppt_x</p:attrName>
                                        </p:attrNameLst>
                                      </p:cBhvr>
                                      <p:tavLst>
                                        <p:tav tm="0">
                                          <p:val>
                                            <p:fltVal val="0.5"/>
                                          </p:val>
                                        </p:tav>
                                        <p:tav tm="100000">
                                          <p:val>
                                            <p:strVal val="#ppt_x"/>
                                          </p:val>
                                        </p:tav>
                                      </p:tavLst>
                                    </p:anim>
                                    <p:anim calcmode="lin" valueType="num">
                                      <p:cBhvr>
                                        <p:cTn id="22" dur="500" fill="hold"/>
                                        <p:tgtEl>
                                          <p:spTgt spid="6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 calcmode="lin" valueType="num">
                                      <p:cBhvr>
                                        <p:cTn id="27" dur="500" fill="hold"/>
                                        <p:tgtEl>
                                          <p:spTgt spid="63"/>
                                        </p:tgtEl>
                                        <p:attrNameLst>
                                          <p:attrName>ppt_x</p:attrName>
                                        </p:attrNameLst>
                                      </p:cBhvr>
                                      <p:tavLst>
                                        <p:tav tm="0">
                                          <p:val>
                                            <p:fltVal val="0.5"/>
                                          </p:val>
                                        </p:tav>
                                        <p:tav tm="100000">
                                          <p:val>
                                            <p:strVal val="#ppt_x"/>
                                          </p:val>
                                        </p:tav>
                                      </p:tavLst>
                                    </p:anim>
                                    <p:anim calcmode="lin" valueType="num">
                                      <p:cBhvr>
                                        <p:cTn id="28" dur="500" fill="hold"/>
                                        <p:tgtEl>
                                          <p:spTgt spid="6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 calcmode="lin" valueType="num">
                                      <p:cBhvr>
                                        <p:cTn id="33" dur="500" fill="hold"/>
                                        <p:tgtEl>
                                          <p:spTgt spid="64"/>
                                        </p:tgtEl>
                                        <p:attrNameLst>
                                          <p:attrName>ppt_x</p:attrName>
                                        </p:attrNameLst>
                                      </p:cBhvr>
                                      <p:tavLst>
                                        <p:tav tm="0">
                                          <p:val>
                                            <p:fltVal val="0.5"/>
                                          </p:val>
                                        </p:tav>
                                        <p:tav tm="100000">
                                          <p:val>
                                            <p:strVal val="#ppt_x"/>
                                          </p:val>
                                        </p:tav>
                                      </p:tavLst>
                                    </p:anim>
                                    <p:anim calcmode="lin" valueType="num">
                                      <p:cBhvr>
                                        <p:cTn id="34" dur="500" fill="hold"/>
                                        <p:tgtEl>
                                          <p:spTgt spid="64"/>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ppt_x</p:attrName>
                                        </p:attrNameLst>
                                      </p:cBhvr>
                                      <p:tavLst>
                                        <p:tav tm="0">
                                          <p:val>
                                            <p:fltVal val="0.5"/>
                                          </p:val>
                                        </p:tav>
                                        <p:tav tm="100000">
                                          <p:val>
                                            <p:strVal val="#ppt_x"/>
                                          </p:val>
                                        </p:tav>
                                      </p:tavLst>
                                    </p:anim>
                                    <p:anim calcmode="lin" valueType="num">
                                      <p:cBhvr>
                                        <p:cTn id="40" dur="500" fill="hold"/>
                                        <p:tgtEl>
                                          <p:spTgt spid="65"/>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 calcmode="lin" valueType="num">
                                      <p:cBhvr>
                                        <p:cTn id="45" dur="500" fill="hold"/>
                                        <p:tgtEl>
                                          <p:spTgt spid="66"/>
                                        </p:tgtEl>
                                        <p:attrNameLst>
                                          <p:attrName>ppt_x</p:attrName>
                                        </p:attrNameLst>
                                      </p:cBhvr>
                                      <p:tavLst>
                                        <p:tav tm="0">
                                          <p:val>
                                            <p:fltVal val="0.5"/>
                                          </p:val>
                                        </p:tav>
                                        <p:tav tm="100000">
                                          <p:val>
                                            <p:strVal val="#ppt_x"/>
                                          </p:val>
                                        </p:tav>
                                      </p:tavLst>
                                    </p:anim>
                                    <p:anim calcmode="lin" valueType="num">
                                      <p:cBhvr>
                                        <p:cTn id="46" dur="500" fill="hold"/>
                                        <p:tgtEl>
                                          <p:spTgt spid="66"/>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 calcmode="lin" valueType="num">
                                      <p:cBhvr>
                                        <p:cTn id="51" dur="500" fill="hold"/>
                                        <p:tgtEl>
                                          <p:spTgt spid="67"/>
                                        </p:tgtEl>
                                        <p:attrNameLst>
                                          <p:attrName>ppt_x</p:attrName>
                                        </p:attrNameLst>
                                      </p:cBhvr>
                                      <p:tavLst>
                                        <p:tav tm="0">
                                          <p:val>
                                            <p:fltVal val="0.5"/>
                                          </p:val>
                                        </p:tav>
                                        <p:tav tm="100000">
                                          <p:val>
                                            <p:strVal val="#ppt_x"/>
                                          </p:val>
                                        </p:tav>
                                      </p:tavLst>
                                    </p:anim>
                                    <p:anim calcmode="lin" valueType="num">
                                      <p:cBhvr>
                                        <p:cTn id="52" dur="500" fill="hold"/>
                                        <p:tgtEl>
                                          <p:spTgt spid="67"/>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 calcmode="lin" valueType="num">
                                      <p:cBhvr>
                                        <p:cTn id="57" dur="500" fill="hold"/>
                                        <p:tgtEl>
                                          <p:spTgt spid="68"/>
                                        </p:tgtEl>
                                        <p:attrNameLst>
                                          <p:attrName>ppt_x</p:attrName>
                                        </p:attrNameLst>
                                      </p:cBhvr>
                                      <p:tavLst>
                                        <p:tav tm="0">
                                          <p:val>
                                            <p:fltVal val="0.5"/>
                                          </p:val>
                                        </p:tav>
                                        <p:tav tm="100000">
                                          <p:val>
                                            <p:strVal val="#ppt_x"/>
                                          </p:val>
                                        </p:tav>
                                      </p:tavLst>
                                    </p:anim>
                                    <p:anim calcmode="lin" valueType="num">
                                      <p:cBhvr>
                                        <p:cTn id="58" dur="500" fill="hold"/>
                                        <p:tgtEl>
                                          <p:spTgt spid="68"/>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 calcmode="lin" valueType="num">
                                      <p:cBhvr>
                                        <p:cTn id="63" dur="500" fill="hold"/>
                                        <p:tgtEl>
                                          <p:spTgt spid="69"/>
                                        </p:tgtEl>
                                        <p:attrNameLst>
                                          <p:attrName>ppt_x</p:attrName>
                                        </p:attrNameLst>
                                      </p:cBhvr>
                                      <p:tavLst>
                                        <p:tav tm="0">
                                          <p:val>
                                            <p:fltVal val="0.5"/>
                                          </p:val>
                                        </p:tav>
                                        <p:tav tm="100000">
                                          <p:val>
                                            <p:strVal val="#ppt_x"/>
                                          </p:val>
                                        </p:tav>
                                      </p:tavLst>
                                    </p:anim>
                                    <p:anim calcmode="lin" valueType="num">
                                      <p:cBhvr>
                                        <p:cTn id="64" dur="500" fill="hold"/>
                                        <p:tgtEl>
                                          <p:spTgt spid="69"/>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fltVal val="0"/>
                                          </p:val>
                                        </p:tav>
                                        <p:tav tm="100000">
                                          <p:val>
                                            <p:strVal val="#ppt_w"/>
                                          </p:val>
                                        </p:tav>
                                      </p:tavLst>
                                    </p:anim>
                                    <p:anim calcmode="lin" valueType="num">
                                      <p:cBhvr>
                                        <p:cTn id="69" dur="500" fill="hold"/>
                                        <p:tgtEl>
                                          <p:spTgt spid="80"/>
                                        </p:tgtEl>
                                        <p:attrNameLst>
                                          <p:attrName>ppt_h</p:attrName>
                                        </p:attrNameLst>
                                      </p:cBhvr>
                                      <p:tavLst>
                                        <p:tav tm="0">
                                          <p:val>
                                            <p:fltVal val="0"/>
                                          </p:val>
                                        </p:tav>
                                        <p:tav tm="100000">
                                          <p:val>
                                            <p:strVal val="#ppt_h"/>
                                          </p:val>
                                        </p:tav>
                                      </p:tavLst>
                                    </p:anim>
                                    <p:animEffect>
                                      <p:cBhvr>
                                        <p:cTn id="70" dur="500"/>
                                        <p:tgtEl>
                                          <p:spTgt spid="8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p:cBhvr>
                                        <p:cTn id="74" dur="500"/>
                                        <p:tgtEl>
                                          <p:spTgt spid="75"/>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p:cBhvr>
                                        <p:cTn id="78" dur="1000"/>
                                        <p:tgtEl>
                                          <p:spTgt spid="70"/>
                                        </p:tgtEl>
                                      </p:cBhvr>
                                    </p:animEffect>
                                    <p:anim calcmode="lin" valueType="num">
                                      <p:cBhvr>
                                        <p:cTn id="79" dur="1000" fill="hold"/>
                                        <p:tgtEl>
                                          <p:spTgt spid="70"/>
                                        </p:tgtEl>
                                        <p:attrNameLst>
                                          <p:attrName>ppt_x</p:attrName>
                                        </p:attrNameLst>
                                      </p:cBhvr>
                                      <p:tavLst>
                                        <p:tav tm="0">
                                          <p:val>
                                            <p:strVal val="#ppt_x"/>
                                          </p:val>
                                        </p:tav>
                                        <p:tav tm="100000">
                                          <p:val>
                                            <p:strVal val="#ppt_x"/>
                                          </p:val>
                                        </p:tav>
                                      </p:tavLst>
                                    </p:anim>
                                    <p:anim calcmode="lin" valueType="num">
                                      <p:cBhvr>
                                        <p:cTn id="80" dur="1000" fill="hold"/>
                                        <p:tgtEl>
                                          <p:spTgt spid="70"/>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p:cBhvr>
                                        <p:cTn id="84" dur="500"/>
                                        <p:tgtEl>
                                          <p:spTgt spid="76"/>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p:cBhvr>
                                        <p:cTn id="88" dur="1000"/>
                                        <p:tgtEl>
                                          <p:spTgt spid="71"/>
                                        </p:tgtEl>
                                      </p:cBhvr>
                                    </p:animEffect>
                                    <p:anim calcmode="lin" valueType="num">
                                      <p:cBhvr>
                                        <p:cTn id="89" dur="1000" fill="hold"/>
                                        <p:tgtEl>
                                          <p:spTgt spid="71"/>
                                        </p:tgtEl>
                                        <p:attrNameLst>
                                          <p:attrName>ppt_x</p:attrName>
                                        </p:attrNameLst>
                                      </p:cBhvr>
                                      <p:tavLst>
                                        <p:tav tm="0">
                                          <p:val>
                                            <p:strVal val="#ppt_x"/>
                                          </p:val>
                                        </p:tav>
                                        <p:tav tm="100000">
                                          <p:val>
                                            <p:strVal val="#ppt_x"/>
                                          </p:val>
                                        </p:tav>
                                      </p:tavLst>
                                    </p:anim>
                                    <p:anim calcmode="lin" valueType="num">
                                      <p:cBhvr>
                                        <p:cTn id="90" dur="1000" fill="hold"/>
                                        <p:tgtEl>
                                          <p:spTgt spid="71"/>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77"/>
                                        </p:tgtEl>
                                        <p:attrNameLst>
                                          <p:attrName>style.visibility</p:attrName>
                                        </p:attrNameLst>
                                      </p:cBhvr>
                                      <p:to>
                                        <p:strVal val="visible"/>
                                      </p:to>
                                    </p:set>
                                    <p:animEffect>
                                      <p:cBhvr>
                                        <p:cTn id="94" dur="500"/>
                                        <p:tgtEl>
                                          <p:spTgt spid="77"/>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72"/>
                                        </p:tgtEl>
                                        <p:attrNameLst>
                                          <p:attrName>style.visibility</p:attrName>
                                        </p:attrNameLst>
                                      </p:cBhvr>
                                      <p:to>
                                        <p:strVal val="visible"/>
                                      </p:to>
                                    </p:set>
                                    <p:animEffect>
                                      <p:cBhvr>
                                        <p:cTn id="98" dur="1000"/>
                                        <p:tgtEl>
                                          <p:spTgt spid="72"/>
                                        </p:tgtEl>
                                      </p:cBhvr>
                                    </p:animEffect>
                                    <p:anim calcmode="lin" valueType="num">
                                      <p:cBhvr>
                                        <p:cTn id="99" dur="1000" fill="hold"/>
                                        <p:tgtEl>
                                          <p:spTgt spid="72"/>
                                        </p:tgtEl>
                                        <p:attrNameLst>
                                          <p:attrName>ppt_x</p:attrName>
                                        </p:attrNameLst>
                                      </p:cBhvr>
                                      <p:tavLst>
                                        <p:tav tm="0">
                                          <p:val>
                                            <p:strVal val="#ppt_x"/>
                                          </p:val>
                                        </p:tav>
                                        <p:tav tm="100000">
                                          <p:val>
                                            <p:strVal val="#ppt_x"/>
                                          </p:val>
                                        </p:tav>
                                      </p:tavLst>
                                    </p:anim>
                                    <p:anim calcmode="lin" valueType="num">
                                      <p:cBhvr>
                                        <p:cTn id="100" dur="1000" fill="hold"/>
                                        <p:tgtEl>
                                          <p:spTgt spid="72"/>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p:cBhvr>
                                        <p:cTn id="104" dur="500"/>
                                        <p:tgtEl>
                                          <p:spTgt spid="78"/>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73"/>
                                        </p:tgtEl>
                                        <p:attrNameLst>
                                          <p:attrName>style.visibility</p:attrName>
                                        </p:attrNameLst>
                                      </p:cBhvr>
                                      <p:to>
                                        <p:strVal val="visible"/>
                                      </p:to>
                                    </p:set>
                                    <p:animEffect>
                                      <p:cBhvr>
                                        <p:cTn id="108" dur="1000"/>
                                        <p:tgtEl>
                                          <p:spTgt spid="73"/>
                                        </p:tgtEl>
                                      </p:cBhvr>
                                    </p:animEffect>
                                    <p:anim calcmode="lin" valueType="num">
                                      <p:cBhvr>
                                        <p:cTn id="109" dur="1000" fill="hold"/>
                                        <p:tgtEl>
                                          <p:spTgt spid="73"/>
                                        </p:tgtEl>
                                        <p:attrNameLst>
                                          <p:attrName>ppt_x</p:attrName>
                                        </p:attrNameLst>
                                      </p:cBhvr>
                                      <p:tavLst>
                                        <p:tav tm="0">
                                          <p:val>
                                            <p:strVal val="#ppt_x"/>
                                          </p:val>
                                        </p:tav>
                                        <p:tav tm="100000">
                                          <p:val>
                                            <p:strVal val="#ppt_x"/>
                                          </p:val>
                                        </p:tav>
                                      </p:tavLst>
                                    </p:anim>
                                    <p:anim calcmode="lin" valueType="num">
                                      <p:cBhvr>
                                        <p:cTn id="110" dur="1000" fill="hold"/>
                                        <p:tgtEl>
                                          <p:spTgt spid="73"/>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79"/>
                                        </p:tgtEl>
                                        <p:attrNameLst>
                                          <p:attrName>style.visibility</p:attrName>
                                        </p:attrNameLst>
                                      </p:cBhvr>
                                      <p:to>
                                        <p:strVal val="visible"/>
                                      </p:to>
                                    </p:set>
                                    <p:animEffect>
                                      <p:cBhvr>
                                        <p:cTn id="114" dur="500"/>
                                        <p:tgtEl>
                                          <p:spTgt spid="79"/>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74"/>
                                        </p:tgtEl>
                                        <p:attrNameLst>
                                          <p:attrName>style.visibility</p:attrName>
                                        </p:attrNameLst>
                                      </p:cBhvr>
                                      <p:to>
                                        <p:strVal val="visible"/>
                                      </p:to>
                                    </p:set>
                                    <p:animEffect>
                                      <p:cBhvr>
                                        <p:cTn id="118" dur="1000"/>
                                        <p:tgtEl>
                                          <p:spTgt spid="74"/>
                                        </p:tgtEl>
                                      </p:cBhvr>
                                    </p:animEffect>
                                    <p:anim calcmode="lin" valueType="num">
                                      <p:cBhvr>
                                        <p:cTn id="119" dur="1000" fill="hold"/>
                                        <p:tgtEl>
                                          <p:spTgt spid="74"/>
                                        </p:tgtEl>
                                        <p:attrNameLst>
                                          <p:attrName>ppt_x</p:attrName>
                                        </p:attrNameLst>
                                      </p:cBhvr>
                                      <p:tavLst>
                                        <p:tav tm="0">
                                          <p:val>
                                            <p:strVal val="#ppt_x"/>
                                          </p:val>
                                        </p:tav>
                                        <p:tav tm="100000">
                                          <p:val>
                                            <p:strVal val="#ppt_x"/>
                                          </p:val>
                                        </p:tav>
                                      </p:tavLst>
                                    </p:anim>
                                    <p:anim calcmode="lin" valueType="num">
                                      <p:cBhvr>
                                        <p:cTn id="1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autoUpdateAnimBg="0"/>
      <p:bldP spid="61" grpId="0" bldLvl="0" animBg="1" autoUpdateAnimBg="0"/>
      <p:bldP spid="62" grpId="0" bldLvl="0" animBg="1" autoUpdateAnimBg="0"/>
      <p:bldP spid="63" grpId="0" bldLvl="0" animBg="1" autoUpdateAnimBg="0"/>
      <p:bldP spid="64" grpId="0" bldLvl="0" animBg="1" autoUpdateAnimBg="0"/>
      <p:bldP spid="65" grpId="0" bldLvl="0" autoUpdateAnimBg="0"/>
      <p:bldP spid="66" grpId="0" bldLvl="0" autoUpdateAnimBg="0"/>
      <p:bldP spid="67" grpId="0" bldLvl="0" autoUpdateAnimBg="0"/>
      <p:bldP spid="68"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17" name="箭头3"/>
          <p:cNvSpPr/>
          <p:nvPr/>
        </p:nvSpPr>
        <p:spPr bwMode="gray">
          <a:xfrm flipV="1">
            <a:off x="2043067" y="3469984"/>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cs typeface="+mn-ea"/>
              <a:sym typeface="+mn-lt"/>
            </a:endParaRPr>
          </a:p>
        </p:txBody>
      </p:sp>
      <p:sp>
        <p:nvSpPr>
          <p:cNvPr id="18" name="箭头2"/>
          <p:cNvSpPr/>
          <p:nvPr/>
        </p:nvSpPr>
        <p:spPr bwMode="gray">
          <a:xfrm rot="16200000">
            <a:off x="2331082" y="2837111"/>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cs typeface="+mn-ea"/>
              <a:sym typeface="+mn-lt"/>
            </a:endParaRPr>
          </a:p>
        </p:txBody>
      </p:sp>
      <p:sp>
        <p:nvSpPr>
          <p:cNvPr id="19" name="箭头1"/>
          <p:cNvSpPr/>
          <p:nvPr/>
        </p:nvSpPr>
        <p:spPr bwMode="gray">
          <a:xfrm>
            <a:off x="2036039" y="1808774"/>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0" rIns="82824"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cs typeface="+mn-ea"/>
              <a:sym typeface="+mn-lt"/>
            </a:endParaRPr>
          </a:p>
        </p:txBody>
      </p:sp>
      <p:sp>
        <p:nvSpPr>
          <p:cNvPr id="20" name="文本1"/>
          <p:cNvSpPr>
            <a:spLocks noChangeArrowheads="1"/>
          </p:cNvSpPr>
          <p:nvPr/>
        </p:nvSpPr>
        <p:spPr bwMode="gray">
          <a:xfrm>
            <a:off x="4504956" y="1420035"/>
            <a:ext cx="5912124" cy="1195991"/>
          </a:xfrm>
          <a:prstGeom prst="roundRect">
            <a:avLst>
              <a:gd name="adj" fmla="val 11505"/>
            </a:avLst>
          </a:prstGeom>
          <a:noFill/>
          <a:ln w="15875" cap="flat" cmpd="sng" algn="ctr">
            <a:solidFill>
              <a:schemeClr val="accent1"/>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endParaRPr lang="zh-CN" altLang="zh-CN" sz="1600" dirty="0">
              <a:solidFill>
                <a:schemeClr val="tx1">
                  <a:lumMod val="75000"/>
                  <a:lumOff val="25000"/>
                </a:schemeClr>
              </a:solidFill>
              <a:cs typeface="+mn-ea"/>
              <a:sym typeface="+mn-lt"/>
            </a:endParaRPr>
          </a:p>
        </p:txBody>
      </p:sp>
      <p:sp>
        <p:nvSpPr>
          <p:cNvPr id="21" name="标题1"/>
          <p:cNvSpPr>
            <a:spLocks noChangeArrowheads="1"/>
          </p:cNvSpPr>
          <p:nvPr/>
        </p:nvSpPr>
        <p:spPr bwMode="gray">
          <a:xfrm>
            <a:off x="3262351" y="1413914"/>
            <a:ext cx="1242605" cy="1202113"/>
          </a:xfrm>
          <a:prstGeom prst="roundRect">
            <a:avLst>
              <a:gd name="adj" fmla="val 11921"/>
            </a:avLst>
          </a:prstGeom>
          <a:solidFill>
            <a:schemeClr val="accent1"/>
          </a:solidFill>
          <a:ln w="25400" cap="flat" cmpd="sng" algn="ctr">
            <a:no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cs typeface="+mn-ea"/>
                <a:sym typeface="+mn-lt"/>
              </a:rPr>
              <a:t>添加标题</a:t>
            </a:r>
            <a:endParaRPr lang="zh-CN" altLang="zh-CN" sz="1865" b="1" dirty="0">
              <a:solidFill>
                <a:sysClr val="window" lastClr="FFFFFF">
                  <a:lumMod val="95000"/>
                </a:sysClr>
              </a:solidFill>
              <a:cs typeface="+mn-ea"/>
              <a:sym typeface="+mn-lt"/>
            </a:endParaRPr>
          </a:p>
        </p:txBody>
      </p:sp>
      <p:sp>
        <p:nvSpPr>
          <p:cNvPr id="22" name="文本2"/>
          <p:cNvSpPr>
            <a:spLocks noChangeArrowheads="1"/>
          </p:cNvSpPr>
          <p:nvPr/>
        </p:nvSpPr>
        <p:spPr bwMode="gray">
          <a:xfrm>
            <a:off x="4504956" y="2873412"/>
            <a:ext cx="5912124" cy="1192036"/>
          </a:xfrm>
          <a:prstGeom prst="roundRect">
            <a:avLst>
              <a:gd name="adj" fmla="val 11505"/>
            </a:avLst>
          </a:prstGeom>
          <a:noFill/>
          <a:ln w="15875" cap="flat" cmpd="sng" algn="ctr">
            <a:solidFill>
              <a:schemeClr val="accent1"/>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a:t>
            </a:r>
            <a:endParaRPr lang="zh-CN" altLang="zh-CN" sz="1600" dirty="0">
              <a:solidFill>
                <a:schemeClr val="tx1">
                  <a:lumMod val="75000"/>
                  <a:lumOff val="25000"/>
                </a:schemeClr>
              </a:solidFill>
              <a:cs typeface="+mn-ea"/>
              <a:sym typeface="+mn-lt"/>
            </a:endParaRPr>
          </a:p>
        </p:txBody>
      </p:sp>
      <p:sp>
        <p:nvSpPr>
          <p:cNvPr id="23" name="标题2"/>
          <p:cNvSpPr>
            <a:spLocks noChangeArrowheads="1"/>
          </p:cNvSpPr>
          <p:nvPr/>
        </p:nvSpPr>
        <p:spPr bwMode="gray">
          <a:xfrm>
            <a:off x="3262351" y="2873412"/>
            <a:ext cx="1242607" cy="1192036"/>
          </a:xfrm>
          <a:prstGeom prst="roundRect">
            <a:avLst>
              <a:gd name="adj" fmla="val 11921"/>
            </a:avLst>
          </a:prstGeom>
          <a:solidFill>
            <a:schemeClr val="accent1"/>
          </a:solidFill>
          <a:ln w="25400" cap="flat" cmpd="sng" algn="ctr">
            <a:no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cs typeface="+mn-ea"/>
                <a:sym typeface="+mn-lt"/>
              </a:rPr>
              <a:t>添加标题</a:t>
            </a:r>
            <a:endParaRPr lang="zh-CN" altLang="zh-CN" sz="1865" b="1" dirty="0">
              <a:solidFill>
                <a:sysClr val="window" lastClr="FFFFFF">
                  <a:lumMod val="95000"/>
                </a:sysClr>
              </a:solidFill>
              <a:cs typeface="+mn-ea"/>
              <a:sym typeface="+mn-lt"/>
            </a:endParaRPr>
          </a:p>
        </p:txBody>
      </p:sp>
      <p:sp>
        <p:nvSpPr>
          <p:cNvPr id="24" name="文本3"/>
          <p:cNvSpPr>
            <a:spLocks noChangeArrowheads="1"/>
          </p:cNvSpPr>
          <p:nvPr/>
        </p:nvSpPr>
        <p:spPr bwMode="ltGray">
          <a:xfrm>
            <a:off x="4504956" y="4314484"/>
            <a:ext cx="5912124" cy="1181401"/>
          </a:xfrm>
          <a:prstGeom prst="roundRect">
            <a:avLst>
              <a:gd name="adj" fmla="val 11505"/>
            </a:avLst>
          </a:prstGeom>
          <a:noFill/>
          <a:ln w="15875" cap="flat" cmpd="sng" algn="ctr">
            <a:solidFill>
              <a:schemeClr val="accent1"/>
            </a:solid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a:t>
            </a:r>
            <a:endParaRPr lang="zh-CN" altLang="zh-CN" sz="1600" dirty="0">
              <a:solidFill>
                <a:schemeClr val="tx1">
                  <a:lumMod val="75000"/>
                  <a:lumOff val="25000"/>
                </a:schemeClr>
              </a:solidFill>
              <a:cs typeface="+mn-ea"/>
              <a:sym typeface="+mn-lt"/>
            </a:endParaRPr>
          </a:p>
        </p:txBody>
      </p:sp>
      <p:sp>
        <p:nvSpPr>
          <p:cNvPr id="25" name="标题3"/>
          <p:cNvSpPr>
            <a:spLocks noChangeArrowheads="1"/>
          </p:cNvSpPr>
          <p:nvPr/>
        </p:nvSpPr>
        <p:spPr bwMode="gray">
          <a:xfrm>
            <a:off x="3262351" y="4314484"/>
            <a:ext cx="1242605" cy="1181401"/>
          </a:xfrm>
          <a:prstGeom prst="roundRect">
            <a:avLst>
              <a:gd name="adj" fmla="val 11921"/>
            </a:avLst>
          </a:prstGeom>
          <a:solidFill>
            <a:schemeClr val="accent1"/>
          </a:solidFill>
          <a:ln w="25400" cap="flat" cmpd="sng" algn="ctr">
            <a:noFill/>
            <a:prstDash val="solid"/>
          </a:ln>
          <a:effectLst/>
        </p:spPr>
        <p:txBody>
          <a:bodyPr lIns="82824" tIns="41410" rIns="82824"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cs typeface="+mn-ea"/>
                <a:sym typeface="+mn-lt"/>
              </a:rPr>
              <a:t>添加标题</a:t>
            </a:r>
            <a:endParaRPr lang="zh-CN" altLang="zh-CN" sz="1865" b="1" dirty="0">
              <a:solidFill>
                <a:sysClr val="window" lastClr="FFFFFF">
                  <a:lumMod val="95000"/>
                </a:sysClr>
              </a:solidFill>
              <a:cs typeface="+mn-ea"/>
              <a:sym typeface="+mn-lt"/>
            </a:endParaRPr>
          </a:p>
        </p:txBody>
      </p:sp>
      <p:sp>
        <p:nvSpPr>
          <p:cNvPr id="26" name="Oval 19"/>
          <p:cNvSpPr>
            <a:spLocks noChangeArrowheads="1"/>
          </p:cNvSpPr>
          <p:nvPr/>
        </p:nvSpPr>
        <p:spPr bwMode="auto">
          <a:xfrm>
            <a:off x="1483171" y="2873412"/>
            <a:ext cx="1190548" cy="1192036"/>
          </a:xfrm>
          <a:prstGeom prst="ellipse">
            <a:avLst/>
          </a:prstGeom>
          <a:solidFill>
            <a:schemeClr val="accent1"/>
          </a:solidFill>
          <a:ln w="9525">
            <a:noFill/>
            <a:round/>
          </a:ln>
          <a:effectLst/>
        </p:spPr>
        <p:txBody>
          <a:bodyPr lIns="82824" tIns="41410" rIns="82824" bIns="41410" anchor="ctr"/>
          <a:lstStyle/>
          <a:p>
            <a:pPr algn="ctr">
              <a:lnSpc>
                <a:spcPct val="120000"/>
              </a:lnSpc>
              <a:defRPr/>
            </a:pPr>
            <a:r>
              <a:rPr lang="zh-CN" altLang="en-US" sz="2535" b="1" kern="0" dirty="0" smtClean="0">
                <a:solidFill>
                  <a:schemeClr val="bg1"/>
                </a:solidFill>
                <a:cs typeface="+mn-ea"/>
                <a:sym typeface="+mn-lt"/>
              </a:rPr>
              <a:t>研究意义</a:t>
            </a:r>
            <a:endParaRPr lang="zh-CN" altLang="en-US" sz="2535" b="1" kern="0" dirty="0">
              <a:solidFill>
                <a:schemeClr val="bg1"/>
              </a:solidFill>
              <a:cs typeface="+mn-ea"/>
              <a:sym typeface="+mn-lt"/>
            </a:endParaRPr>
          </a:p>
        </p:txBody>
      </p:sp>
    </p:spTree>
  </p:cSld>
  <p:clrMapOvr>
    <a:masterClrMapping/>
  </p:clrMapOvr>
  <p:transition advTm="570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4993149" y="1594784"/>
            <a:ext cx="342816" cy="672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矩形 7"/>
          <p:cNvSpPr/>
          <p:nvPr/>
        </p:nvSpPr>
        <p:spPr>
          <a:xfrm>
            <a:off x="4993149" y="1594784"/>
            <a:ext cx="2628255" cy="32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矩形 8"/>
          <p:cNvSpPr/>
          <p:nvPr/>
        </p:nvSpPr>
        <p:spPr>
          <a:xfrm rot="5400000">
            <a:off x="6225032" y="2876883"/>
            <a:ext cx="2893709" cy="32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 name="矩形 9"/>
          <p:cNvSpPr/>
          <p:nvPr/>
        </p:nvSpPr>
        <p:spPr>
          <a:xfrm flipV="1">
            <a:off x="4993149" y="3816167"/>
            <a:ext cx="342816" cy="457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矩形 10"/>
          <p:cNvSpPr/>
          <p:nvPr/>
        </p:nvSpPr>
        <p:spPr>
          <a:xfrm flipV="1">
            <a:off x="4993149" y="4158983"/>
            <a:ext cx="2628255" cy="32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TextBox 22"/>
          <p:cNvSpPr txBox="1"/>
          <p:nvPr/>
        </p:nvSpPr>
        <p:spPr>
          <a:xfrm>
            <a:off x="4179297" y="2381848"/>
            <a:ext cx="3251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anose="020B0503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zh-CN" altLang="en-US" sz="6400" b="1" dirty="0" smtClean="0">
                <a:solidFill>
                  <a:schemeClr val="accent1">
                    <a:lumMod val="75000"/>
                  </a:schemeClr>
                </a:solidFill>
                <a:latin typeface="+mn-lt"/>
                <a:ea typeface="+mn-ea"/>
                <a:cs typeface="+mn-ea"/>
                <a:sym typeface="+mn-lt"/>
              </a:rPr>
              <a:t>谢谢观看</a:t>
            </a:r>
          </a:p>
        </p:txBody>
      </p:sp>
      <p:sp>
        <p:nvSpPr>
          <p:cNvPr id="24" name="TextBox 23"/>
          <p:cNvSpPr txBox="1"/>
          <p:nvPr/>
        </p:nvSpPr>
        <p:spPr>
          <a:xfrm>
            <a:off x="5309260" y="3310575"/>
            <a:ext cx="2137380" cy="4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anose="020B0503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latin typeface="Arial" panose="020B0604020202020204" pitchFamily="34" charset="0"/>
                <a:ea typeface="宋体" panose="02010600030101010101" pitchFamily="2" charset="-122"/>
                <a:cs typeface="宋体" panose="02010600030101010101" pitchFamily="2" charset="-122"/>
              </a:defRPr>
            </a:lvl9pPr>
          </a:lstStyle>
          <a:p>
            <a:r>
              <a:rPr lang="en-US" altLang="zh-CN" sz="2665" b="1" dirty="0" smtClean="0">
                <a:solidFill>
                  <a:schemeClr val="accent1">
                    <a:lumMod val="75000"/>
                  </a:schemeClr>
                </a:solidFill>
                <a:latin typeface="+mn-lt"/>
                <a:ea typeface="+mn-ea"/>
                <a:cs typeface="+mn-ea"/>
                <a:sym typeface="+mn-lt"/>
              </a:rPr>
              <a:t>THANK YOU</a:t>
            </a:r>
          </a:p>
        </p:txBody>
      </p:sp>
      <p:pic>
        <p:nvPicPr>
          <p:cNvPr id="4" name="图片 3" descr="2087cf88d9ebd02f08d64878796456e8"/>
          <p:cNvPicPr>
            <a:picLocks noChangeAspect="1"/>
          </p:cNvPicPr>
          <p:nvPr/>
        </p:nvPicPr>
        <p:blipFill>
          <a:blip r:embed="rId3" cstate="screen"/>
          <a:stretch>
            <a:fillRect/>
          </a:stretch>
        </p:blipFill>
        <p:spPr>
          <a:xfrm flipH="1">
            <a:off x="-13970" y="1270"/>
            <a:ext cx="3968115" cy="2193925"/>
          </a:xfrm>
          <a:prstGeom prst="rect">
            <a:avLst/>
          </a:prstGeom>
        </p:spPr>
      </p:pic>
    </p:spTree>
  </p:cSld>
  <p:clrMapOvr>
    <a:masterClrMapping/>
  </p:clrMapOvr>
  <p:transition advTm="505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31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35" name="梯形 34"/>
          <p:cNvSpPr/>
          <p:nvPr/>
        </p:nvSpPr>
        <p:spPr>
          <a:xfrm rot="16200000">
            <a:off x="7455053" y="-459572"/>
            <a:ext cx="2291737" cy="7199871"/>
          </a:xfrm>
          <a:prstGeom prst="trapezoid">
            <a:avLst>
              <a:gd name="adj" fmla="val 169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37" name="梯形 36"/>
          <p:cNvSpPr/>
          <p:nvPr/>
        </p:nvSpPr>
        <p:spPr>
          <a:xfrm rot="5400000">
            <a:off x="1332240" y="636803"/>
            <a:ext cx="2344067" cy="5007345"/>
          </a:xfrm>
          <a:prstGeom prst="trapezoid">
            <a:avLst>
              <a:gd name="adj" fmla="val 1786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26" name="文本框 1"/>
          <p:cNvSpPr txBox="1"/>
          <p:nvPr/>
        </p:nvSpPr>
        <p:spPr>
          <a:xfrm>
            <a:off x="3729679" y="1779864"/>
            <a:ext cx="1249680" cy="521970"/>
          </a:xfrm>
          <a:prstGeom prst="rect">
            <a:avLst/>
          </a:prstGeom>
          <a:noFill/>
        </p:spPr>
        <p:txBody>
          <a:bodyPr wrap="none" lIns="91440" tIns="45720" rIns="91440" bIns="45720" rtlCol="0">
            <a:spAutoFit/>
          </a:bodyPr>
          <a:lstStyle/>
          <a:p>
            <a:r>
              <a:rPr lang="zh-CN" altLang="en-US" sz="2800" dirty="0">
                <a:solidFill>
                  <a:srgbClr val="C00000"/>
                </a:solidFill>
                <a:cs typeface="+mn-ea"/>
                <a:sym typeface="+mn-lt"/>
              </a:rPr>
              <a:t>过渡页</a:t>
            </a:r>
          </a:p>
        </p:txBody>
      </p:sp>
      <p:sp>
        <p:nvSpPr>
          <p:cNvPr id="27" name="文本框 2"/>
          <p:cNvSpPr txBox="1"/>
          <p:nvPr/>
        </p:nvSpPr>
        <p:spPr>
          <a:xfrm>
            <a:off x="3729679" y="2556164"/>
            <a:ext cx="1249766" cy="1200329"/>
          </a:xfrm>
          <a:prstGeom prst="rect">
            <a:avLst/>
          </a:prstGeom>
          <a:noFill/>
        </p:spPr>
        <p:txBody>
          <a:bodyPr wrap="none" lIns="91440" tIns="45720" rIns="91440" bIns="45720" rtlCol="0">
            <a:spAutoFit/>
          </a:bodyPr>
          <a:lstStyle/>
          <a:p>
            <a:r>
              <a:rPr lang="en-US" altLang="zh-CN" sz="1865" b="1" dirty="0" smtClean="0">
                <a:solidFill>
                  <a:schemeClr val="bg1"/>
                </a:solidFill>
                <a:cs typeface="+mn-ea"/>
                <a:sym typeface="+mn-lt"/>
              </a:rPr>
              <a:t>Part</a:t>
            </a:r>
            <a:r>
              <a:rPr lang="en-US" altLang="zh-CN" sz="7200" b="1" dirty="0">
                <a:solidFill>
                  <a:schemeClr val="bg1"/>
                </a:solidFill>
                <a:cs typeface="+mn-ea"/>
                <a:sym typeface="+mn-lt"/>
              </a:rPr>
              <a:t>1</a:t>
            </a:r>
            <a:endParaRPr lang="zh-CN" altLang="en-US" sz="7200" b="1" dirty="0">
              <a:solidFill>
                <a:schemeClr val="bg1"/>
              </a:solidFill>
              <a:cs typeface="+mn-ea"/>
              <a:sym typeface="+mn-lt"/>
            </a:endParaRPr>
          </a:p>
        </p:txBody>
      </p:sp>
      <p:sp>
        <p:nvSpPr>
          <p:cNvPr id="29" name="矩形 28"/>
          <p:cNvSpPr/>
          <p:nvPr/>
        </p:nvSpPr>
        <p:spPr>
          <a:xfrm>
            <a:off x="5639398" y="2692404"/>
            <a:ext cx="1402080" cy="829945"/>
          </a:xfrm>
          <a:prstGeom prst="rect">
            <a:avLst/>
          </a:prstGeom>
        </p:spPr>
        <p:txBody>
          <a:bodyPr wrap="none" lIns="91440" tIns="45720" rIns="91440" bIns="45720">
            <a:spAutoFit/>
          </a:bodyPr>
          <a:lstStyle/>
          <a:p>
            <a:pPr algn="l"/>
            <a:r>
              <a:rPr lang="zh-CN" altLang="en-US" sz="4800" b="1" dirty="0" smtClean="0">
                <a:solidFill>
                  <a:schemeClr val="bg1"/>
                </a:solidFill>
                <a:cs typeface="+mn-ea"/>
                <a:sym typeface="+mn-lt"/>
              </a:rPr>
              <a:t>标题</a:t>
            </a:r>
          </a:p>
        </p:txBody>
      </p:sp>
      <p:grpSp>
        <p:nvGrpSpPr>
          <p:cNvPr id="2" name="组合 1"/>
          <p:cNvGrpSpPr/>
          <p:nvPr/>
        </p:nvGrpSpPr>
        <p:grpSpPr>
          <a:xfrm>
            <a:off x="7785607" y="2366028"/>
            <a:ext cx="1602939" cy="1535833"/>
            <a:chOff x="5838755" y="1774521"/>
            <a:chExt cx="1202204" cy="1151875"/>
          </a:xfrm>
        </p:grpSpPr>
        <p:grpSp>
          <p:nvGrpSpPr>
            <p:cNvPr id="31" name="组合 30"/>
            <p:cNvGrpSpPr/>
            <p:nvPr/>
          </p:nvGrpSpPr>
          <p:grpSpPr>
            <a:xfrm>
              <a:off x="5838755" y="1774521"/>
              <a:ext cx="1188243" cy="868216"/>
              <a:chOff x="9140243" y="2649839"/>
              <a:chExt cx="1584325" cy="1157621"/>
            </a:xfrm>
          </p:grpSpPr>
          <p:sp>
            <p:nvSpPr>
              <p:cNvPr id="32" name="矩形 31"/>
              <p:cNvSpPr/>
              <p:nvPr/>
            </p:nvSpPr>
            <p:spPr>
              <a:xfrm>
                <a:off x="9140243" y="2649839"/>
                <a:ext cx="1584325" cy="378460"/>
              </a:xfrm>
              <a:prstGeom prst="rect">
                <a:avLst/>
              </a:prstGeom>
            </p:spPr>
            <p:txBody>
              <a:bodyPr wrap="none">
                <a:spAutoFit/>
              </a:bodyPr>
              <a:lstStyle/>
              <a:p>
                <a:pPr algn="l">
                  <a:spcBef>
                    <a:spcPct val="0"/>
                  </a:spcBef>
                </a:pPr>
                <a:r>
                  <a:rPr kumimoji="1" lang="en-US" altLang="zh-CN" sz="1865" dirty="0" smtClean="0">
                    <a:solidFill>
                      <a:schemeClr val="bg1"/>
                    </a:solidFill>
                    <a:cs typeface="+mn-ea"/>
                    <a:sym typeface="+mn-lt"/>
                  </a:rPr>
                  <a:t>1-1 </a:t>
                </a:r>
                <a:r>
                  <a:rPr kumimoji="1" lang="zh-CN" altLang="en-US" sz="1865" dirty="0" smtClean="0">
                    <a:solidFill>
                      <a:schemeClr val="bg1"/>
                    </a:solidFill>
                    <a:cs typeface="+mn-ea"/>
                    <a:sym typeface="+mn-lt"/>
                  </a:rPr>
                  <a:t>添加标题</a:t>
                </a:r>
              </a:p>
            </p:txBody>
          </p:sp>
          <p:sp>
            <p:nvSpPr>
              <p:cNvPr id="33" name="矩形 32"/>
              <p:cNvSpPr/>
              <p:nvPr/>
            </p:nvSpPr>
            <p:spPr>
              <a:xfrm>
                <a:off x="9140243" y="3037021"/>
                <a:ext cx="1584325" cy="378460"/>
              </a:xfrm>
              <a:prstGeom prst="rect">
                <a:avLst/>
              </a:prstGeom>
            </p:spPr>
            <p:txBody>
              <a:bodyPr wrap="none">
                <a:spAutoFit/>
              </a:bodyPr>
              <a:lstStyle/>
              <a:p>
                <a:pPr algn="l"/>
                <a:r>
                  <a:rPr lang="en-US" altLang="zh-CN" sz="1865" dirty="0" smtClean="0">
                    <a:solidFill>
                      <a:schemeClr val="bg1"/>
                    </a:solidFill>
                    <a:cs typeface="+mn-ea"/>
                    <a:sym typeface="+mn-lt"/>
                  </a:rPr>
                  <a:t>1-2 </a:t>
                </a:r>
                <a:r>
                  <a:rPr lang="zh-CN" altLang="en-US" sz="1865" dirty="0" smtClean="0">
                    <a:solidFill>
                      <a:schemeClr val="bg1"/>
                    </a:solidFill>
                    <a:cs typeface="+mn-ea"/>
                    <a:sym typeface="+mn-lt"/>
                  </a:rPr>
                  <a:t>添加标题</a:t>
                </a:r>
              </a:p>
            </p:txBody>
          </p:sp>
          <p:sp>
            <p:nvSpPr>
              <p:cNvPr id="34" name="矩形 33"/>
              <p:cNvSpPr/>
              <p:nvPr/>
            </p:nvSpPr>
            <p:spPr>
              <a:xfrm>
                <a:off x="9140243" y="3429000"/>
                <a:ext cx="1584325" cy="378460"/>
              </a:xfrm>
              <a:prstGeom prst="rect">
                <a:avLst/>
              </a:prstGeom>
            </p:spPr>
            <p:txBody>
              <a:bodyPr wrap="none">
                <a:spAutoFit/>
              </a:bodyPr>
              <a:lstStyle/>
              <a:p>
                <a:pPr algn="l"/>
                <a:r>
                  <a:rPr kumimoji="1" lang="en-US" altLang="zh-CN" sz="1865" dirty="0" smtClean="0">
                    <a:solidFill>
                      <a:schemeClr val="bg1"/>
                    </a:solidFill>
                    <a:cs typeface="+mn-ea"/>
                    <a:sym typeface="+mn-lt"/>
                  </a:rPr>
                  <a:t>1-3 </a:t>
                </a:r>
                <a:r>
                  <a:rPr kumimoji="1" lang="zh-CN" altLang="en-US" sz="1865" dirty="0" smtClean="0">
                    <a:solidFill>
                      <a:schemeClr val="bg1"/>
                    </a:solidFill>
                    <a:cs typeface="+mn-ea"/>
                    <a:sym typeface="+mn-lt"/>
                  </a:rPr>
                  <a:t>添加标题</a:t>
                </a:r>
              </a:p>
            </p:txBody>
          </p:sp>
        </p:grpSp>
        <p:sp>
          <p:nvSpPr>
            <p:cNvPr id="38" name="矩形 37"/>
            <p:cNvSpPr/>
            <p:nvPr/>
          </p:nvSpPr>
          <p:spPr>
            <a:xfrm>
              <a:off x="5852715" y="2642551"/>
              <a:ext cx="1188244" cy="283845"/>
            </a:xfrm>
            <a:prstGeom prst="rect">
              <a:avLst/>
            </a:prstGeom>
          </p:spPr>
          <p:txBody>
            <a:bodyPr wrap="none">
              <a:spAutoFit/>
            </a:bodyPr>
            <a:lstStyle/>
            <a:p>
              <a:pPr algn="l"/>
              <a:r>
                <a:rPr kumimoji="1" lang="en-US" altLang="zh-CN" sz="1865" dirty="0" smtClean="0">
                  <a:solidFill>
                    <a:schemeClr val="bg1"/>
                  </a:solidFill>
                  <a:cs typeface="+mn-ea"/>
                  <a:sym typeface="+mn-lt"/>
                </a:rPr>
                <a:t>1-4 </a:t>
              </a:r>
              <a:r>
                <a:rPr kumimoji="1" lang="zh-CN" altLang="en-US" sz="1865" dirty="0" smtClean="0">
                  <a:solidFill>
                    <a:schemeClr val="bg1"/>
                  </a:solidFill>
                  <a:cs typeface="+mn-ea"/>
                  <a:sym typeface="+mn-lt"/>
                </a:rPr>
                <a:t>添加标题</a:t>
              </a:r>
            </a:p>
          </p:txBody>
        </p:sp>
      </p:grpSp>
      <p:pic>
        <p:nvPicPr>
          <p:cNvPr id="5" name="图片 4" descr="b97ff76c36ef06cdb85823658cbe0f91"/>
          <p:cNvPicPr>
            <a:picLocks noChangeAspect="1"/>
          </p:cNvPicPr>
          <p:nvPr/>
        </p:nvPicPr>
        <p:blipFill>
          <a:blip r:embed="rId3" cstate="screen"/>
          <a:stretch>
            <a:fillRect/>
          </a:stretch>
        </p:blipFill>
        <p:spPr>
          <a:xfrm>
            <a:off x="1174750" y="728345"/>
            <a:ext cx="3173730" cy="3173730"/>
          </a:xfrm>
          <a:prstGeom prst="rect">
            <a:avLst/>
          </a:prstGeom>
        </p:spPr>
      </p:pic>
    </p:spTree>
  </p:cSld>
  <p:clrMapOvr>
    <a:masterClrMapping/>
  </p:clrMapOvr>
  <p:transition advTm="463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26"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grpSp>
        <p:nvGrpSpPr>
          <p:cNvPr id="22" name="组合 21"/>
          <p:cNvGrpSpPr/>
          <p:nvPr/>
        </p:nvGrpSpPr>
        <p:grpSpPr>
          <a:xfrm>
            <a:off x="8436791" y="2531963"/>
            <a:ext cx="2990972" cy="2992140"/>
            <a:chOff x="768366" y="1765300"/>
            <a:chExt cx="2992140" cy="2992140"/>
          </a:xfrm>
        </p:grpSpPr>
        <p:sp>
          <p:nvSpPr>
            <p:cNvPr id="23" name="椭圆 22"/>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sp>
          <p:nvSpPr>
            <p:cNvPr id="24" name="椭圆 23"/>
            <p:cNvSpPr/>
            <p:nvPr/>
          </p:nvSpPr>
          <p:spPr bwMode="auto">
            <a:xfrm>
              <a:off x="919898" y="1916832"/>
              <a:ext cx="2689076" cy="2689076"/>
            </a:xfrm>
            <a:prstGeom prst="ellipse">
              <a:avLst/>
            </a:prstGeom>
            <a:blipFill rotWithShape="1">
              <a:blip r:embed="rId4"/>
              <a:stretch>
                <a:fillRect/>
              </a:stretch>
            </a:blip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grpSp>
      <p:grpSp>
        <p:nvGrpSpPr>
          <p:cNvPr id="25" name="组合 24"/>
          <p:cNvGrpSpPr/>
          <p:nvPr/>
        </p:nvGrpSpPr>
        <p:grpSpPr>
          <a:xfrm>
            <a:off x="4426806" y="807123"/>
            <a:ext cx="2990972" cy="2992140"/>
            <a:chOff x="768366" y="1765300"/>
            <a:chExt cx="2992140" cy="2992140"/>
          </a:xfrm>
        </p:grpSpPr>
        <p:sp>
          <p:nvSpPr>
            <p:cNvPr id="26" name="椭圆 25"/>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sp>
          <p:nvSpPr>
            <p:cNvPr id="27" name="椭圆 26"/>
            <p:cNvSpPr/>
            <p:nvPr/>
          </p:nvSpPr>
          <p:spPr bwMode="auto">
            <a:xfrm>
              <a:off x="919898" y="1916832"/>
              <a:ext cx="2689076" cy="2689076"/>
            </a:xfrm>
            <a:prstGeom prst="ellipse">
              <a:avLst/>
            </a:prstGeom>
            <a:blipFill rotWithShape="1">
              <a:blip r:embed="rId5"/>
              <a:stretch>
                <a:fillRect/>
              </a:stretch>
            </a:blip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grpSp>
      <p:grpSp>
        <p:nvGrpSpPr>
          <p:cNvPr id="28" name="组合 27"/>
          <p:cNvGrpSpPr/>
          <p:nvPr/>
        </p:nvGrpSpPr>
        <p:grpSpPr>
          <a:xfrm>
            <a:off x="800799" y="3007042"/>
            <a:ext cx="2990972" cy="2992140"/>
            <a:chOff x="768366" y="1765300"/>
            <a:chExt cx="2992140" cy="2992140"/>
          </a:xfrm>
        </p:grpSpPr>
        <p:sp>
          <p:nvSpPr>
            <p:cNvPr id="29" name="椭圆 28"/>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sp>
          <p:nvSpPr>
            <p:cNvPr id="30" name="椭圆 29"/>
            <p:cNvSpPr/>
            <p:nvPr/>
          </p:nvSpPr>
          <p:spPr bwMode="auto">
            <a:xfrm>
              <a:off x="919898" y="1916832"/>
              <a:ext cx="2689076" cy="2689076"/>
            </a:xfrm>
            <a:prstGeom prst="ellipse">
              <a:avLst/>
            </a:prstGeom>
            <a:blipFill rotWithShape="1">
              <a:blip r:embed="rId6" cstate="screen"/>
              <a:stretch>
                <a:fillRect/>
              </a:stretch>
            </a:blip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685165"/>
              <a:endParaRPr lang="zh-CN" altLang="en-US" sz="1465">
                <a:cs typeface="+mn-ea"/>
                <a:sym typeface="+mn-lt"/>
              </a:endParaRPr>
            </a:p>
          </p:txBody>
        </p:sp>
      </p:grpSp>
      <p:sp>
        <p:nvSpPr>
          <p:cNvPr id="31" name="椭圆 30"/>
          <p:cNvSpPr/>
          <p:nvPr/>
        </p:nvSpPr>
        <p:spPr bwMode="auto">
          <a:xfrm>
            <a:off x="720003" y="2968263"/>
            <a:ext cx="959616" cy="959991"/>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865">
              <a:solidFill>
                <a:schemeClr val="tx1">
                  <a:lumMod val="85000"/>
                  <a:lumOff val="15000"/>
                </a:schemeClr>
              </a:solidFill>
              <a:cs typeface="+mn-ea"/>
              <a:sym typeface="+mn-lt"/>
            </a:endParaRPr>
          </a:p>
        </p:txBody>
      </p:sp>
      <p:sp>
        <p:nvSpPr>
          <p:cNvPr id="32" name="椭圆 31"/>
          <p:cNvSpPr/>
          <p:nvPr/>
        </p:nvSpPr>
        <p:spPr bwMode="auto">
          <a:xfrm>
            <a:off x="4548668" y="537225"/>
            <a:ext cx="959616" cy="959991"/>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865">
              <a:solidFill>
                <a:schemeClr val="tx1">
                  <a:lumMod val="85000"/>
                  <a:lumOff val="15000"/>
                </a:schemeClr>
              </a:solidFill>
              <a:cs typeface="+mn-ea"/>
              <a:sym typeface="+mn-lt"/>
            </a:endParaRPr>
          </a:p>
        </p:txBody>
      </p:sp>
      <p:sp>
        <p:nvSpPr>
          <p:cNvPr id="33" name="椭圆 32"/>
          <p:cNvSpPr/>
          <p:nvPr/>
        </p:nvSpPr>
        <p:spPr bwMode="auto">
          <a:xfrm>
            <a:off x="8433748" y="2564691"/>
            <a:ext cx="959616" cy="959991"/>
          </a:xfrm>
          <a:prstGeom prst="ellipse">
            <a:avLst/>
          </a:prstGeom>
          <a:solidFill>
            <a:schemeClr val="accent1">
              <a:alpha val="24000"/>
            </a:schemeClr>
          </a:solidFill>
          <a:ln w="12700" cmpd="sng">
            <a:solidFill>
              <a:schemeClr val="accent1"/>
            </a:solidFill>
            <a:miter lim="800000"/>
          </a:ln>
        </p:spPr>
        <p:txBody>
          <a:bodyPr anchor="ctr"/>
          <a:lstStyle/>
          <a:p>
            <a:pPr algn="ctr"/>
            <a:endParaRPr lang="zh-CN" altLang="en-US" sz="1865">
              <a:solidFill>
                <a:schemeClr val="tx1">
                  <a:lumMod val="85000"/>
                  <a:lumOff val="15000"/>
                </a:schemeClr>
              </a:solidFill>
              <a:cs typeface="+mn-ea"/>
              <a:sym typeface="+mn-lt"/>
            </a:endParaRPr>
          </a:p>
        </p:txBody>
      </p:sp>
      <p:sp>
        <p:nvSpPr>
          <p:cNvPr id="34" name="TextBox 33"/>
          <p:cNvSpPr txBox="1"/>
          <p:nvPr/>
        </p:nvSpPr>
        <p:spPr>
          <a:xfrm>
            <a:off x="752770" y="3214873"/>
            <a:ext cx="894080" cy="377190"/>
          </a:xfrm>
          <a:prstGeom prst="rect">
            <a:avLst/>
          </a:prstGeom>
          <a:noFill/>
        </p:spPr>
        <p:txBody>
          <a:bodyPr wrap="none" lIns="91416" tIns="45708" rIns="91416" bIns="45708" rtlCol="0">
            <a:spAutoFit/>
          </a:bodyPr>
          <a:lstStyle/>
          <a:p>
            <a:pPr algn="ctr"/>
            <a:r>
              <a:rPr lang="zh-CN" altLang="en-US" sz="1865" dirty="0" smtClean="0">
                <a:solidFill>
                  <a:schemeClr val="tx1">
                    <a:lumMod val="85000"/>
                    <a:lumOff val="15000"/>
                  </a:schemeClr>
                </a:solidFill>
                <a:cs typeface="+mn-ea"/>
                <a:sym typeface="+mn-lt"/>
              </a:rPr>
              <a:t>标题一</a:t>
            </a:r>
          </a:p>
        </p:txBody>
      </p:sp>
      <p:sp>
        <p:nvSpPr>
          <p:cNvPr id="35" name="TextBox 34"/>
          <p:cNvSpPr txBox="1"/>
          <p:nvPr/>
        </p:nvSpPr>
        <p:spPr>
          <a:xfrm>
            <a:off x="4578739" y="819082"/>
            <a:ext cx="894080" cy="377190"/>
          </a:xfrm>
          <a:prstGeom prst="rect">
            <a:avLst/>
          </a:prstGeom>
          <a:noFill/>
        </p:spPr>
        <p:txBody>
          <a:bodyPr wrap="none" lIns="91416" tIns="45708" rIns="91416" bIns="45708" rtlCol="0">
            <a:spAutoFit/>
          </a:bodyPr>
          <a:lstStyle/>
          <a:p>
            <a:pPr algn="ctr"/>
            <a:r>
              <a:rPr lang="zh-CN" altLang="en-US" sz="1865" dirty="0" smtClean="0">
                <a:solidFill>
                  <a:schemeClr val="tx1">
                    <a:lumMod val="85000"/>
                    <a:lumOff val="15000"/>
                  </a:schemeClr>
                </a:solidFill>
                <a:cs typeface="+mn-ea"/>
                <a:sym typeface="+mn-lt"/>
              </a:rPr>
              <a:t>标题二</a:t>
            </a:r>
          </a:p>
        </p:txBody>
      </p:sp>
      <p:sp>
        <p:nvSpPr>
          <p:cNvPr id="36" name="TextBox 35"/>
          <p:cNvSpPr txBox="1"/>
          <p:nvPr/>
        </p:nvSpPr>
        <p:spPr>
          <a:xfrm>
            <a:off x="8480599" y="2830830"/>
            <a:ext cx="894080" cy="377190"/>
          </a:xfrm>
          <a:prstGeom prst="rect">
            <a:avLst/>
          </a:prstGeom>
          <a:noFill/>
        </p:spPr>
        <p:txBody>
          <a:bodyPr wrap="none" lIns="91416" tIns="45708" rIns="91416" bIns="45708" rtlCol="0">
            <a:spAutoFit/>
          </a:bodyPr>
          <a:lstStyle/>
          <a:p>
            <a:pPr algn="ctr"/>
            <a:r>
              <a:rPr lang="zh-CN" altLang="en-US" sz="1865" dirty="0" smtClean="0">
                <a:solidFill>
                  <a:schemeClr val="tx1">
                    <a:lumMod val="85000"/>
                    <a:lumOff val="15000"/>
                  </a:schemeClr>
                </a:solidFill>
                <a:cs typeface="+mn-ea"/>
                <a:sym typeface="+mn-lt"/>
              </a:rPr>
              <a:t>标题三</a:t>
            </a:r>
          </a:p>
        </p:txBody>
      </p:sp>
      <p:sp>
        <p:nvSpPr>
          <p:cNvPr id="37" name="TextBox 36"/>
          <p:cNvSpPr txBox="1"/>
          <p:nvPr/>
        </p:nvSpPr>
        <p:spPr>
          <a:xfrm>
            <a:off x="1053858" y="1209379"/>
            <a:ext cx="2591276" cy="1264285"/>
          </a:xfrm>
          <a:prstGeom prst="rect">
            <a:avLst/>
          </a:prstGeom>
          <a:noFill/>
        </p:spPr>
        <p:txBody>
          <a:bodyPr wrap="square" lIns="91416" tIns="45708" rIns="91416" bIns="45708" rtlCol="0">
            <a:spAutoFit/>
          </a:bodyPr>
          <a:lstStyle/>
          <a:p>
            <a:pPr>
              <a:lnSpc>
                <a:spcPct val="130000"/>
              </a:lnSpc>
            </a:pPr>
            <a:r>
              <a:rPr lang="zh-CN" altLang="en-US" sz="1465" dirty="0">
                <a:solidFill>
                  <a:sysClr val="windowText" lastClr="000000"/>
                </a:solidFill>
                <a:cs typeface="+mn-ea"/>
                <a:sym typeface="+mn-lt"/>
              </a:rPr>
              <a:t>您的内容打在这里，或者通过复制您的文本后，在此框中选择粘贴，并选择只保留文字</a:t>
            </a:r>
            <a:r>
              <a:rPr lang="zh-CN" altLang="en-US" sz="1465" dirty="0" smtClean="0">
                <a:solidFill>
                  <a:sysClr val="windowText" lastClr="000000"/>
                </a:solidFill>
                <a:cs typeface="+mn-ea"/>
                <a:sym typeface="+mn-lt"/>
              </a:rPr>
              <a:t>。</a:t>
            </a:r>
            <a:endParaRPr lang="en-US" altLang="zh-CN" sz="1465" dirty="0">
              <a:solidFill>
                <a:sysClr val="windowText" lastClr="000000"/>
              </a:solidFill>
              <a:cs typeface="+mn-ea"/>
              <a:sym typeface="+mn-lt"/>
            </a:endParaRPr>
          </a:p>
        </p:txBody>
      </p:sp>
      <p:sp>
        <p:nvSpPr>
          <p:cNvPr id="38" name="TextBox 37"/>
          <p:cNvSpPr txBox="1"/>
          <p:nvPr/>
        </p:nvSpPr>
        <p:spPr>
          <a:xfrm>
            <a:off x="4671944" y="4015885"/>
            <a:ext cx="2591276" cy="1264285"/>
          </a:xfrm>
          <a:prstGeom prst="rect">
            <a:avLst/>
          </a:prstGeom>
          <a:noFill/>
        </p:spPr>
        <p:txBody>
          <a:bodyPr wrap="square" lIns="91416" tIns="45708" rIns="91416" bIns="45708" rtlCol="0">
            <a:spAutoFit/>
          </a:bodyPr>
          <a:lstStyle/>
          <a:p>
            <a:pPr>
              <a:lnSpc>
                <a:spcPct val="130000"/>
              </a:lnSpc>
            </a:pPr>
            <a:r>
              <a:rPr lang="zh-CN" altLang="en-US" sz="1465" dirty="0">
                <a:solidFill>
                  <a:sysClr val="windowText" lastClr="000000"/>
                </a:solidFill>
                <a:cs typeface="+mn-ea"/>
                <a:sym typeface="+mn-lt"/>
              </a:rPr>
              <a:t>您的内容打在这里，或者通过复制您的文本后，在此框中选择粘贴，并选择只保留文字。</a:t>
            </a:r>
          </a:p>
        </p:txBody>
      </p:sp>
      <p:sp>
        <p:nvSpPr>
          <p:cNvPr id="39" name="TextBox 38"/>
          <p:cNvSpPr txBox="1"/>
          <p:nvPr/>
        </p:nvSpPr>
        <p:spPr>
          <a:xfrm>
            <a:off x="8721662" y="637685"/>
            <a:ext cx="2591276" cy="1264285"/>
          </a:xfrm>
          <a:prstGeom prst="rect">
            <a:avLst/>
          </a:prstGeom>
          <a:noFill/>
        </p:spPr>
        <p:txBody>
          <a:bodyPr wrap="square" lIns="91416" tIns="45708" rIns="91416" bIns="45708" rtlCol="0">
            <a:spAutoFit/>
          </a:bodyPr>
          <a:lstStyle/>
          <a:p>
            <a:pPr>
              <a:lnSpc>
                <a:spcPct val="130000"/>
              </a:lnSpc>
            </a:pPr>
            <a:r>
              <a:rPr lang="zh-CN" altLang="en-US" sz="1465" dirty="0">
                <a:solidFill>
                  <a:sysClr val="windowText" lastClr="000000"/>
                </a:solidFill>
                <a:cs typeface="+mn-ea"/>
                <a:sym typeface="+mn-lt"/>
              </a:rPr>
              <a:t>您的内容打在这里，或者通过复制您的文本后，在此框中选择粘贴，并选择只保留文字。</a:t>
            </a:r>
          </a:p>
        </p:txBody>
      </p:sp>
    </p:spTree>
  </p:cSld>
  <p:clrMapOvr>
    <a:masterClrMapping/>
  </p:clrMapOvr>
  <p:transition advTm="514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Scale>
                                      <p:cBhvr>
                                        <p:cTn id="17"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1"/>
                                        </p:tgtEl>
                                        <p:attrNameLst>
                                          <p:attrName>ppt_x</p:attrName>
                                          <p:attrName>ppt_y</p:attrName>
                                        </p:attrNameLst>
                                      </p:cBhvr>
                                    </p:animMotion>
                                    <p:animEffect transition="in" filter="fade">
                                      <p:cBhvr>
                                        <p:cTn id="19" dur="500"/>
                                        <p:tgtEl>
                                          <p:spTgt spid="31"/>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Scale>
                                      <p:cBhvr>
                                        <p:cTn id="22"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4"/>
                                        </p:tgtEl>
                                        <p:attrNameLst>
                                          <p:attrName>ppt_x</p:attrName>
                                          <p:attrName>ppt_y</p:attrName>
                                        </p:attrNameLst>
                                      </p:cBhvr>
                                    </p:animMotion>
                                    <p:animEffect transition="in" filter="fade">
                                      <p:cBhvr>
                                        <p:cTn id="24" dur="500"/>
                                        <p:tgtEl>
                                          <p:spTgt spid="34"/>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childTnLst>
                          </p:cTn>
                        </p:par>
                        <p:par>
                          <p:cTn id="35" fill="hold">
                            <p:stCondLst>
                              <p:cond delay="2500"/>
                            </p:stCondLst>
                            <p:childTnLst>
                              <p:par>
                                <p:cTn id="36" presetID="52"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Scale>
                                      <p:cBhvr>
                                        <p:cTn id="38"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32"/>
                                        </p:tgtEl>
                                        <p:attrNameLst>
                                          <p:attrName>ppt_x</p:attrName>
                                          <p:attrName>ppt_y</p:attrName>
                                        </p:attrNameLst>
                                      </p:cBhvr>
                                    </p:animMotion>
                                    <p:animEffect transition="in" filter="fade">
                                      <p:cBhvr>
                                        <p:cTn id="40" dur="500"/>
                                        <p:tgtEl>
                                          <p:spTgt spid="32"/>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Scale>
                                      <p:cBhvr>
                                        <p:cTn id="43"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35"/>
                                        </p:tgtEl>
                                        <p:attrNameLst>
                                          <p:attrName>ppt_x</p:attrName>
                                          <p:attrName>ppt_y</p:attrName>
                                        </p:attrNameLst>
                                      </p:cBhvr>
                                    </p:animMotion>
                                    <p:animEffect transition="in" filter="fade">
                                      <p:cBhvr>
                                        <p:cTn id="45" dur="500"/>
                                        <p:tgtEl>
                                          <p:spTgt spid="35"/>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ppt_x</p:attrName>
                                        </p:attrNameLst>
                                      </p:cBhvr>
                                      <p:tavLst>
                                        <p:tav tm="0">
                                          <p:val>
                                            <p:strVal val="#ppt_x"/>
                                          </p:val>
                                        </p:tav>
                                        <p:tav tm="100000">
                                          <p:val>
                                            <p:strVal val="#ppt_x"/>
                                          </p:val>
                                        </p:tav>
                                      </p:tavLst>
                                    </p:anim>
                                    <p:anim calcmode="lin" valueType="num">
                                      <p:cBhvr>
                                        <p:cTn id="51" dur="5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childTnLst>
                          </p:cTn>
                        </p:par>
                        <p:par>
                          <p:cTn id="56" fill="hold">
                            <p:stCondLst>
                              <p:cond delay="4000"/>
                            </p:stCondLst>
                            <p:childTnLst>
                              <p:par>
                                <p:cTn id="57" presetID="5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Scale>
                                      <p:cBhvr>
                                        <p:cTn id="59"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33"/>
                                        </p:tgtEl>
                                        <p:attrNameLst>
                                          <p:attrName>ppt_x</p:attrName>
                                          <p:attrName>ppt_y</p:attrName>
                                        </p:attrNameLst>
                                      </p:cBhvr>
                                    </p:animMotion>
                                    <p:animEffect transition="in" filter="fade">
                                      <p:cBhvr>
                                        <p:cTn id="61" dur="500"/>
                                        <p:tgtEl>
                                          <p:spTgt spid="33"/>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Scale>
                                      <p:cBhvr>
                                        <p:cTn id="64"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36"/>
                                        </p:tgtEl>
                                        <p:attrNameLst>
                                          <p:attrName>ppt_x</p:attrName>
                                          <p:attrName>ppt_y</p:attrName>
                                        </p:attrNameLst>
                                      </p:cBhvr>
                                    </p:animMotion>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pic>
        <p:nvPicPr>
          <p:cNvPr id="6" name="Picture 2" descr="C:\Users\Administrator\Desktop\爱国\64k58PICaYW.jpg64k58PICaYW"/>
          <p:cNvPicPr>
            <a:picLocks noChangeAspect="1" noChangeArrowheads="1"/>
          </p:cNvPicPr>
          <p:nvPr/>
        </p:nvPicPr>
        <p:blipFill>
          <a:blip r:embed="rId4" cstate="screen"/>
          <a:srcRect/>
          <a:stretch>
            <a:fillRect/>
          </a:stretch>
        </p:blipFill>
        <p:spPr bwMode="auto">
          <a:xfrm>
            <a:off x="1510665" y="3966210"/>
            <a:ext cx="3042920" cy="190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Administrator\Desktop\爱国\001aa04b652e0cf95a3c03.jpg001aa04b652e0cf95a3c03"/>
          <p:cNvPicPr>
            <a:picLocks noChangeAspect="1" noChangeArrowheads="1"/>
          </p:cNvPicPr>
          <p:nvPr/>
        </p:nvPicPr>
        <p:blipFill>
          <a:blip r:embed="rId5"/>
          <a:srcRect/>
          <a:stretch>
            <a:fillRect/>
          </a:stretch>
        </p:blipFill>
        <p:spPr bwMode="auto">
          <a:xfrm>
            <a:off x="4554220" y="3966210"/>
            <a:ext cx="3103245" cy="190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Administrator\Desktop\爱国\QQ截图20170120001237.jpgQQ截图20170120001237"/>
          <p:cNvPicPr>
            <a:picLocks noChangeAspect="1" noChangeArrowheads="1"/>
          </p:cNvPicPr>
          <p:nvPr/>
        </p:nvPicPr>
        <p:blipFill>
          <a:blip r:embed="rId6" cstate="screen"/>
          <a:srcRect/>
          <a:stretch>
            <a:fillRect/>
          </a:stretch>
        </p:blipFill>
        <p:spPr bwMode="auto">
          <a:xfrm>
            <a:off x="7658100" y="3966210"/>
            <a:ext cx="3003550" cy="190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stCxn id="13" idx="6"/>
            <a:endCxn id="12" idx="2"/>
          </p:cNvCxnSpPr>
          <p:nvPr/>
        </p:nvCxnSpPr>
        <p:spPr>
          <a:xfrm>
            <a:off x="2607967" y="2342253"/>
            <a:ext cx="100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4"/>
          <p:cNvSpPr>
            <a:spLocks noChangeArrowheads="1"/>
          </p:cNvSpPr>
          <p:nvPr/>
        </p:nvSpPr>
        <p:spPr bwMode="auto">
          <a:xfrm>
            <a:off x="3613239" y="1660873"/>
            <a:ext cx="1362937" cy="1362760"/>
          </a:xfrm>
          <a:prstGeom prst="ellipse">
            <a:avLst/>
          </a:prstGeom>
          <a:noFill/>
          <a:ln w="127000">
            <a:solidFill>
              <a:schemeClr val="accent1"/>
            </a:solidFill>
            <a:round/>
          </a:ln>
        </p:spPr>
        <p:txBody>
          <a:bodyPr vert="horz" wrap="square" lIns="36000" tIns="45720" rIns="36000" bIns="45720" numCol="1" anchor="ctr" anchorCtr="0" compatLnSpc="1"/>
          <a:lstStyle/>
          <a:p>
            <a:pPr algn="ctr"/>
            <a:r>
              <a:rPr lang="zh-CN" altLang="en-US" sz="1600" dirty="0">
                <a:solidFill>
                  <a:schemeClr val="tx1">
                    <a:lumMod val="85000"/>
                    <a:lumOff val="15000"/>
                  </a:schemeClr>
                </a:solidFill>
                <a:cs typeface="+mn-ea"/>
                <a:sym typeface="+mn-lt"/>
              </a:rPr>
              <a:t>点击添加说明文字</a:t>
            </a:r>
          </a:p>
        </p:txBody>
      </p:sp>
      <p:sp>
        <p:nvSpPr>
          <p:cNvPr id="13" name="Oval 15"/>
          <p:cNvSpPr>
            <a:spLocks noChangeArrowheads="1"/>
          </p:cNvSpPr>
          <p:nvPr/>
        </p:nvSpPr>
        <p:spPr bwMode="auto">
          <a:xfrm>
            <a:off x="1509836" y="1791836"/>
            <a:ext cx="1098131" cy="1100836"/>
          </a:xfrm>
          <a:prstGeom prst="ellipse">
            <a:avLst/>
          </a:prstGeom>
          <a:noFill/>
          <a:ln w="127000">
            <a:solidFill>
              <a:schemeClr val="accent1"/>
            </a:solidFill>
            <a:round/>
          </a:ln>
          <a:effectLst/>
        </p:spPr>
        <p:txBody>
          <a:bodyPr vert="horz" wrap="square" lIns="91440" tIns="45720" rIns="91440" bIns="45720" numCol="1" anchor="ctr" anchorCtr="0" compatLnSpc="1"/>
          <a:lstStyle/>
          <a:p>
            <a:pPr algn="ctr"/>
            <a:r>
              <a:rPr lang="zh-CN" altLang="en-US" sz="2000" dirty="0">
                <a:solidFill>
                  <a:schemeClr val="tx1">
                    <a:lumMod val="85000"/>
                    <a:lumOff val="15000"/>
                  </a:schemeClr>
                </a:solidFill>
                <a:cs typeface="+mn-ea"/>
                <a:sym typeface="+mn-lt"/>
              </a:rPr>
              <a:t>添加标题</a:t>
            </a:r>
          </a:p>
        </p:txBody>
      </p:sp>
      <p:grpSp>
        <p:nvGrpSpPr>
          <p:cNvPr id="14" name="Group 22"/>
          <p:cNvGrpSpPr/>
          <p:nvPr/>
        </p:nvGrpSpPr>
        <p:grpSpPr bwMode="auto">
          <a:xfrm>
            <a:off x="6476735" y="1198661"/>
            <a:ext cx="1133475" cy="50323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865">
                <a:solidFill>
                  <a:schemeClr val="tx1">
                    <a:lumMod val="85000"/>
                    <a:lumOff val="15000"/>
                  </a:schemeClr>
                </a:solidFill>
                <a:cs typeface="+mn-ea"/>
                <a:sym typeface="+mn-lt"/>
              </a:endParaRPr>
            </a:p>
          </p:txBody>
        </p:sp>
        <p:sp>
          <p:nvSpPr>
            <p:cNvPr id="18"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865" dirty="0">
                  <a:solidFill>
                    <a:schemeClr val="tx1">
                      <a:lumMod val="85000"/>
                      <a:lumOff val="15000"/>
                    </a:schemeClr>
                  </a:solidFill>
                  <a:cs typeface="+mn-ea"/>
                  <a:sym typeface="+mn-lt"/>
                </a:rPr>
                <a:t>关键字</a:t>
              </a:r>
            </a:p>
          </p:txBody>
        </p:sp>
      </p:grpSp>
      <p:sp>
        <p:nvSpPr>
          <p:cNvPr id="19" name="矩形 60"/>
          <p:cNvSpPr>
            <a:spLocks noChangeArrowheads="1"/>
          </p:cNvSpPr>
          <p:nvPr/>
        </p:nvSpPr>
        <p:spPr bwMode="auto">
          <a:xfrm>
            <a:off x="7799584" y="1142901"/>
            <a:ext cx="3336429" cy="6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tx1">
                    <a:lumMod val="85000"/>
                    <a:lumOff val="15000"/>
                  </a:schemeClr>
                </a:solidFill>
                <a:cs typeface="+mn-ea"/>
                <a:sym typeface="+mn-lt"/>
              </a:rPr>
              <a:t>单击此处添加文本单击此处添加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smtClean="0">
              <a:solidFill>
                <a:schemeClr val="tx1">
                  <a:lumMod val="85000"/>
                  <a:lumOff val="15000"/>
                </a:schemeClr>
              </a:solidFill>
              <a:cs typeface="+mn-ea"/>
              <a:sym typeface="+mn-lt"/>
            </a:endParaRPr>
          </a:p>
          <a:p>
            <a:pPr>
              <a:lnSpc>
                <a:spcPct val="130000"/>
              </a:lnSpc>
            </a:pPr>
            <a:r>
              <a:rPr lang="zh-CN" altLang="en-US" sz="1335" dirty="0" smtClean="0">
                <a:solidFill>
                  <a:schemeClr val="tx1">
                    <a:lumMod val="85000"/>
                    <a:lumOff val="15000"/>
                  </a:schemeClr>
                </a:solidFill>
                <a:cs typeface="+mn-ea"/>
                <a:sym typeface="+mn-lt"/>
              </a:rPr>
              <a:t>单击</a:t>
            </a:r>
            <a:r>
              <a:rPr lang="zh-CN" altLang="en-US" sz="1335" dirty="0">
                <a:solidFill>
                  <a:schemeClr val="tx1">
                    <a:lumMod val="85000"/>
                    <a:lumOff val="15000"/>
                  </a:schemeClr>
                </a:solidFill>
                <a:cs typeface="+mn-ea"/>
                <a:sym typeface="+mn-lt"/>
              </a:rPr>
              <a:t>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a:solidFill>
                <a:schemeClr val="tx1">
                  <a:lumMod val="85000"/>
                  <a:lumOff val="15000"/>
                </a:schemeClr>
              </a:solidFill>
              <a:cs typeface="+mn-ea"/>
              <a:sym typeface="+mn-lt"/>
            </a:endParaRPr>
          </a:p>
        </p:txBody>
      </p:sp>
      <p:grpSp>
        <p:nvGrpSpPr>
          <p:cNvPr id="20" name="Group 22"/>
          <p:cNvGrpSpPr/>
          <p:nvPr/>
        </p:nvGrpSpPr>
        <p:grpSpPr bwMode="auto">
          <a:xfrm>
            <a:off x="6476735" y="2081229"/>
            <a:ext cx="1133475" cy="503239"/>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865">
                <a:solidFill>
                  <a:schemeClr val="tx1">
                    <a:lumMod val="85000"/>
                    <a:lumOff val="15000"/>
                  </a:schemeClr>
                </a:solidFill>
                <a:cs typeface="+mn-ea"/>
                <a:sym typeface="+mn-lt"/>
              </a:endParaRPr>
            </a:p>
          </p:txBody>
        </p:sp>
        <p:sp>
          <p:nvSpPr>
            <p:cNvPr id="22"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865" dirty="0">
                  <a:solidFill>
                    <a:schemeClr val="tx1">
                      <a:lumMod val="85000"/>
                      <a:lumOff val="15000"/>
                    </a:schemeClr>
                  </a:solidFill>
                  <a:cs typeface="+mn-ea"/>
                  <a:sym typeface="+mn-lt"/>
                </a:rPr>
                <a:t>关键字</a:t>
              </a:r>
            </a:p>
          </p:txBody>
        </p:sp>
      </p:grpSp>
      <p:sp>
        <p:nvSpPr>
          <p:cNvPr id="24" name="矩形 60"/>
          <p:cNvSpPr>
            <a:spLocks noChangeArrowheads="1"/>
          </p:cNvSpPr>
          <p:nvPr/>
        </p:nvSpPr>
        <p:spPr bwMode="auto">
          <a:xfrm>
            <a:off x="7799584" y="2025469"/>
            <a:ext cx="3336429" cy="6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tx1">
                    <a:lumMod val="85000"/>
                    <a:lumOff val="15000"/>
                  </a:schemeClr>
                </a:solidFill>
                <a:cs typeface="+mn-ea"/>
                <a:sym typeface="+mn-lt"/>
              </a:rPr>
              <a:t>单击此处添加文本单击此处添加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smtClean="0">
              <a:solidFill>
                <a:schemeClr val="tx1">
                  <a:lumMod val="85000"/>
                  <a:lumOff val="15000"/>
                </a:schemeClr>
              </a:solidFill>
              <a:cs typeface="+mn-ea"/>
              <a:sym typeface="+mn-lt"/>
            </a:endParaRPr>
          </a:p>
          <a:p>
            <a:pPr>
              <a:lnSpc>
                <a:spcPct val="130000"/>
              </a:lnSpc>
            </a:pPr>
            <a:r>
              <a:rPr lang="zh-CN" altLang="en-US" sz="1335" dirty="0" smtClean="0">
                <a:solidFill>
                  <a:schemeClr val="tx1">
                    <a:lumMod val="85000"/>
                    <a:lumOff val="15000"/>
                  </a:schemeClr>
                </a:solidFill>
                <a:cs typeface="+mn-ea"/>
                <a:sym typeface="+mn-lt"/>
              </a:rPr>
              <a:t>单击</a:t>
            </a:r>
            <a:r>
              <a:rPr lang="zh-CN" altLang="en-US" sz="1335" dirty="0">
                <a:solidFill>
                  <a:schemeClr val="tx1">
                    <a:lumMod val="85000"/>
                    <a:lumOff val="15000"/>
                  </a:schemeClr>
                </a:solidFill>
                <a:cs typeface="+mn-ea"/>
                <a:sym typeface="+mn-lt"/>
              </a:rPr>
              <a:t>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a:solidFill>
                <a:schemeClr val="tx1">
                  <a:lumMod val="85000"/>
                  <a:lumOff val="15000"/>
                </a:schemeClr>
              </a:solidFill>
              <a:cs typeface="+mn-ea"/>
              <a:sym typeface="+mn-lt"/>
            </a:endParaRPr>
          </a:p>
        </p:txBody>
      </p:sp>
      <p:grpSp>
        <p:nvGrpSpPr>
          <p:cNvPr id="25" name="Group 22"/>
          <p:cNvGrpSpPr/>
          <p:nvPr/>
        </p:nvGrpSpPr>
        <p:grpSpPr bwMode="auto">
          <a:xfrm>
            <a:off x="6476735" y="2976601"/>
            <a:ext cx="1133475" cy="503239"/>
            <a:chOff x="0" y="0"/>
            <a:chExt cx="1131895" cy="504056"/>
          </a:xfrm>
        </p:grpSpPr>
        <p:sp>
          <p:nvSpPr>
            <p:cNvPr id="26" name="矩形 46"/>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ln>
          </p:spPr>
          <p:txBody>
            <a:bodyPr anchor="ctr"/>
            <a:lstStyle/>
            <a:p>
              <a:pPr algn="ctr"/>
              <a:endParaRPr lang="zh-CN" altLang="zh-CN" sz="1865">
                <a:solidFill>
                  <a:schemeClr val="tx1">
                    <a:lumMod val="85000"/>
                    <a:lumOff val="15000"/>
                  </a:schemeClr>
                </a:solidFill>
                <a:cs typeface="+mn-ea"/>
                <a:sym typeface="+mn-lt"/>
              </a:endParaRPr>
            </a:p>
          </p:txBody>
        </p:sp>
        <p:sp>
          <p:nvSpPr>
            <p:cNvPr id="27"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algn="ctr"/>
              <a:r>
                <a:rPr lang="zh-CN" altLang="en-US" sz="1865">
                  <a:solidFill>
                    <a:schemeClr val="tx1">
                      <a:lumMod val="85000"/>
                      <a:lumOff val="15000"/>
                    </a:schemeClr>
                  </a:solidFill>
                  <a:cs typeface="+mn-ea"/>
                  <a:sym typeface="+mn-lt"/>
                </a:rPr>
                <a:t>关键字</a:t>
              </a:r>
            </a:p>
          </p:txBody>
        </p:sp>
      </p:grpSp>
      <p:sp>
        <p:nvSpPr>
          <p:cNvPr id="28" name="矩形 60"/>
          <p:cNvSpPr>
            <a:spLocks noChangeArrowheads="1"/>
          </p:cNvSpPr>
          <p:nvPr/>
        </p:nvSpPr>
        <p:spPr bwMode="auto">
          <a:xfrm>
            <a:off x="7799584" y="2920841"/>
            <a:ext cx="3336429" cy="6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tx1">
                    <a:lumMod val="85000"/>
                    <a:lumOff val="15000"/>
                  </a:schemeClr>
                </a:solidFill>
                <a:cs typeface="+mn-ea"/>
                <a:sym typeface="+mn-lt"/>
              </a:rPr>
              <a:t>单击此处添加文本单击此处添加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smtClean="0">
              <a:solidFill>
                <a:schemeClr val="tx1">
                  <a:lumMod val="85000"/>
                  <a:lumOff val="15000"/>
                </a:schemeClr>
              </a:solidFill>
              <a:cs typeface="+mn-ea"/>
              <a:sym typeface="+mn-lt"/>
            </a:endParaRPr>
          </a:p>
          <a:p>
            <a:pPr>
              <a:lnSpc>
                <a:spcPct val="130000"/>
              </a:lnSpc>
            </a:pPr>
            <a:r>
              <a:rPr lang="zh-CN" altLang="en-US" sz="1335" dirty="0" smtClean="0">
                <a:solidFill>
                  <a:schemeClr val="tx1">
                    <a:lumMod val="85000"/>
                    <a:lumOff val="15000"/>
                  </a:schemeClr>
                </a:solidFill>
                <a:cs typeface="+mn-ea"/>
                <a:sym typeface="+mn-lt"/>
              </a:rPr>
              <a:t>单击</a:t>
            </a:r>
            <a:r>
              <a:rPr lang="zh-CN" altLang="en-US" sz="1335" dirty="0">
                <a:solidFill>
                  <a:schemeClr val="tx1">
                    <a:lumMod val="85000"/>
                    <a:lumOff val="15000"/>
                  </a:schemeClr>
                </a:solidFill>
                <a:cs typeface="+mn-ea"/>
                <a:sym typeface="+mn-lt"/>
              </a:rPr>
              <a:t>此处添加文本单击此处添加</a:t>
            </a:r>
            <a:r>
              <a:rPr lang="zh-CN" altLang="en-US" sz="1335" dirty="0" smtClean="0">
                <a:solidFill>
                  <a:schemeClr val="tx1">
                    <a:lumMod val="85000"/>
                    <a:lumOff val="15000"/>
                  </a:schemeClr>
                </a:solidFill>
                <a:cs typeface="+mn-ea"/>
                <a:sym typeface="+mn-lt"/>
              </a:rPr>
              <a:t>文本</a:t>
            </a:r>
            <a:endParaRPr lang="en-US" altLang="zh-CN" sz="1335" dirty="0">
              <a:solidFill>
                <a:schemeClr val="tx1">
                  <a:lumMod val="85000"/>
                  <a:lumOff val="15000"/>
                </a:schemeClr>
              </a:solidFill>
              <a:cs typeface="+mn-ea"/>
              <a:sym typeface="+mn-lt"/>
            </a:endParaRPr>
          </a:p>
        </p:txBody>
      </p:sp>
      <p:grpSp>
        <p:nvGrpSpPr>
          <p:cNvPr id="29" name="组合 28"/>
          <p:cNvGrpSpPr/>
          <p:nvPr/>
        </p:nvGrpSpPr>
        <p:grpSpPr>
          <a:xfrm>
            <a:off x="5040483" y="1180854"/>
            <a:ext cx="1436761" cy="1777939"/>
            <a:chOff x="3851920" y="1083902"/>
            <a:chExt cx="1077571" cy="1333454"/>
          </a:xfrm>
        </p:grpSpPr>
        <p:cxnSp>
          <p:nvCxnSpPr>
            <p:cNvPr id="30" name="肘形连接符 29"/>
            <p:cNvCxnSpPr>
              <a:endCxn id="26" idx="1"/>
            </p:cNvCxnSpPr>
            <p:nvPr/>
          </p:nvCxnSpPr>
          <p:spPr>
            <a:xfrm rot="16200000" flipH="1">
              <a:off x="4348446" y="1836311"/>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肘形连接符 30"/>
            <p:cNvCxnSpPr>
              <a:endCxn id="15" idx="1"/>
            </p:cNvCxnSpPr>
            <p:nvPr/>
          </p:nvCxnSpPr>
          <p:spPr>
            <a:xfrm rot="5400000" flipH="1" flipV="1">
              <a:off x="4431981" y="1169584"/>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63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9" grpId="0"/>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3"/>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4" cstate="screen"/>
          <a:stretch>
            <a:fillRect/>
          </a:stretch>
        </p:blipFill>
        <p:spPr>
          <a:xfrm>
            <a:off x="95885" y="26670"/>
            <a:ext cx="932180" cy="932180"/>
          </a:xfrm>
          <a:prstGeom prst="rect">
            <a:avLst/>
          </a:prstGeom>
        </p:spPr>
      </p:pic>
      <p:sp>
        <p:nvSpPr>
          <p:cNvPr id="3" name="矩形 2"/>
          <p:cNvSpPr/>
          <p:nvPr/>
        </p:nvSpPr>
        <p:spPr>
          <a:xfrm>
            <a:off x="647646" y="1451119"/>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lang="zh-CN" altLang="en-US" sz="2665" b="1" dirty="0" smtClean="0">
                <a:solidFill>
                  <a:schemeClr val="bg1"/>
                </a:solidFill>
                <a:cs typeface="+mn-ea"/>
                <a:sym typeface="+mn-lt"/>
              </a:rPr>
              <a:t>项目</a:t>
            </a:r>
            <a:r>
              <a:rPr lang="en-US" altLang="zh-CN" sz="2665" b="1" dirty="0" smtClean="0">
                <a:solidFill>
                  <a:schemeClr val="bg1"/>
                </a:solidFill>
                <a:cs typeface="+mn-ea"/>
                <a:sym typeface="+mn-lt"/>
              </a:rPr>
              <a:t>1</a:t>
            </a:r>
            <a:r>
              <a:rPr lang="zh-CN" altLang="en-US" sz="2665" b="1" dirty="0" smtClean="0">
                <a:solidFill>
                  <a:schemeClr val="bg1"/>
                </a:solidFill>
                <a:cs typeface="+mn-ea"/>
                <a:sym typeface="+mn-lt"/>
              </a:rPr>
              <a:t>的标题</a:t>
            </a:r>
            <a:endParaRPr lang="en-US" altLang="zh-CN" sz="2665" b="1" dirty="0">
              <a:solidFill>
                <a:schemeClr val="bg1"/>
              </a:solidFill>
              <a:cs typeface="+mn-ea"/>
              <a:sym typeface="+mn-lt"/>
            </a:endParaRPr>
          </a:p>
          <a:p>
            <a:pPr>
              <a:lnSpc>
                <a:spcPct val="150000"/>
              </a:lnSpc>
            </a:pPr>
            <a:r>
              <a:rPr lang="zh-CN" altLang="en-US" sz="1600" dirty="0" smtClean="0">
                <a:solidFill>
                  <a:schemeClr val="bg1"/>
                </a:solidFill>
                <a:cs typeface="+mn-ea"/>
                <a:sym typeface="+mn-lt"/>
              </a:rPr>
              <a:t>此处添加项目</a:t>
            </a:r>
            <a:r>
              <a:rPr lang="en-US" altLang="zh-CN" sz="1600" dirty="0" smtClean="0">
                <a:solidFill>
                  <a:schemeClr val="bg1"/>
                </a:solidFill>
                <a:cs typeface="+mn-ea"/>
                <a:sym typeface="+mn-lt"/>
              </a:rPr>
              <a:t>1</a:t>
            </a:r>
            <a:r>
              <a:rPr lang="zh-CN" altLang="en-US" sz="1600" dirty="0" smtClean="0">
                <a:solidFill>
                  <a:schemeClr val="bg1"/>
                </a:solidFill>
                <a:cs typeface="+mn-ea"/>
                <a:sym typeface="+mn-lt"/>
              </a:rPr>
              <a:t>的文字说明</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此处添加项目</a:t>
            </a:r>
            <a:r>
              <a:rPr lang="en-US" altLang="zh-CN" sz="1600" dirty="0" smtClean="0">
                <a:solidFill>
                  <a:schemeClr val="bg1"/>
                </a:solidFill>
                <a:cs typeface="+mn-ea"/>
                <a:sym typeface="+mn-lt"/>
              </a:rPr>
              <a:t>1</a:t>
            </a:r>
            <a:r>
              <a:rPr lang="zh-CN" altLang="en-US" sz="1600" dirty="0" smtClean="0">
                <a:solidFill>
                  <a:schemeClr val="bg1"/>
                </a:solidFill>
                <a:cs typeface="+mn-ea"/>
                <a:sym typeface="+mn-lt"/>
              </a:rPr>
              <a:t>的文字说明</a:t>
            </a:r>
            <a:endParaRPr lang="zh-CN" altLang="en-US" sz="1600" dirty="0">
              <a:solidFill>
                <a:schemeClr val="bg1"/>
              </a:solidFill>
              <a:cs typeface="+mn-ea"/>
              <a:sym typeface="+mn-lt"/>
            </a:endParaRPr>
          </a:p>
        </p:txBody>
      </p:sp>
      <p:sp>
        <p:nvSpPr>
          <p:cNvPr id="2" name="矩形 1"/>
          <p:cNvSpPr/>
          <p:nvPr/>
        </p:nvSpPr>
        <p:spPr>
          <a:xfrm>
            <a:off x="4269164" y="1454691"/>
            <a:ext cx="3634217" cy="2112235"/>
          </a:xfrm>
          <a:prstGeom prst="rect">
            <a:avLst/>
          </a:prstGeom>
          <a:blipFill>
            <a:blip r:embed="rId5"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6" name="矩形 5"/>
          <p:cNvSpPr/>
          <p:nvPr/>
        </p:nvSpPr>
        <p:spPr>
          <a:xfrm>
            <a:off x="7890681" y="1451119"/>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lang="zh-CN" altLang="en-US" sz="2665" b="1" dirty="0">
                <a:solidFill>
                  <a:schemeClr val="bg1"/>
                </a:solidFill>
                <a:cs typeface="+mn-ea"/>
                <a:sym typeface="+mn-lt"/>
              </a:rPr>
              <a:t>项</a:t>
            </a:r>
            <a:r>
              <a:rPr lang="zh-CN" altLang="en-US" sz="2665" b="1" dirty="0" smtClean="0">
                <a:solidFill>
                  <a:schemeClr val="bg1"/>
                </a:solidFill>
                <a:cs typeface="+mn-ea"/>
                <a:sym typeface="+mn-lt"/>
              </a:rPr>
              <a:t>目</a:t>
            </a:r>
            <a:r>
              <a:rPr lang="en-US" altLang="zh-CN" sz="2665" b="1" dirty="0" smtClean="0">
                <a:solidFill>
                  <a:schemeClr val="bg1"/>
                </a:solidFill>
                <a:cs typeface="+mn-ea"/>
                <a:sym typeface="+mn-lt"/>
              </a:rPr>
              <a:t>2</a:t>
            </a:r>
            <a:r>
              <a:rPr lang="zh-CN" altLang="en-US" sz="2665" b="1" dirty="0" smtClean="0">
                <a:solidFill>
                  <a:schemeClr val="bg1"/>
                </a:solidFill>
                <a:cs typeface="+mn-ea"/>
                <a:sym typeface="+mn-lt"/>
              </a:rPr>
              <a:t>的</a:t>
            </a:r>
            <a:r>
              <a:rPr lang="zh-CN" altLang="en-US" sz="2665" b="1" dirty="0">
                <a:solidFill>
                  <a:schemeClr val="bg1"/>
                </a:solidFill>
                <a:cs typeface="+mn-ea"/>
                <a:sym typeface="+mn-lt"/>
              </a:rPr>
              <a:t>标题</a:t>
            </a:r>
            <a:endParaRPr lang="en-US" altLang="zh-CN" sz="2665" b="1"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2</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文字说明</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2</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a:t>
            </a:r>
            <a:r>
              <a:rPr lang="zh-CN" altLang="en-US" sz="1600" dirty="0" smtClean="0">
                <a:solidFill>
                  <a:schemeClr val="bg1"/>
                </a:solidFill>
                <a:cs typeface="+mn-ea"/>
                <a:sym typeface="+mn-lt"/>
              </a:rPr>
              <a:t>明</a:t>
            </a:r>
            <a:endParaRPr lang="zh-CN" altLang="en-US" sz="2400" dirty="0">
              <a:cs typeface="+mn-ea"/>
              <a:sym typeface="+mn-lt"/>
            </a:endParaRPr>
          </a:p>
        </p:txBody>
      </p:sp>
      <p:sp>
        <p:nvSpPr>
          <p:cNvPr id="7" name="矩形 6"/>
          <p:cNvSpPr/>
          <p:nvPr/>
        </p:nvSpPr>
        <p:spPr>
          <a:xfrm>
            <a:off x="647646" y="3554226"/>
            <a:ext cx="3634217" cy="2112235"/>
          </a:xfrm>
          <a:prstGeom prst="rect">
            <a:avLst/>
          </a:prstGeom>
          <a:blipFill>
            <a:blip r:embed="rId6"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9" name="矩形 8"/>
          <p:cNvSpPr/>
          <p:nvPr/>
        </p:nvSpPr>
        <p:spPr>
          <a:xfrm>
            <a:off x="4269164" y="3557798"/>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lang="zh-CN" altLang="en-US" sz="2665" b="1" dirty="0">
                <a:solidFill>
                  <a:schemeClr val="bg1"/>
                </a:solidFill>
                <a:cs typeface="+mn-ea"/>
                <a:sym typeface="+mn-lt"/>
              </a:rPr>
              <a:t>项</a:t>
            </a:r>
            <a:r>
              <a:rPr lang="zh-CN" altLang="en-US" sz="2665" b="1" dirty="0" smtClean="0">
                <a:solidFill>
                  <a:schemeClr val="bg1"/>
                </a:solidFill>
                <a:cs typeface="+mn-ea"/>
                <a:sym typeface="+mn-lt"/>
              </a:rPr>
              <a:t>目</a:t>
            </a:r>
            <a:r>
              <a:rPr lang="en-US" altLang="zh-CN" sz="2665" b="1" dirty="0" smtClean="0">
                <a:solidFill>
                  <a:schemeClr val="bg1"/>
                </a:solidFill>
                <a:cs typeface="+mn-ea"/>
                <a:sym typeface="+mn-lt"/>
              </a:rPr>
              <a:t>2</a:t>
            </a:r>
            <a:r>
              <a:rPr lang="zh-CN" altLang="en-US" sz="2665" b="1" dirty="0" smtClean="0">
                <a:solidFill>
                  <a:schemeClr val="bg1"/>
                </a:solidFill>
                <a:cs typeface="+mn-ea"/>
                <a:sym typeface="+mn-lt"/>
              </a:rPr>
              <a:t>的</a:t>
            </a:r>
            <a:r>
              <a:rPr lang="zh-CN" altLang="en-US" sz="2665" b="1" dirty="0">
                <a:solidFill>
                  <a:schemeClr val="bg1"/>
                </a:solidFill>
                <a:cs typeface="+mn-ea"/>
                <a:sym typeface="+mn-lt"/>
              </a:rPr>
              <a:t>标题</a:t>
            </a:r>
            <a:endParaRPr lang="en-US" altLang="zh-CN" sz="2665" b="1"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2</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文字说明</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2</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a:t>
            </a:r>
            <a:r>
              <a:rPr lang="zh-CN" altLang="en-US" sz="1600" dirty="0" smtClean="0">
                <a:solidFill>
                  <a:schemeClr val="bg1"/>
                </a:solidFill>
                <a:cs typeface="+mn-ea"/>
                <a:sym typeface="+mn-lt"/>
              </a:rPr>
              <a:t>明</a:t>
            </a:r>
            <a:endParaRPr lang="zh-CN" altLang="en-US" sz="2400" dirty="0">
              <a:cs typeface="+mn-ea"/>
              <a:sym typeface="+mn-lt"/>
            </a:endParaRPr>
          </a:p>
        </p:txBody>
      </p:sp>
      <p:sp>
        <p:nvSpPr>
          <p:cNvPr id="10" name="矩形 9"/>
          <p:cNvSpPr/>
          <p:nvPr/>
        </p:nvSpPr>
        <p:spPr>
          <a:xfrm>
            <a:off x="7890681" y="3554226"/>
            <a:ext cx="3634217" cy="2112235"/>
          </a:xfrm>
          <a:prstGeom prst="rect">
            <a:avLst/>
          </a:prstGeom>
          <a:blipFill>
            <a:blip r:embed="rId7"/>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11" name="矩形 10"/>
          <p:cNvSpPr/>
          <p:nvPr/>
        </p:nvSpPr>
        <p:spPr>
          <a:xfrm>
            <a:off x="657666" y="3557497"/>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sz="2665" b="1" dirty="0" smtClean="0">
                <a:solidFill>
                  <a:schemeClr val="bg1"/>
                </a:solidFill>
                <a:cs typeface="+mn-ea"/>
                <a:sym typeface="+mn-lt"/>
              </a:rPr>
              <a:t>单击此处添加名称</a:t>
            </a:r>
          </a:p>
          <a:p>
            <a:pPr>
              <a:lnSpc>
                <a:spcPct val="150000"/>
              </a:lnSpc>
            </a:pPr>
            <a:r>
              <a:rPr lang="zh-CN" altLang="en-US" sz="1600" dirty="0" smtClean="0">
                <a:solidFill>
                  <a:schemeClr val="bg1"/>
                </a:solidFill>
                <a:cs typeface="+mn-ea"/>
                <a:sym typeface="+mn-lt"/>
              </a:rPr>
              <a:t>此处添加项目</a:t>
            </a:r>
            <a:r>
              <a:rPr lang="en-US" altLang="zh-CN" sz="1600" dirty="0" smtClean="0">
                <a:solidFill>
                  <a:schemeClr val="bg1"/>
                </a:solidFill>
                <a:cs typeface="+mn-ea"/>
                <a:sym typeface="+mn-lt"/>
              </a:rPr>
              <a:t>4</a:t>
            </a:r>
            <a:r>
              <a:rPr lang="zh-CN" altLang="en-US" sz="1600" dirty="0" smtClean="0">
                <a:solidFill>
                  <a:schemeClr val="bg1"/>
                </a:solidFill>
                <a:cs typeface="+mn-ea"/>
                <a:sym typeface="+mn-lt"/>
              </a:rPr>
              <a:t>的文字说明</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此处添加项目</a:t>
            </a:r>
            <a:r>
              <a:rPr lang="en-US" altLang="zh-CN" sz="1600" dirty="0" smtClean="0">
                <a:solidFill>
                  <a:schemeClr val="bg1"/>
                </a:solidFill>
                <a:cs typeface="+mn-ea"/>
                <a:sym typeface="+mn-lt"/>
              </a:rPr>
              <a:t>4</a:t>
            </a:r>
            <a:r>
              <a:rPr lang="zh-CN" altLang="en-US" sz="1600" dirty="0" smtClean="0">
                <a:solidFill>
                  <a:schemeClr val="bg1"/>
                </a:solidFill>
                <a:cs typeface="+mn-ea"/>
                <a:sym typeface="+mn-lt"/>
              </a:rPr>
              <a:t>的文字说明</a:t>
            </a:r>
            <a:endParaRPr lang="zh-CN" altLang="en-US" sz="1600" dirty="0">
              <a:solidFill>
                <a:schemeClr val="bg1"/>
              </a:solidFill>
              <a:cs typeface="+mn-ea"/>
              <a:sym typeface="+mn-lt"/>
            </a:endParaRPr>
          </a:p>
        </p:txBody>
      </p:sp>
      <p:sp>
        <p:nvSpPr>
          <p:cNvPr id="12" name="矩形 11"/>
          <p:cNvSpPr/>
          <p:nvPr/>
        </p:nvSpPr>
        <p:spPr>
          <a:xfrm>
            <a:off x="4279184" y="3553678"/>
            <a:ext cx="3634217" cy="2112235"/>
          </a:xfrm>
          <a:prstGeom prst="rect">
            <a:avLst/>
          </a:prstGeom>
          <a:blipFill rotWithShape="1">
            <a:blip r:embed="rId8"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13" name="矩形 12"/>
          <p:cNvSpPr/>
          <p:nvPr/>
        </p:nvSpPr>
        <p:spPr>
          <a:xfrm>
            <a:off x="7900701" y="3560822"/>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sz="2665" b="1" dirty="0">
                <a:solidFill>
                  <a:schemeClr val="bg1"/>
                </a:solidFill>
                <a:cs typeface="+mn-ea"/>
                <a:sym typeface="+mn-lt"/>
              </a:rPr>
              <a:t>单击此处添加名称</a:t>
            </a: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6</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文字说明</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6</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a:t>
            </a:r>
            <a:r>
              <a:rPr lang="zh-CN" altLang="en-US" sz="1600" dirty="0" smtClean="0">
                <a:solidFill>
                  <a:schemeClr val="bg1"/>
                </a:solidFill>
                <a:cs typeface="+mn-ea"/>
                <a:sym typeface="+mn-lt"/>
              </a:rPr>
              <a:t>明</a:t>
            </a:r>
            <a:endParaRPr lang="zh-CN" altLang="en-US" sz="2400" dirty="0">
              <a:cs typeface="+mn-ea"/>
              <a:sym typeface="+mn-lt"/>
            </a:endParaRPr>
          </a:p>
        </p:txBody>
      </p:sp>
      <p:sp>
        <p:nvSpPr>
          <p:cNvPr id="14" name="矩形 13"/>
          <p:cNvSpPr/>
          <p:nvPr/>
        </p:nvSpPr>
        <p:spPr>
          <a:xfrm>
            <a:off x="657666" y="1451119"/>
            <a:ext cx="3634217" cy="2112235"/>
          </a:xfrm>
          <a:prstGeom prst="rect">
            <a:avLst/>
          </a:prstGeom>
          <a:blipFill rotWithShape="1">
            <a:blip r:embed="rId9"/>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
        <p:nvSpPr>
          <p:cNvPr id="15" name="矩形 14"/>
          <p:cNvSpPr/>
          <p:nvPr/>
        </p:nvSpPr>
        <p:spPr>
          <a:xfrm>
            <a:off x="4279184" y="1454938"/>
            <a:ext cx="3634217" cy="2112235"/>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nSpc>
                <a:spcPct val="150000"/>
              </a:lnSpc>
            </a:pPr>
            <a:r>
              <a:rPr sz="2665" b="1" dirty="0">
                <a:solidFill>
                  <a:schemeClr val="bg1"/>
                </a:solidFill>
                <a:cs typeface="+mn-ea"/>
                <a:sym typeface="+mn-lt"/>
              </a:rPr>
              <a:t>单击此处添加名称</a:t>
            </a: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5</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文字说明</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此处添加项</a:t>
            </a:r>
            <a:r>
              <a:rPr lang="zh-CN" altLang="en-US" sz="1600" dirty="0" smtClean="0">
                <a:solidFill>
                  <a:schemeClr val="bg1"/>
                </a:solidFill>
                <a:cs typeface="+mn-ea"/>
                <a:sym typeface="+mn-lt"/>
              </a:rPr>
              <a:t>目</a:t>
            </a:r>
            <a:r>
              <a:rPr lang="en-US" altLang="zh-CN" sz="1600" dirty="0" smtClean="0">
                <a:solidFill>
                  <a:schemeClr val="bg1"/>
                </a:solidFill>
                <a:cs typeface="+mn-ea"/>
                <a:sym typeface="+mn-lt"/>
              </a:rPr>
              <a:t>5</a:t>
            </a:r>
            <a:r>
              <a:rPr lang="zh-CN" altLang="en-US" sz="1600" dirty="0" smtClean="0">
                <a:solidFill>
                  <a:schemeClr val="bg1"/>
                </a:solidFill>
                <a:cs typeface="+mn-ea"/>
                <a:sym typeface="+mn-lt"/>
              </a:rPr>
              <a:t>的</a:t>
            </a:r>
            <a:r>
              <a:rPr lang="zh-CN" altLang="en-US" sz="1600" dirty="0">
                <a:solidFill>
                  <a:schemeClr val="bg1"/>
                </a:solidFill>
                <a:cs typeface="+mn-ea"/>
                <a:sym typeface="+mn-lt"/>
              </a:rPr>
              <a:t>文字说</a:t>
            </a:r>
            <a:r>
              <a:rPr lang="zh-CN" altLang="en-US" sz="1600" dirty="0" smtClean="0">
                <a:solidFill>
                  <a:schemeClr val="bg1"/>
                </a:solidFill>
                <a:cs typeface="+mn-ea"/>
                <a:sym typeface="+mn-lt"/>
              </a:rPr>
              <a:t>明</a:t>
            </a:r>
            <a:endParaRPr lang="zh-CN" altLang="en-US" sz="2400" dirty="0">
              <a:cs typeface="+mn-ea"/>
              <a:sym typeface="+mn-lt"/>
            </a:endParaRPr>
          </a:p>
        </p:txBody>
      </p:sp>
      <p:sp>
        <p:nvSpPr>
          <p:cNvPr id="16" name="矩形 15"/>
          <p:cNvSpPr/>
          <p:nvPr/>
        </p:nvSpPr>
        <p:spPr>
          <a:xfrm>
            <a:off x="7900701" y="1451119"/>
            <a:ext cx="3634217" cy="2112235"/>
          </a:xfrm>
          <a:prstGeom prst="rect">
            <a:avLst/>
          </a:prstGeom>
          <a:blipFill rotWithShape="1">
            <a:blip r:embed="rId10"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cs typeface="+mn-ea"/>
              <a:sym typeface="+mn-lt"/>
            </a:endParaRPr>
          </a:p>
        </p:txBody>
      </p:sp>
    </p:spTree>
  </p:cSld>
  <p:clrMapOvr>
    <a:masterClrMapping/>
  </p:clrMapOvr>
  <p:transition advTm="463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ou.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Effect transition="in" filter="fade">
                                      <p:cBhvr>
                                        <p:cTn id="34" dur="1000"/>
                                        <p:tgtEl>
                                          <p:spTgt spid="10"/>
                                        </p:tgtEl>
                                      </p:cBhvr>
                                    </p:animEffect>
                                  </p:childTnLst>
                                </p:cTn>
                              </p:par>
                              <p:par>
                                <p:cTn id="35"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36" dur="1000" fill="hold"/>
                                        <p:tgtEl>
                                          <p:spTgt spid="3"/>
                                        </p:tgtEl>
                                        <p:attrNameLst>
                                          <p:attrName>ppt_x</p:attrName>
                                          <p:attrName>ppt_y</p:attrName>
                                        </p:attrNameLst>
                                      </p:cBhvr>
                                      <p:rCtr x="52" y="-36852"/>
                                    </p:animMotion>
                                  </p:childTnLst>
                                </p:cTn>
                              </p:par>
                              <p:par>
                                <p:cTn id="37"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38" dur="1000" fill="hold"/>
                                        <p:tgtEl>
                                          <p:spTgt spid="7"/>
                                        </p:tgtEl>
                                        <p:attrNameLst>
                                          <p:attrName>ppt_x</p:attrName>
                                          <p:attrName>ppt_y</p:attrName>
                                        </p:attrNameLst>
                                      </p:cBhvr>
                                      <p:rCtr x="-7726" y="-27901"/>
                                    </p:animMotion>
                                  </p:childTnLst>
                                </p:cTn>
                              </p:par>
                              <p:par>
                                <p:cTn id="39"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0" dur="1000" fill="hold"/>
                                        <p:tgtEl>
                                          <p:spTgt spid="2"/>
                                        </p:tgtEl>
                                        <p:attrNameLst>
                                          <p:attrName>ppt_x</p:attrName>
                                          <p:attrName>ppt_y</p:attrName>
                                        </p:attrNameLst>
                                      </p:cBhvr>
                                      <p:rCtr x="-7153" y="-38148"/>
                                    </p:animMotion>
                                  </p:childTnLst>
                                </p:cTn>
                              </p:par>
                              <p:par>
                                <p:cTn id="41"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2" dur="1000" fill="hold"/>
                                        <p:tgtEl>
                                          <p:spTgt spid="9"/>
                                        </p:tgtEl>
                                        <p:attrNameLst>
                                          <p:attrName>ppt_x</p:attrName>
                                          <p:attrName>ppt_y</p:attrName>
                                        </p:attrNameLst>
                                      </p:cBhvr>
                                      <p:rCtr x="-1458" y="-29753"/>
                                    </p:animMotion>
                                  </p:childTnLst>
                                </p:cTn>
                              </p:par>
                              <p:par>
                                <p:cTn id="43"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4" dur="1000" fill="hold"/>
                                        <p:tgtEl>
                                          <p:spTgt spid="6"/>
                                        </p:tgtEl>
                                        <p:attrNameLst>
                                          <p:attrName>ppt_x</p:attrName>
                                          <p:attrName>ppt_y</p:attrName>
                                        </p:attrNameLst>
                                      </p:cBhvr>
                                      <p:rCtr x="-19514" y="-32099"/>
                                    </p:animMotion>
                                  </p:childTnLst>
                                </p:cTn>
                              </p:par>
                              <p:par>
                                <p:cTn id="45"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46" dur="1000" fill="hold"/>
                                        <p:tgtEl>
                                          <p:spTgt spid="10"/>
                                        </p:tgtEl>
                                        <p:attrNameLst>
                                          <p:attrName>ppt_x</p:attrName>
                                          <p:attrName>ppt_y</p:attrName>
                                        </p:attrNameLst>
                                      </p:cBhvr>
                                      <p:rCtr x="-14514" y="-28395"/>
                                    </p:animMotion>
                                  </p:childTnLst>
                                </p:cTn>
                              </p:par>
                              <p:par>
                                <p:cTn id="47" presetID="8" presetClass="emph" presetSubtype="0" fill="hold" grpId="2" nodeType="withEffect">
                                  <p:stCondLst>
                                    <p:cond delay="0"/>
                                  </p:stCondLst>
                                  <p:childTnLst>
                                    <p:animRot by="-21600000">
                                      <p:cBhvr>
                                        <p:cTn id="48" dur="1000" fill="hold"/>
                                        <p:tgtEl>
                                          <p:spTgt spid="3"/>
                                        </p:tgtEl>
                                        <p:attrNameLst>
                                          <p:attrName>r</p:attrName>
                                        </p:attrNameLst>
                                      </p:cBhvr>
                                    </p:animRot>
                                  </p:childTnLst>
                                </p:cTn>
                              </p:par>
                              <p:par>
                                <p:cTn id="49" presetID="8" presetClass="emph" presetSubtype="0" fill="hold" grpId="2" nodeType="withEffect">
                                  <p:stCondLst>
                                    <p:cond delay="0"/>
                                  </p:stCondLst>
                                  <p:childTnLst>
                                    <p:animRot by="21600000">
                                      <p:cBhvr>
                                        <p:cTn id="50" dur="1000" fill="hold"/>
                                        <p:tgtEl>
                                          <p:spTgt spid="7"/>
                                        </p:tgtEl>
                                        <p:attrNameLst>
                                          <p:attrName>r</p:attrName>
                                        </p:attrNameLst>
                                      </p:cBhvr>
                                    </p:animRot>
                                  </p:childTnLst>
                                </p:cTn>
                              </p:par>
                              <p:par>
                                <p:cTn id="51" presetID="8" presetClass="emph" presetSubtype="0" fill="hold" grpId="2" nodeType="withEffect">
                                  <p:stCondLst>
                                    <p:cond delay="0"/>
                                  </p:stCondLst>
                                  <p:childTnLst>
                                    <p:animRot by="-21600000">
                                      <p:cBhvr>
                                        <p:cTn id="52" dur="1000" fill="hold"/>
                                        <p:tgtEl>
                                          <p:spTgt spid="2"/>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9"/>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6"/>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10"/>
                                        </p:tgtEl>
                                        <p:attrNameLst>
                                          <p:attrName>r</p:attrName>
                                        </p:attrNameLst>
                                      </p:cBhvr>
                                    </p:animRot>
                                  </p:childTnLst>
                                </p:cTn>
                              </p:par>
                              <p:par>
                                <p:cTn id="59" presetID="14" presetClass="entr" presetSubtype="10" fill="hold" grpId="0" nodeType="withEffect">
                                  <p:stCondLst>
                                    <p:cond delay="100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10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2" name="dou.wav"/>
                                        </p:tgtEl>
                                      </p:cMediaNode>
                                    </p:audio>
                                  </p:subTnLst>
                                </p:cTn>
                              </p:par>
                              <p:par>
                                <p:cTn id="62" presetID="14" presetClass="entr" presetSubtype="10" fill="hold" grpId="0" nodeType="withEffect">
                                  <p:stCondLst>
                                    <p:cond delay="1400"/>
                                  </p:stCondLst>
                                  <p:childTnLst>
                                    <p:set>
                                      <p:cBhvr>
                                        <p:cTn id="63" dur="1" fill="hold">
                                          <p:stCondLst>
                                            <p:cond delay="0"/>
                                          </p:stCondLst>
                                        </p:cTn>
                                        <p:tgtEl>
                                          <p:spTgt spid="11"/>
                                        </p:tgtEl>
                                        <p:attrNameLst>
                                          <p:attrName>style.visibility</p:attrName>
                                        </p:attrNameLst>
                                      </p:cBhvr>
                                      <p:to>
                                        <p:strVal val="visible"/>
                                      </p:to>
                                    </p:set>
                                    <p:animEffect transition="in" filter="randombar(horizontal)">
                                      <p:cBhvr>
                                        <p:cTn id="64" dur="1000"/>
                                        <p:tgtEl>
                                          <p:spTgt spid="11"/>
                                        </p:tgtEl>
                                      </p:cBhvr>
                                    </p:animEffect>
                                  </p:childTnLst>
                                </p:cTn>
                              </p:par>
                              <p:par>
                                <p:cTn id="65" presetID="14" presetClass="entr" presetSubtype="10" fill="hold" grpId="0" nodeType="withEffect">
                                  <p:stCondLst>
                                    <p:cond delay="180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1000"/>
                                        <p:tgtEl>
                                          <p:spTgt spid="15"/>
                                        </p:tgtEl>
                                      </p:cBhvr>
                                    </p:animEffect>
                                  </p:childTnLst>
                                </p:cTn>
                              </p:par>
                              <p:par>
                                <p:cTn id="68" presetID="14" presetClass="entr" presetSubtype="10" fill="hold" grpId="0" nodeType="withEffect">
                                  <p:stCondLst>
                                    <p:cond delay="2200"/>
                                  </p:stCondLst>
                                  <p:childTnLst>
                                    <p:set>
                                      <p:cBhvr>
                                        <p:cTn id="69" dur="1" fill="hold">
                                          <p:stCondLst>
                                            <p:cond delay="0"/>
                                          </p:stCondLst>
                                        </p:cTn>
                                        <p:tgtEl>
                                          <p:spTgt spid="12"/>
                                        </p:tgtEl>
                                        <p:attrNameLst>
                                          <p:attrName>style.visibility</p:attrName>
                                        </p:attrNameLst>
                                      </p:cBhvr>
                                      <p:to>
                                        <p:strVal val="visible"/>
                                      </p:to>
                                    </p:set>
                                    <p:animEffect transition="in" filter="randombar(horizontal)">
                                      <p:cBhvr>
                                        <p:cTn id="70" dur="1000"/>
                                        <p:tgtEl>
                                          <p:spTgt spid="12"/>
                                        </p:tgtEl>
                                      </p:cBhvr>
                                    </p:animEffect>
                                  </p:childTnLst>
                                </p:cTn>
                              </p:par>
                              <p:par>
                                <p:cTn id="71" presetID="14" presetClass="entr" presetSubtype="10" fill="hold" grpId="0" nodeType="withEffect">
                                  <p:stCondLst>
                                    <p:cond delay="2500"/>
                                  </p:stCondLst>
                                  <p:childTnLst>
                                    <p:set>
                                      <p:cBhvr>
                                        <p:cTn id="72" dur="1" fill="hold">
                                          <p:stCondLst>
                                            <p:cond delay="0"/>
                                          </p:stCondLst>
                                        </p:cTn>
                                        <p:tgtEl>
                                          <p:spTgt spid="16"/>
                                        </p:tgtEl>
                                        <p:attrNameLst>
                                          <p:attrName>style.visibility</p:attrName>
                                        </p:attrNameLst>
                                      </p:cBhvr>
                                      <p:to>
                                        <p:strVal val="visible"/>
                                      </p:to>
                                    </p:set>
                                    <p:animEffect transition="in" filter="randombar(horizontal)">
                                      <p:cBhvr>
                                        <p:cTn id="73" dur="1000"/>
                                        <p:tgtEl>
                                          <p:spTgt spid="16"/>
                                        </p:tgtEl>
                                      </p:cBhvr>
                                    </p:animEffect>
                                  </p:childTnLst>
                                </p:cTn>
                              </p:par>
                              <p:par>
                                <p:cTn id="74" presetID="14" presetClass="entr" presetSubtype="10" fill="hold" grpId="0" nodeType="withEffect">
                                  <p:stCondLst>
                                    <p:cond delay="2900"/>
                                  </p:stCondLst>
                                  <p:childTnLst>
                                    <p:set>
                                      <p:cBhvr>
                                        <p:cTn id="75" dur="1" fill="hold">
                                          <p:stCondLst>
                                            <p:cond delay="0"/>
                                          </p:stCondLst>
                                        </p:cTn>
                                        <p:tgtEl>
                                          <p:spTgt spid="13"/>
                                        </p:tgtEl>
                                        <p:attrNameLst>
                                          <p:attrName>style.visibility</p:attrName>
                                        </p:attrNameLst>
                                      </p:cBhvr>
                                      <p:to>
                                        <p:strVal val="visible"/>
                                      </p:to>
                                    </p:set>
                                    <p:animEffect transition="in" filter="randombar(horizontal)">
                                      <p:cBhvr>
                                        <p:cTn id="7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3" grpId="2" bldLvl="0" animBg="1"/>
      <p:bldP spid="2" grpId="0" bldLvl="0" animBg="1"/>
      <p:bldP spid="2" grpId="1" bldLvl="0" animBg="1"/>
      <p:bldP spid="2" grpId="2" bldLvl="0" animBg="1"/>
      <p:bldP spid="6" grpId="0" bldLvl="0" animBg="1"/>
      <p:bldP spid="6" grpId="1" bldLvl="0" animBg="1"/>
      <p:bldP spid="6" grpId="2" bldLvl="0" animBg="1"/>
      <p:bldP spid="7" grpId="0" bldLvl="0" animBg="1"/>
      <p:bldP spid="7" grpId="1" bldLvl="0" animBg="1"/>
      <p:bldP spid="7" grpId="2" bldLvl="0" animBg="1"/>
      <p:bldP spid="9" grpId="0" bldLvl="0" animBg="1"/>
      <p:bldP spid="9" grpId="1" bldLvl="0" animBg="1"/>
      <p:bldP spid="9" grpId="2" bldLvl="0" animBg="1"/>
      <p:bldP spid="10" grpId="0" bldLvl="0" animBg="1"/>
      <p:bldP spid="10" grpId="1" bldLvl="0" animBg="1"/>
      <p:bldP spid="10" grpId="2" bldLvl="0" animBg="1"/>
      <p:bldP spid="11" grpId="0" bldLvl="0" animBg="1"/>
      <p:bldP spid="12" grpId="0" bldLvl="0" animBg="1"/>
      <p:bldP spid="13" grpId="0" bldLvl="0" animBg="1"/>
      <p:bldP spid="14" grpId="0" bldLvl="0" animBg="1"/>
      <p:bldP spid="15" grpId="0" bldLvl="0" animBg="1"/>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sp>
        <p:nvSpPr>
          <p:cNvPr id="30" name="等腰三角形 21"/>
          <p:cNvSpPr/>
          <p:nvPr/>
        </p:nvSpPr>
        <p:spPr bwMode="auto">
          <a:xfrm rot="16200000" flipH="1">
            <a:off x="6005444" y="1983481"/>
            <a:ext cx="2837935"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31" name="等腰三角形 21"/>
          <p:cNvSpPr/>
          <p:nvPr/>
        </p:nvSpPr>
        <p:spPr bwMode="auto">
          <a:xfrm rot="5400000">
            <a:off x="3206332" y="1983481"/>
            <a:ext cx="2837935"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ln>
        </p:spPr>
        <p:txBody>
          <a:bodyPr anchor="ctr"/>
          <a:lstStyle/>
          <a:p>
            <a:endParaRPr lang="zh-CN" altLang="en-US" sz="2400">
              <a:cs typeface="+mn-ea"/>
              <a:sym typeface="+mn-lt"/>
            </a:endParaRPr>
          </a:p>
        </p:txBody>
      </p:sp>
      <p:sp>
        <p:nvSpPr>
          <p:cNvPr id="32" name="椭圆 31"/>
          <p:cNvSpPr/>
          <p:nvPr/>
        </p:nvSpPr>
        <p:spPr bwMode="auto">
          <a:xfrm>
            <a:off x="3181728" y="1773150"/>
            <a:ext cx="3563483" cy="3578855"/>
          </a:xfrm>
          <a:prstGeom prst="ellipse">
            <a:avLst/>
          </a:prstGeom>
          <a:noFill/>
          <a:ln w="25400" cap="flat" cmpd="sng" algn="ctr">
            <a:solidFill>
              <a:schemeClr val="accent1"/>
            </a:solidFill>
            <a:prstDash val="solid"/>
          </a:ln>
          <a:effectLst/>
        </p:spPr>
        <p:txBody>
          <a:bodyPr lIns="89429" tIns="44714" rIns="89429" bIns="44714" anchor="ctr"/>
          <a:lstStyle/>
          <a:p>
            <a:pPr algn="ctr">
              <a:defRPr/>
            </a:pPr>
            <a:endParaRPr lang="zh-CN" altLang="en-US" sz="2400" kern="0" dirty="0">
              <a:solidFill>
                <a:sysClr val="window" lastClr="FFFFFF"/>
              </a:solidFill>
              <a:cs typeface="+mn-ea"/>
              <a:sym typeface="+mn-lt"/>
            </a:endParaRPr>
          </a:p>
        </p:txBody>
      </p:sp>
      <p:sp>
        <p:nvSpPr>
          <p:cNvPr id="33" name="椭圆 32"/>
          <p:cNvSpPr/>
          <p:nvPr/>
        </p:nvSpPr>
        <p:spPr bwMode="auto">
          <a:xfrm>
            <a:off x="5313926" y="1773150"/>
            <a:ext cx="3565033" cy="3578855"/>
          </a:xfrm>
          <a:prstGeom prst="ellipse">
            <a:avLst/>
          </a:prstGeom>
          <a:noFill/>
          <a:ln w="25400" cap="flat" cmpd="sng" algn="ctr">
            <a:solidFill>
              <a:schemeClr val="accent1"/>
            </a:solidFill>
            <a:prstDash val="solid"/>
          </a:ln>
          <a:effectLst/>
        </p:spPr>
        <p:txBody>
          <a:bodyPr lIns="89429" tIns="44714" rIns="89429" bIns="44714" anchor="ctr"/>
          <a:lstStyle/>
          <a:p>
            <a:pPr algn="ctr">
              <a:defRPr/>
            </a:pPr>
            <a:endParaRPr lang="zh-CN" altLang="en-US" sz="2400" kern="0" dirty="0">
              <a:solidFill>
                <a:sysClr val="window" lastClr="FFFFFF"/>
              </a:solidFill>
              <a:cs typeface="+mn-ea"/>
              <a:sym typeface="+mn-lt"/>
            </a:endParaRPr>
          </a:p>
        </p:txBody>
      </p:sp>
      <p:cxnSp>
        <p:nvCxnSpPr>
          <p:cNvPr id="34" name="直接连接符 33"/>
          <p:cNvCxnSpPr>
            <a:cxnSpLocks noChangeShapeType="1"/>
          </p:cNvCxnSpPr>
          <p:nvPr/>
        </p:nvCxnSpPr>
        <p:spPr bwMode="auto">
          <a:xfrm>
            <a:off x="4160212" y="2646839"/>
            <a:ext cx="558248" cy="263196"/>
          </a:xfrm>
          <a:prstGeom prst="line">
            <a:avLst/>
          </a:prstGeom>
          <a:noFill/>
          <a:ln w="28575" algn="ctr">
            <a:solidFill>
              <a:schemeClr val="accent1"/>
            </a:solidFill>
            <a:round/>
            <a:headEnd type="none" w="med" len="med"/>
            <a:tailEnd type="arrow" w="med" len="med"/>
          </a:ln>
        </p:spPr>
      </p:cxnSp>
      <p:cxnSp>
        <p:nvCxnSpPr>
          <p:cNvPr id="35" name="直接连接符 34"/>
          <p:cNvCxnSpPr>
            <a:cxnSpLocks noChangeShapeType="1"/>
          </p:cNvCxnSpPr>
          <p:nvPr/>
        </p:nvCxnSpPr>
        <p:spPr bwMode="auto">
          <a:xfrm>
            <a:off x="3862479" y="3455117"/>
            <a:ext cx="576856" cy="0"/>
          </a:xfrm>
          <a:prstGeom prst="line">
            <a:avLst/>
          </a:prstGeom>
          <a:noFill/>
          <a:ln w="28575" algn="ctr">
            <a:solidFill>
              <a:schemeClr val="accent1"/>
            </a:solidFill>
            <a:round/>
            <a:headEnd type="none" w="med" len="med"/>
            <a:tailEnd type="arrow" w="med" len="med"/>
          </a:ln>
        </p:spPr>
      </p:cxnSp>
      <p:cxnSp>
        <p:nvCxnSpPr>
          <p:cNvPr id="36" name="直接连接符 35"/>
          <p:cNvCxnSpPr>
            <a:cxnSpLocks noChangeShapeType="1"/>
          </p:cNvCxnSpPr>
          <p:nvPr/>
        </p:nvCxnSpPr>
        <p:spPr bwMode="auto">
          <a:xfrm flipV="1">
            <a:off x="4160211" y="3978397"/>
            <a:ext cx="576856" cy="306804"/>
          </a:xfrm>
          <a:prstGeom prst="line">
            <a:avLst/>
          </a:prstGeom>
          <a:noFill/>
          <a:ln w="28575" algn="ctr">
            <a:solidFill>
              <a:schemeClr val="accent1"/>
            </a:solidFill>
            <a:round/>
            <a:headEnd type="none" w="med" len="med"/>
            <a:tailEnd type="arrow" w="med" len="med"/>
          </a:ln>
        </p:spPr>
      </p:cxnSp>
      <p:cxnSp>
        <p:nvCxnSpPr>
          <p:cNvPr id="37" name="直接连接符 36"/>
          <p:cNvCxnSpPr>
            <a:cxnSpLocks noChangeShapeType="1"/>
          </p:cNvCxnSpPr>
          <p:nvPr/>
        </p:nvCxnSpPr>
        <p:spPr bwMode="auto">
          <a:xfrm flipH="1" flipV="1">
            <a:off x="7415107" y="3965938"/>
            <a:ext cx="576856" cy="306804"/>
          </a:xfrm>
          <a:prstGeom prst="line">
            <a:avLst/>
          </a:prstGeom>
          <a:noFill/>
          <a:ln w="28575" algn="ctr">
            <a:solidFill>
              <a:schemeClr val="accent1"/>
            </a:solidFill>
            <a:round/>
            <a:headEnd type="none" w="med" len="med"/>
            <a:tailEnd type="arrow" w="med" len="med"/>
          </a:ln>
        </p:spPr>
      </p:cxnSp>
      <p:cxnSp>
        <p:nvCxnSpPr>
          <p:cNvPr id="38" name="直接连接符 37"/>
          <p:cNvCxnSpPr>
            <a:cxnSpLocks noChangeShapeType="1"/>
          </p:cNvCxnSpPr>
          <p:nvPr/>
        </p:nvCxnSpPr>
        <p:spPr bwMode="auto">
          <a:xfrm flipH="1">
            <a:off x="7703535" y="3452002"/>
            <a:ext cx="576856" cy="0"/>
          </a:xfrm>
          <a:prstGeom prst="line">
            <a:avLst/>
          </a:prstGeom>
          <a:noFill/>
          <a:ln w="28575" algn="ctr">
            <a:solidFill>
              <a:schemeClr val="accent1"/>
            </a:solidFill>
            <a:round/>
            <a:headEnd type="none" w="med" len="med"/>
            <a:tailEnd type="arrow" w="med" len="med"/>
          </a:ln>
        </p:spPr>
      </p:cxnSp>
      <p:cxnSp>
        <p:nvCxnSpPr>
          <p:cNvPr id="39" name="直接连接符 38"/>
          <p:cNvCxnSpPr>
            <a:cxnSpLocks noChangeShapeType="1"/>
          </p:cNvCxnSpPr>
          <p:nvPr/>
        </p:nvCxnSpPr>
        <p:spPr bwMode="auto">
          <a:xfrm flipH="1">
            <a:off x="7433716" y="2646839"/>
            <a:ext cx="558248" cy="263196"/>
          </a:xfrm>
          <a:prstGeom prst="line">
            <a:avLst/>
          </a:prstGeom>
          <a:noFill/>
          <a:ln w="28575" algn="ctr">
            <a:solidFill>
              <a:schemeClr val="accent1"/>
            </a:solidFill>
            <a:round/>
            <a:headEnd type="none" w="med" len="med"/>
            <a:tailEnd type="arrow" w="med" len="med"/>
          </a:ln>
        </p:spPr>
      </p:cxnSp>
      <p:grpSp>
        <p:nvGrpSpPr>
          <p:cNvPr id="40" name="组合 39"/>
          <p:cNvGrpSpPr/>
          <p:nvPr/>
        </p:nvGrpSpPr>
        <p:grpSpPr>
          <a:xfrm>
            <a:off x="5003788" y="2428806"/>
            <a:ext cx="2056212" cy="2065083"/>
            <a:chOff x="5014912" y="2584450"/>
            <a:chExt cx="2105025" cy="2105025"/>
          </a:xfrm>
        </p:grpSpPr>
        <p:sp>
          <p:nvSpPr>
            <p:cNvPr id="41"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cs typeface="+mn-ea"/>
                <a:sym typeface="+mn-lt"/>
              </a:endParaRPr>
            </a:p>
          </p:txBody>
        </p:sp>
        <p:sp>
          <p:nvSpPr>
            <p:cNvPr id="42"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5" kern="0" dirty="0" smtClean="0">
                  <a:solidFill>
                    <a:schemeClr val="tx1">
                      <a:lumMod val="85000"/>
                      <a:lumOff val="15000"/>
                    </a:schemeClr>
                  </a:solidFill>
                  <a:cs typeface="+mn-ea"/>
                  <a:sym typeface="+mn-lt"/>
                </a:rPr>
                <a:t>添加标题</a:t>
              </a:r>
            </a:p>
          </p:txBody>
        </p:sp>
      </p:grpSp>
      <p:sp>
        <p:nvSpPr>
          <p:cNvPr id="43" name="Oval 19"/>
          <p:cNvSpPr>
            <a:spLocks noChangeArrowheads="1"/>
          </p:cNvSpPr>
          <p:nvPr/>
        </p:nvSpPr>
        <p:spPr bwMode="auto">
          <a:xfrm>
            <a:off x="3198784" y="1857249"/>
            <a:ext cx="969181" cy="973360"/>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ysClr val="window" lastClr="FFFFFF"/>
                </a:solidFill>
                <a:cs typeface="+mn-ea"/>
                <a:sym typeface="+mn-lt"/>
              </a:rPr>
              <a:t>添加文本</a:t>
            </a:r>
          </a:p>
        </p:txBody>
      </p:sp>
      <p:sp>
        <p:nvSpPr>
          <p:cNvPr id="44" name="Oval 19"/>
          <p:cNvSpPr>
            <a:spLocks noChangeArrowheads="1"/>
          </p:cNvSpPr>
          <p:nvPr/>
        </p:nvSpPr>
        <p:spPr bwMode="auto">
          <a:xfrm>
            <a:off x="7942343" y="1872822"/>
            <a:ext cx="969180" cy="974919"/>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chemeClr val="bg1"/>
                </a:solidFill>
                <a:cs typeface="+mn-ea"/>
                <a:sym typeface="+mn-lt"/>
              </a:rPr>
              <a:t>添加文本</a:t>
            </a:r>
          </a:p>
        </p:txBody>
      </p:sp>
      <p:sp>
        <p:nvSpPr>
          <p:cNvPr id="45" name="Oval 19"/>
          <p:cNvSpPr>
            <a:spLocks noChangeArrowheads="1"/>
          </p:cNvSpPr>
          <p:nvPr/>
        </p:nvSpPr>
        <p:spPr bwMode="auto">
          <a:xfrm>
            <a:off x="8382738" y="3003479"/>
            <a:ext cx="970731" cy="974919"/>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chemeClr val="bg1"/>
                </a:solidFill>
                <a:cs typeface="+mn-ea"/>
                <a:sym typeface="+mn-lt"/>
              </a:rPr>
              <a:t>添加文本</a:t>
            </a:r>
          </a:p>
        </p:txBody>
      </p:sp>
      <p:sp>
        <p:nvSpPr>
          <p:cNvPr id="46" name="Oval 19"/>
          <p:cNvSpPr>
            <a:spLocks noChangeArrowheads="1"/>
          </p:cNvSpPr>
          <p:nvPr/>
        </p:nvSpPr>
        <p:spPr bwMode="auto">
          <a:xfrm>
            <a:off x="7990412" y="4121675"/>
            <a:ext cx="970731" cy="974919"/>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chemeClr val="bg1"/>
                </a:solidFill>
                <a:cs typeface="+mn-ea"/>
                <a:sym typeface="+mn-lt"/>
              </a:rPr>
              <a:t>添加文本</a:t>
            </a:r>
          </a:p>
        </p:txBody>
      </p:sp>
      <p:sp>
        <p:nvSpPr>
          <p:cNvPr id="47" name="Oval 19"/>
          <p:cNvSpPr>
            <a:spLocks noChangeArrowheads="1"/>
          </p:cNvSpPr>
          <p:nvPr/>
        </p:nvSpPr>
        <p:spPr bwMode="auto">
          <a:xfrm>
            <a:off x="2764592" y="2966102"/>
            <a:ext cx="970731" cy="974919"/>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ysClr val="window" lastClr="FFFFFF"/>
                </a:solidFill>
                <a:cs typeface="+mn-ea"/>
                <a:sym typeface="+mn-lt"/>
              </a:rPr>
              <a:t>添加文本</a:t>
            </a:r>
          </a:p>
        </p:txBody>
      </p:sp>
      <p:sp>
        <p:nvSpPr>
          <p:cNvPr id="48" name="Oval 19"/>
          <p:cNvSpPr>
            <a:spLocks noChangeArrowheads="1"/>
          </p:cNvSpPr>
          <p:nvPr/>
        </p:nvSpPr>
        <p:spPr bwMode="auto">
          <a:xfrm>
            <a:off x="3161570" y="4115445"/>
            <a:ext cx="970731" cy="974919"/>
          </a:xfrm>
          <a:prstGeom prst="ellipse">
            <a:avLst/>
          </a:prstGeom>
          <a:solidFill>
            <a:schemeClr val="accent1"/>
          </a:solidFill>
          <a:ln w="9525">
            <a:noFill/>
            <a:round/>
          </a:ln>
          <a:effectLst/>
        </p:spPr>
        <p:txBody>
          <a:bodyPr lIns="89429" tIns="44714" rIns="89429" bIns="44714" anchor="ctr"/>
          <a:lstStyle/>
          <a:p>
            <a:pPr algn="ctr">
              <a:lnSpc>
                <a:spcPct val="120000"/>
              </a:lnSpc>
              <a:defRPr/>
            </a:pPr>
            <a:r>
              <a:rPr lang="zh-CN" altLang="en-US" sz="1865" kern="0" dirty="0">
                <a:solidFill>
                  <a:sysClr val="window" lastClr="FFFFFF"/>
                </a:solidFill>
                <a:cs typeface="+mn-ea"/>
                <a:sym typeface="+mn-lt"/>
              </a:rPr>
              <a:t>添加文本</a:t>
            </a:r>
          </a:p>
        </p:txBody>
      </p:sp>
      <p:sp>
        <p:nvSpPr>
          <p:cNvPr id="49" name="TextBox 22"/>
          <p:cNvSpPr txBox="1"/>
          <p:nvPr/>
        </p:nvSpPr>
        <p:spPr>
          <a:xfrm>
            <a:off x="825247" y="1886777"/>
            <a:ext cx="2124409"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您的内容打在这里，或者通过复制您的文本后。</a:t>
            </a:r>
          </a:p>
        </p:txBody>
      </p:sp>
      <p:sp>
        <p:nvSpPr>
          <p:cNvPr id="50" name="TextBox 23"/>
          <p:cNvSpPr txBox="1"/>
          <p:nvPr/>
        </p:nvSpPr>
        <p:spPr>
          <a:xfrm>
            <a:off x="9126620" y="1886777"/>
            <a:ext cx="2095657"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a:t>
            </a:r>
            <a:r>
              <a:rPr lang="zh-CN" altLang="en-US" sz="1465">
                <a:solidFill>
                  <a:sysClr val="windowText" lastClr="000000"/>
                </a:solidFill>
                <a:cs typeface="+mn-ea"/>
                <a:sym typeface="+mn-lt"/>
              </a:rPr>
              <a:t>文本后。</a:t>
            </a:r>
          </a:p>
        </p:txBody>
      </p:sp>
      <p:sp>
        <p:nvSpPr>
          <p:cNvPr id="51" name="TextBox 24"/>
          <p:cNvSpPr txBox="1"/>
          <p:nvPr/>
        </p:nvSpPr>
        <p:spPr>
          <a:xfrm>
            <a:off x="431971" y="3170883"/>
            <a:ext cx="2095657"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您的内容打在这里，或者通过复制您的文本后。</a:t>
            </a:r>
          </a:p>
        </p:txBody>
      </p:sp>
      <p:sp>
        <p:nvSpPr>
          <p:cNvPr id="52" name="TextBox 25"/>
          <p:cNvSpPr txBox="1"/>
          <p:nvPr/>
        </p:nvSpPr>
        <p:spPr>
          <a:xfrm>
            <a:off x="9583190" y="3170883"/>
            <a:ext cx="2095657"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a:t>
            </a:r>
            <a:r>
              <a:rPr lang="zh-CN" altLang="en-US" sz="1465">
                <a:solidFill>
                  <a:sysClr val="windowText" lastClr="000000"/>
                </a:solidFill>
                <a:cs typeface="+mn-ea"/>
                <a:sym typeface="+mn-lt"/>
              </a:rPr>
              <a:t>文本后。</a:t>
            </a:r>
          </a:p>
        </p:txBody>
      </p:sp>
      <p:sp>
        <p:nvSpPr>
          <p:cNvPr id="53" name="TextBox 26"/>
          <p:cNvSpPr txBox="1"/>
          <p:nvPr/>
        </p:nvSpPr>
        <p:spPr>
          <a:xfrm>
            <a:off x="9151827" y="4289081"/>
            <a:ext cx="2095657"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a:t>
            </a:r>
            <a:r>
              <a:rPr lang="zh-CN" altLang="en-US" sz="1465">
                <a:solidFill>
                  <a:sysClr val="windowText" lastClr="000000"/>
                </a:solidFill>
                <a:cs typeface="+mn-ea"/>
                <a:sym typeface="+mn-lt"/>
              </a:rPr>
              <a:t>文本后。</a:t>
            </a:r>
          </a:p>
        </p:txBody>
      </p:sp>
      <p:sp>
        <p:nvSpPr>
          <p:cNvPr id="54" name="TextBox 27"/>
          <p:cNvSpPr txBox="1"/>
          <p:nvPr/>
        </p:nvSpPr>
        <p:spPr>
          <a:xfrm>
            <a:off x="825248" y="4289081"/>
            <a:ext cx="2095657" cy="969581"/>
          </a:xfrm>
          <a:prstGeom prst="rect">
            <a:avLst/>
          </a:prstGeom>
          <a:noFill/>
        </p:spPr>
        <p:txBody>
          <a:bodyPr wrap="square" lIns="89429" tIns="44714" rIns="89429" bIns="44714" rtlCol="0">
            <a:spAutoFit/>
          </a:bodyPr>
          <a:lstStyle/>
          <a:p>
            <a:pPr>
              <a:lnSpc>
                <a:spcPct val="130000"/>
              </a:lnSpc>
            </a:pPr>
            <a:r>
              <a:rPr lang="zh-CN" altLang="en-US" sz="1465" dirty="0">
                <a:solidFill>
                  <a:sysClr val="windowText" lastClr="000000"/>
                </a:solidFill>
                <a:cs typeface="+mn-ea"/>
                <a:sym typeface="+mn-lt"/>
              </a:rPr>
              <a:t>您的内容打在这里，或者通过复制您的</a:t>
            </a:r>
            <a:r>
              <a:rPr lang="zh-CN" altLang="en-US" sz="1465">
                <a:solidFill>
                  <a:sysClr val="windowText" lastClr="000000"/>
                </a:solidFill>
                <a:cs typeface="+mn-ea"/>
                <a:sym typeface="+mn-lt"/>
              </a:rPr>
              <a:t>文本后。</a:t>
            </a:r>
          </a:p>
        </p:txBody>
      </p:sp>
    </p:spTree>
  </p:cSld>
  <p:clrMapOvr>
    <a:masterClrMapping/>
  </p:clrMapOvr>
  <p:transition advTm="463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Scale>
                                      <p:cBhvr>
                                        <p:cTn id="2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3"/>
                                        </p:tgtEl>
                                        <p:attrNameLst>
                                          <p:attrName>ppt_x</p:attrName>
                                          <p:attrName>ppt_y</p:attrName>
                                        </p:attrNameLst>
                                      </p:cBhvr>
                                    </p:animMotion>
                                    <p:animEffect transition="in" filter="fade">
                                      <p:cBhvr>
                                        <p:cTn id="29" dur="1000"/>
                                        <p:tgtEl>
                                          <p:spTgt spid="43"/>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44"/>
                                        </p:tgtEl>
                                        <p:attrNameLst>
                                          <p:attrName>style.visibility</p:attrName>
                                        </p:attrNameLst>
                                      </p:cBhvr>
                                      <p:to>
                                        <p:strVal val="visible"/>
                                      </p:to>
                                    </p:set>
                                    <p:animScale>
                                      <p:cBhvr>
                                        <p:cTn id="32"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4"/>
                                        </p:tgtEl>
                                        <p:attrNameLst>
                                          <p:attrName>ppt_x</p:attrName>
                                          <p:attrName>ppt_y</p:attrName>
                                        </p:attrNameLst>
                                      </p:cBhvr>
                                    </p:animMotion>
                                    <p:animEffect transition="in" filter="fade">
                                      <p:cBhvr>
                                        <p:cTn id="34" dur="1000"/>
                                        <p:tgtEl>
                                          <p:spTgt spid="44"/>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47"/>
                                        </p:tgtEl>
                                        <p:attrNameLst>
                                          <p:attrName>style.visibility</p:attrName>
                                        </p:attrNameLst>
                                      </p:cBhvr>
                                      <p:to>
                                        <p:strVal val="visible"/>
                                      </p:to>
                                    </p:set>
                                    <p:animScale>
                                      <p:cBhvr>
                                        <p:cTn id="37"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7"/>
                                        </p:tgtEl>
                                        <p:attrNameLst>
                                          <p:attrName>ppt_x</p:attrName>
                                          <p:attrName>ppt_y</p:attrName>
                                        </p:attrNameLst>
                                      </p:cBhvr>
                                    </p:animMotion>
                                    <p:animEffect transition="in" filter="fade">
                                      <p:cBhvr>
                                        <p:cTn id="39" dur="1000"/>
                                        <p:tgtEl>
                                          <p:spTgt spid="47"/>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45"/>
                                        </p:tgtEl>
                                        <p:attrNameLst>
                                          <p:attrName>style.visibility</p:attrName>
                                        </p:attrNameLst>
                                      </p:cBhvr>
                                      <p:to>
                                        <p:strVal val="visible"/>
                                      </p:to>
                                    </p:set>
                                    <p:animScale>
                                      <p:cBhvr>
                                        <p:cTn id="4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5"/>
                                        </p:tgtEl>
                                        <p:attrNameLst>
                                          <p:attrName>ppt_x</p:attrName>
                                          <p:attrName>ppt_y</p:attrName>
                                        </p:attrNameLst>
                                      </p:cBhvr>
                                    </p:animMotion>
                                    <p:animEffect transition="in" filter="fade">
                                      <p:cBhvr>
                                        <p:cTn id="44" dur="1000"/>
                                        <p:tgtEl>
                                          <p:spTgt spid="45"/>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8"/>
                                        </p:tgtEl>
                                        <p:attrNameLst>
                                          <p:attrName>style.visibility</p:attrName>
                                        </p:attrNameLst>
                                      </p:cBhvr>
                                      <p:to>
                                        <p:strVal val="visible"/>
                                      </p:to>
                                    </p:set>
                                    <p:animScale>
                                      <p:cBhvr>
                                        <p:cTn id="47"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8"/>
                                        </p:tgtEl>
                                        <p:attrNameLst>
                                          <p:attrName>ppt_x</p:attrName>
                                          <p:attrName>ppt_y</p:attrName>
                                        </p:attrNameLst>
                                      </p:cBhvr>
                                    </p:animMotion>
                                    <p:animEffect transition="in" filter="fade">
                                      <p:cBhvr>
                                        <p:cTn id="49" dur="1000"/>
                                        <p:tgtEl>
                                          <p:spTgt spid="48"/>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46"/>
                                        </p:tgtEl>
                                        <p:attrNameLst>
                                          <p:attrName>style.visibility</p:attrName>
                                        </p:attrNameLst>
                                      </p:cBhvr>
                                      <p:to>
                                        <p:strVal val="visible"/>
                                      </p:to>
                                    </p:set>
                                    <p:animScale>
                                      <p:cBhvr>
                                        <p:cTn id="5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46"/>
                                        </p:tgtEl>
                                        <p:attrNameLst>
                                          <p:attrName>ppt_x</p:attrName>
                                          <p:attrName>ppt_y</p:attrName>
                                        </p:attrNameLst>
                                      </p:cBhvr>
                                    </p:animMotion>
                                    <p:animEffect transition="in" filter="fade">
                                      <p:cBhvr>
                                        <p:cTn id="54" dur="1000"/>
                                        <p:tgtEl>
                                          <p:spTgt spid="46"/>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right)">
                                      <p:cBhvr>
                                        <p:cTn id="59" dur="500"/>
                                        <p:tgtEl>
                                          <p:spTgt spid="34"/>
                                        </p:tgtEl>
                                      </p:cBhvr>
                                    </p:animEffect>
                                  </p:childTnLst>
                                </p:cTn>
                              </p:par>
                              <p:par>
                                <p:cTn id="60" presetID="12" presetClass="entr" presetSubtype="8"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p:tgtEl>
                                          <p:spTgt spid="35"/>
                                        </p:tgtEl>
                                        <p:attrNameLst>
                                          <p:attrName>ppt_x</p:attrName>
                                        </p:attrNameLst>
                                      </p:cBhvr>
                                      <p:tavLst>
                                        <p:tav tm="0">
                                          <p:val>
                                            <p:strVal val="#ppt_x-#ppt_w*1.125000"/>
                                          </p:val>
                                        </p:tav>
                                        <p:tav tm="100000">
                                          <p:val>
                                            <p:strVal val="#ppt_x"/>
                                          </p:val>
                                        </p:tav>
                                      </p:tavLst>
                                    </p:anim>
                                    <p:animEffect transition="in" filter="wipe(right)">
                                      <p:cBhvr>
                                        <p:cTn id="63" dur="500"/>
                                        <p:tgtEl>
                                          <p:spTgt spid="35"/>
                                        </p:tgtEl>
                                      </p:cBhvr>
                                    </p:animEffect>
                                  </p:childTnLst>
                                </p:cTn>
                              </p:par>
                              <p:par>
                                <p:cTn id="64" presetID="12" presetClass="entr" presetSubtype="8"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p:tgtEl>
                                          <p:spTgt spid="36"/>
                                        </p:tgtEl>
                                        <p:attrNameLst>
                                          <p:attrName>ppt_x</p:attrName>
                                        </p:attrNameLst>
                                      </p:cBhvr>
                                      <p:tavLst>
                                        <p:tav tm="0">
                                          <p:val>
                                            <p:strVal val="#ppt_x-#ppt_w*1.125000"/>
                                          </p:val>
                                        </p:tav>
                                        <p:tav tm="100000">
                                          <p:val>
                                            <p:strVal val="#ppt_x"/>
                                          </p:val>
                                        </p:tav>
                                      </p:tavLst>
                                    </p:anim>
                                    <p:animEffect transition="in" filter="wipe(right)">
                                      <p:cBhvr>
                                        <p:cTn id="67" dur="500"/>
                                        <p:tgtEl>
                                          <p:spTgt spid="36"/>
                                        </p:tgtEl>
                                      </p:cBhvr>
                                    </p:animEffect>
                                  </p:childTnLst>
                                </p:cTn>
                              </p:par>
                              <p:par>
                                <p:cTn id="68" presetID="12" presetClass="entr" presetSubtype="2"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p:tgtEl>
                                          <p:spTgt spid="39"/>
                                        </p:tgtEl>
                                        <p:attrNameLst>
                                          <p:attrName>ppt_x</p:attrName>
                                        </p:attrNameLst>
                                      </p:cBhvr>
                                      <p:tavLst>
                                        <p:tav tm="0">
                                          <p:val>
                                            <p:strVal val="#ppt_x+#ppt_w*1.125000"/>
                                          </p:val>
                                        </p:tav>
                                        <p:tav tm="100000">
                                          <p:val>
                                            <p:strVal val="#ppt_x"/>
                                          </p:val>
                                        </p:tav>
                                      </p:tavLst>
                                    </p:anim>
                                    <p:animEffect transition="in" filter="wipe(left)">
                                      <p:cBhvr>
                                        <p:cTn id="71" dur="500"/>
                                        <p:tgtEl>
                                          <p:spTgt spid="39"/>
                                        </p:tgtEl>
                                      </p:cBhvr>
                                    </p:animEffect>
                                  </p:childTnLst>
                                </p:cTn>
                              </p:par>
                              <p:par>
                                <p:cTn id="72" presetID="12" presetClass="entr" presetSubtype="2"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p:tgtEl>
                                          <p:spTgt spid="38"/>
                                        </p:tgtEl>
                                        <p:attrNameLst>
                                          <p:attrName>ppt_x</p:attrName>
                                        </p:attrNameLst>
                                      </p:cBhvr>
                                      <p:tavLst>
                                        <p:tav tm="0">
                                          <p:val>
                                            <p:strVal val="#ppt_x+#ppt_w*1.125000"/>
                                          </p:val>
                                        </p:tav>
                                        <p:tav tm="100000">
                                          <p:val>
                                            <p:strVal val="#ppt_x"/>
                                          </p:val>
                                        </p:tav>
                                      </p:tavLst>
                                    </p:anim>
                                    <p:animEffect transition="in" filter="wipe(left)">
                                      <p:cBhvr>
                                        <p:cTn id="75" dur="500"/>
                                        <p:tgtEl>
                                          <p:spTgt spid="38"/>
                                        </p:tgtEl>
                                      </p:cBhvr>
                                    </p:animEffect>
                                  </p:childTnLst>
                                </p:cTn>
                              </p:par>
                              <p:par>
                                <p:cTn id="76" presetID="12" presetClass="entr" presetSubtype="2"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p:tgtEl>
                                          <p:spTgt spid="37"/>
                                        </p:tgtEl>
                                        <p:attrNameLst>
                                          <p:attrName>ppt_x</p:attrName>
                                        </p:attrNameLst>
                                      </p:cBhvr>
                                      <p:tavLst>
                                        <p:tav tm="0">
                                          <p:val>
                                            <p:strVal val="#ppt_x+#ppt_w*1.125000"/>
                                          </p:val>
                                        </p:tav>
                                        <p:tav tm="100000">
                                          <p:val>
                                            <p:strVal val="#ppt_x"/>
                                          </p:val>
                                        </p:tav>
                                      </p:tavLst>
                                    </p:anim>
                                    <p:animEffect transition="in" filter="wipe(left)">
                                      <p:cBhvr>
                                        <p:cTn id="79" dur="500"/>
                                        <p:tgtEl>
                                          <p:spTgt spid="37"/>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left)">
                                      <p:cBhvr>
                                        <p:cTn id="86" dur="500"/>
                                        <p:tgtEl>
                                          <p:spTgt spid="5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500"/>
                                        <p:tgtEl>
                                          <p:spTgt spid="5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left)">
                                      <p:cBhvr>
                                        <p:cTn id="95" dur="500"/>
                                        <p:tgtEl>
                                          <p:spTgt spid="5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left)">
                                      <p:cBhvr>
                                        <p:cTn id="9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43" grpId="0" bldLvl="0" animBg="1"/>
      <p:bldP spid="44" grpId="0" bldLvl="0" animBg="1"/>
      <p:bldP spid="45" grpId="0" bldLvl="0" animBg="1"/>
      <p:bldP spid="46" grpId="0" bldLvl="0" animBg="1"/>
      <p:bldP spid="47" grpId="0" bldLvl="0" animBg="1"/>
      <p:bldP spid="48" grpId="0" bldLvl="0" animBg="1"/>
      <p:bldP spid="49" grpId="0"/>
      <p:bldP spid="50"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0"/>
          <p:cNvPicPr>
            <a:picLocks noChangeAspect="1"/>
          </p:cNvPicPr>
          <p:nvPr/>
        </p:nvPicPr>
        <p:blipFill>
          <a:blip r:embed="rId2"/>
          <a:stretch>
            <a:fillRect/>
          </a:stretch>
        </p:blipFill>
        <p:spPr>
          <a:xfrm>
            <a:off x="-14605" y="5847715"/>
            <a:ext cx="12215495" cy="1014730"/>
          </a:xfrm>
          <a:prstGeom prst="rect">
            <a:avLst/>
          </a:prstGeom>
        </p:spPr>
      </p:pic>
      <p:sp>
        <p:nvSpPr>
          <p:cNvPr id="4" name="文本占位符 4"/>
          <p:cNvSpPr txBox="1"/>
          <p:nvPr/>
        </p:nvSpPr>
        <p:spPr>
          <a:xfrm>
            <a:off x="720267" y="282870"/>
            <a:ext cx="4784459" cy="420415"/>
          </a:xfrm>
          <a:prstGeom prst="rect">
            <a:avLst/>
          </a:prstGeom>
        </p:spPr>
        <p:txBody>
          <a:bodyPr vert="horz" lIns="121920" tIns="60960" rIns="121920" bIns="6096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cs typeface="+mn-ea"/>
                <a:sym typeface="+mn-lt"/>
              </a:rPr>
              <a:t>点击此处添加标题</a:t>
            </a:r>
          </a:p>
        </p:txBody>
      </p:sp>
      <p:pic>
        <p:nvPicPr>
          <p:cNvPr id="5" name="图片 4" descr="b97ff76c36ef06cdb85823658cbe0f91"/>
          <p:cNvPicPr>
            <a:picLocks noChangeAspect="1"/>
          </p:cNvPicPr>
          <p:nvPr/>
        </p:nvPicPr>
        <p:blipFill>
          <a:blip r:embed="rId3" cstate="screen"/>
          <a:stretch>
            <a:fillRect/>
          </a:stretch>
        </p:blipFill>
        <p:spPr>
          <a:xfrm>
            <a:off x="95885" y="26670"/>
            <a:ext cx="932180" cy="932180"/>
          </a:xfrm>
          <a:prstGeom prst="rect">
            <a:avLst/>
          </a:prstGeom>
        </p:spPr>
      </p:pic>
      <p:pic>
        <p:nvPicPr>
          <p:cNvPr id="3" name="图片 2" descr="C:\Users\Administrator\Desktop\爱国\QQ截图20170501215906.jpgQQ截图20170501215906"/>
          <p:cNvPicPr>
            <a:picLocks noChangeAspect="1"/>
          </p:cNvPicPr>
          <p:nvPr/>
        </p:nvPicPr>
        <p:blipFill rotWithShape="1">
          <a:blip r:embed="rId4"/>
          <a:srcRect/>
          <a:stretch>
            <a:fillRect/>
          </a:stretch>
        </p:blipFill>
        <p:spPr>
          <a:xfrm>
            <a:off x="3114675" y="2382520"/>
            <a:ext cx="2370455" cy="1630045"/>
          </a:xfrm>
          <a:prstGeom prst="rect">
            <a:avLst/>
          </a:prstGeom>
        </p:spPr>
      </p:pic>
      <p:pic>
        <p:nvPicPr>
          <p:cNvPr id="2" name="Picture 2" descr="C:\Users\Administrator\Desktop\爱国\20150930133319a932f.jpg20150930133319a932f"/>
          <p:cNvPicPr>
            <a:picLocks noChangeAspect="1" noChangeArrowheads="1"/>
          </p:cNvPicPr>
          <p:nvPr/>
        </p:nvPicPr>
        <p:blipFill rotWithShape="1">
          <a:blip r:embed="rId5" cstate="screen"/>
          <a:srcRect/>
          <a:stretch>
            <a:fillRect/>
          </a:stretch>
        </p:blipFill>
        <p:spPr bwMode="auto">
          <a:xfrm>
            <a:off x="5616575" y="4116705"/>
            <a:ext cx="229489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爱国\QQ截图20170120001237.jpgQQ截图20170120001237"/>
          <p:cNvPicPr>
            <a:picLocks noChangeAspect="1" noChangeArrowheads="1"/>
          </p:cNvPicPr>
          <p:nvPr/>
        </p:nvPicPr>
        <p:blipFill>
          <a:blip r:embed="rId6" cstate="screen"/>
          <a:srcRect/>
          <a:stretch>
            <a:fillRect/>
          </a:stretch>
        </p:blipFill>
        <p:spPr bwMode="auto">
          <a:xfrm>
            <a:off x="687563" y="4143033"/>
            <a:ext cx="2279015" cy="155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组合 6"/>
          <p:cNvGrpSpPr/>
          <p:nvPr/>
        </p:nvGrpSpPr>
        <p:grpSpPr>
          <a:xfrm>
            <a:off x="5616547" y="2382584"/>
            <a:ext cx="2309995" cy="1629387"/>
            <a:chOff x="3946913" y="1827911"/>
            <a:chExt cx="1958168" cy="1283142"/>
          </a:xfrm>
        </p:grpSpPr>
        <p:sp>
          <p:nvSpPr>
            <p:cNvPr id="9" name="矩形 8"/>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735">
                <a:solidFill>
                  <a:schemeClr val="bg1"/>
                </a:solidFill>
                <a:cs typeface="+mn-ea"/>
                <a:sym typeface="+mn-lt"/>
              </a:endParaRPr>
            </a:p>
          </p:txBody>
        </p:sp>
        <p:sp>
          <p:nvSpPr>
            <p:cNvPr id="10" name="TextBox 17"/>
            <p:cNvSpPr txBox="1">
              <a:spLocks noChangeArrowheads="1"/>
            </p:cNvSpPr>
            <p:nvPr/>
          </p:nvSpPr>
          <p:spPr bwMode="auto">
            <a:xfrm flipH="1">
              <a:off x="4238882" y="2259958"/>
              <a:ext cx="1661334" cy="39504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665" b="1" kern="0" dirty="0">
                  <a:solidFill>
                    <a:schemeClr val="bg1"/>
                  </a:solidFill>
                  <a:cs typeface="+mn-ea"/>
                  <a:sym typeface="+mn-lt"/>
                </a:rPr>
                <a:t>填加文字</a:t>
              </a:r>
            </a:p>
          </p:txBody>
        </p:sp>
      </p:grpSp>
      <p:grpSp>
        <p:nvGrpSpPr>
          <p:cNvPr id="11" name="组合 10"/>
          <p:cNvGrpSpPr/>
          <p:nvPr/>
        </p:nvGrpSpPr>
        <p:grpSpPr>
          <a:xfrm>
            <a:off x="659368" y="2382584"/>
            <a:ext cx="2335408" cy="1629387"/>
            <a:chOff x="0" y="2095862"/>
            <a:chExt cx="1979711" cy="1283142"/>
          </a:xfrm>
        </p:grpSpPr>
        <p:sp>
          <p:nvSpPr>
            <p:cNvPr id="12" name="矩形 11"/>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TextBox 18"/>
            <p:cNvSpPr txBox="1">
              <a:spLocks noChangeArrowheads="1"/>
            </p:cNvSpPr>
            <p:nvPr/>
          </p:nvSpPr>
          <p:spPr bwMode="auto">
            <a:xfrm flipH="1">
              <a:off x="295563" y="2527909"/>
              <a:ext cx="1612743" cy="39504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665" b="1" kern="0" dirty="0">
                  <a:solidFill>
                    <a:sysClr val="window" lastClr="FFFFFF">
                      <a:lumMod val="95000"/>
                    </a:sysClr>
                  </a:solidFill>
                  <a:cs typeface="+mn-ea"/>
                  <a:sym typeface="+mn-lt"/>
                </a:rPr>
                <a:t>填加文字</a:t>
              </a:r>
            </a:p>
          </p:txBody>
        </p:sp>
      </p:grpSp>
      <p:grpSp>
        <p:nvGrpSpPr>
          <p:cNvPr id="14" name="组合 13"/>
          <p:cNvGrpSpPr/>
          <p:nvPr/>
        </p:nvGrpSpPr>
        <p:grpSpPr>
          <a:xfrm>
            <a:off x="3114531" y="4116485"/>
            <a:ext cx="2370505" cy="1610037"/>
            <a:chOff x="2072433" y="511758"/>
            <a:chExt cx="2009463" cy="1267904"/>
          </a:xfrm>
        </p:grpSpPr>
        <p:sp>
          <p:nvSpPr>
            <p:cNvPr id="15" name="矩形 14"/>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735">
                <a:solidFill>
                  <a:sysClr val="window" lastClr="FFFFFF"/>
                </a:solidFill>
                <a:cs typeface="+mn-ea"/>
                <a:sym typeface="+mn-lt"/>
              </a:endParaRPr>
            </a:p>
          </p:txBody>
        </p:sp>
        <p:sp>
          <p:nvSpPr>
            <p:cNvPr id="16" name="TextBox 18"/>
            <p:cNvSpPr txBox="1">
              <a:spLocks noChangeArrowheads="1"/>
            </p:cNvSpPr>
            <p:nvPr/>
          </p:nvSpPr>
          <p:spPr bwMode="auto">
            <a:xfrm flipH="1">
              <a:off x="2402848" y="941132"/>
              <a:ext cx="1464978" cy="39504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665" b="1" kern="0" dirty="0">
                  <a:solidFill>
                    <a:sysClr val="window" lastClr="FFFFFF">
                      <a:lumMod val="95000"/>
                    </a:sysClr>
                  </a:solidFill>
                  <a:cs typeface="+mn-ea"/>
                  <a:sym typeface="+mn-lt"/>
                </a:rPr>
                <a:t>填加文字</a:t>
              </a:r>
            </a:p>
          </p:txBody>
        </p:sp>
      </p:grpSp>
      <p:sp>
        <p:nvSpPr>
          <p:cNvPr id="17" name="TextBox 15"/>
          <p:cNvSpPr txBox="1"/>
          <p:nvPr/>
        </p:nvSpPr>
        <p:spPr>
          <a:xfrm>
            <a:off x="588060" y="1406042"/>
            <a:ext cx="7524764" cy="752808"/>
          </a:xfrm>
          <a:prstGeom prst="rect">
            <a:avLst/>
          </a:prstGeom>
          <a:noFill/>
        </p:spPr>
        <p:txBody>
          <a:bodyPr wrap="square" lIns="115161" tIns="57581" rIns="115161" bIns="57581" rtlCol="0">
            <a:spAutoFit/>
          </a:bodyPr>
          <a:lstStyle/>
          <a:p>
            <a:pPr>
              <a:lnSpc>
                <a:spcPct val="150000"/>
              </a:lnSpc>
            </a:pPr>
            <a:r>
              <a:rPr lang="zh-CN" altLang="en-US" sz="1465" dirty="0" smtClean="0">
                <a:solidFill>
                  <a:schemeClr val="tx1">
                    <a:lumMod val="85000"/>
                    <a:lumOff val="15000"/>
                  </a:schemeClr>
                </a:solidFill>
                <a:cs typeface="+mn-ea"/>
                <a:sym typeface="+mn-lt"/>
              </a:rPr>
              <a:t>单击</a:t>
            </a:r>
            <a:r>
              <a:rPr lang="zh-CN" altLang="en-US" sz="1465" dirty="0">
                <a:solidFill>
                  <a:schemeClr val="tx1">
                    <a:lumMod val="85000"/>
                    <a:lumOff val="15000"/>
                  </a:schemeClr>
                </a:solidFill>
                <a:cs typeface="+mn-ea"/>
                <a:sym typeface="+mn-lt"/>
              </a:rPr>
              <a:t>此处添加文本单击此处添加文本 单击此处添加文本单击此处添加文本单击此处添加</a:t>
            </a:r>
            <a:r>
              <a:rPr lang="zh-CN" altLang="en-US" sz="1465" dirty="0" smtClean="0">
                <a:solidFill>
                  <a:schemeClr val="tx1">
                    <a:lumMod val="85000"/>
                    <a:lumOff val="15000"/>
                  </a:schemeClr>
                </a:solidFill>
                <a:cs typeface="+mn-ea"/>
                <a:sym typeface="+mn-lt"/>
              </a:rPr>
              <a:t>文本单击</a:t>
            </a:r>
            <a:r>
              <a:rPr lang="zh-CN" altLang="en-US" sz="1465" dirty="0">
                <a:solidFill>
                  <a:schemeClr val="tx1">
                    <a:lumMod val="85000"/>
                    <a:lumOff val="15000"/>
                  </a:schemeClr>
                </a:solidFill>
                <a:cs typeface="+mn-ea"/>
                <a:sym typeface="+mn-lt"/>
              </a:rPr>
              <a:t>此处添加</a:t>
            </a:r>
            <a:r>
              <a:rPr lang="zh-CN" altLang="en-US" sz="1465" dirty="0" smtClean="0">
                <a:solidFill>
                  <a:schemeClr val="tx1">
                    <a:lumMod val="85000"/>
                    <a:lumOff val="15000"/>
                  </a:schemeClr>
                </a:solidFill>
                <a:cs typeface="+mn-ea"/>
                <a:sym typeface="+mn-lt"/>
              </a:rPr>
              <a:t>文本单击</a:t>
            </a:r>
            <a:r>
              <a:rPr lang="zh-CN" altLang="en-US" sz="1465" dirty="0">
                <a:solidFill>
                  <a:schemeClr val="tx1">
                    <a:lumMod val="85000"/>
                    <a:lumOff val="15000"/>
                  </a:schemeClr>
                </a:solidFill>
                <a:cs typeface="+mn-ea"/>
                <a:sym typeface="+mn-lt"/>
              </a:rPr>
              <a:t>此处添加文本单击此处添加</a:t>
            </a:r>
            <a:r>
              <a:rPr lang="zh-CN" altLang="en-US" sz="1465" dirty="0" smtClean="0">
                <a:solidFill>
                  <a:schemeClr val="tx1">
                    <a:lumMod val="85000"/>
                    <a:lumOff val="15000"/>
                  </a:schemeClr>
                </a:solidFill>
                <a:cs typeface="+mn-ea"/>
                <a:sym typeface="+mn-lt"/>
              </a:rPr>
              <a:t>文本</a:t>
            </a:r>
            <a:endParaRPr lang="en-US" altLang="zh-CN" sz="1465" dirty="0">
              <a:solidFill>
                <a:schemeClr val="tx1">
                  <a:lumMod val="85000"/>
                  <a:lumOff val="15000"/>
                </a:schemeClr>
              </a:solidFill>
              <a:cs typeface="+mn-ea"/>
              <a:sym typeface="+mn-lt"/>
            </a:endParaRPr>
          </a:p>
        </p:txBody>
      </p:sp>
      <p:sp>
        <p:nvSpPr>
          <p:cNvPr id="18" name="矩形 60"/>
          <p:cNvSpPr>
            <a:spLocks noChangeArrowheads="1"/>
          </p:cNvSpPr>
          <p:nvPr/>
        </p:nvSpPr>
        <p:spPr bwMode="auto">
          <a:xfrm>
            <a:off x="8239639" y="2382421"/>
            <a:ext cx="3336429" cy="330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tx1">
                    <a:lumMod val="85000"/>
                    <a:lumOff val="1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Tree>
  </p:cSld>
  <p:clrMapOvr>
    <a:masterClrMapping/>
  </p:clrMapOvr>
  <p:transition advTm="360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ppt_x</p:attrName>
                                        </p:attrNameLst>
                                      </p:cBhvr>
                                      <p:tavLst>
                                        <p:tav tm="0">
                                          <p:val>
                                            <p:fltVal val="0.5"/>
                                          </p:val>
                                        </p:tav>
                                        <p:tav tm="100000">
                                          <p:val>
                                            <p:strVal val="#ppt_x"/>
                                          </p:val>
                                        </p:tav>
                                      </p:tavLst>
                                    </p:anim>
                                    <p:anim calcmode="lin" valueType="num">
                                      <p:cBhvr>
                                        <p:cTn id="26" dur="500" fill="hold"/>
                                        <p:tgtEl>
                                          <p:spTgt spid="3"/>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 calcmode="lin" valueType="num">
                                      <p:cBhvr>
                                        <p:cTn id="43" dur="500" fill="hold"/>
                                        <p:tgtEl>
                                          <p:spTgt spid="2"/>
                                        </p:tgtEl>
                                        <p:attrNameLst>
                                          <p:attrName>ppt_x</p:attrName>
                                        </p:attrNameLst>
                                      </p:cBhvr>
                                      <p:tavLst>
                                        <p:tav tm="0">
                                          <p:val>
                                            <p:fltVal val="0.5"/>
                                          </p:val>
                                        </p:tav>
                                        <p:tav tm="100000">
                                          <p:val>
                                            <p:strVal val="#ppt_x"/>
                                          </p:val>
                                        </p:tav>
                                      </p:tavLst>
                                    </p:anim>
                                    <p:anim calcmode="lin" valueType="num">
                                      <p:cBhvr>
                                        <p:cTn id="44" dur="500" fill="hold"/>
                                        <p:tgtEl>
                                          <p:spTgt spid="2"/>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2" presetClass="entr" presetSubtype="2" decel="10000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0"/>
          <p:cNvPicPr>
            <a:picLocks noChangeAspect="1"/>
          </p:cNvPicPr>
          <p:nvPr/>
        </p:nvPicPr>
        <p:blipFill>
          <a:blip r:embed="rId2"/>
          <a:stretch>
            <a:fillRect/>
          </a:stretch>
        </p:blipFill>
        <p:spPr>
          <a:xfrm>
            <a:off x="-14605" y="5847715"/>
            <a:ext cx="12215495" cy="1014730"/>
          </a:xfrm>
          <a:prstGeom prst="rect">
            <a:avLst/>
          </a:prstGeom>
        </p:spPr>
      </p:pic>
      <p:sp>
        <p:nvSpPr>
          <p:cNvPr id="35" name="梯形 34"/>
          <p:cNvSpPr/>
          <p:nvPr/>
        </p:nvSpPr>
        <p:spPr>
          <a:xfrm rot="16200000">
            <a:off x="7455053" y="-459572"/>
            <a:ext cx="2291737" cy="7199871"/>
          </a:xfrm>
          <a:prstGeom prst="trapezoid">
            <a:avLst>
              <a:gd name="adj" fmla="val 169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37" name="梯形 36"/>
          <p:cNvSpPr/>
          <p:nvPr/>
        </p:nvSpPr>
        <p:spPr>
          <a:xfrm rot="5400000">
            <a:off x="1332240" y="636803"/>
            <a:ext cx="2344067" cy="5007345"/>
          </a:xfrm>
          <a:prstGeom prst="trapezoid">
            <a:avLst>
              <a:gd name="adj" fmla="val 1786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zh-CN" altLang="en-US" sz="2400">
              <a:cs typeface="+mn-ea"/>
              <a:sym typeface="+mn-lt"/>
            </a:endParaRPr>
          </a:p>
        </p:txBody>
      </p:sp>
      <p:sp>
        <p:nvSpPr>
          <p:cNvPr id="26" name="文本框 1"/>
          <p:cNvSpPr txBox="1"/>
          <p:nvPr/>
        </p:nvSpPr>
        <p:spPr>
          <a:xfrm>
            <a:off x="3729679" y="1779864"/>
            <a:ext cx="1249680" cy="521970"/>
          </a:xfrm>
          <a:prstGeom prst="rect">
            <a:avLst/>
          </a:prstGeom>
          <a:noFill/>
        </p:spPr>
        <p:txBody>
          <a:bodyPr wrap="none" lIns="91440" tIns="45720" rIns="91440" bIns="45720" rtlCol="0">
            <a:spAutoFit/>
          </a:bodyPr>
          <a:lstStyle/>
          <a:p>
            <a:r>
              <a:rPr lang="zh-CN" altLang="en-US" sz="2800" dirty="0">
                <a:solidFill>
                  <a:srgbClr val="C00000"/>
                </a:solidFill>
                <a:cs typeface="+mn-ea"/>
                <a:sym typeface="+mn-lt"/>
              </a:rPr>
              <a:t>过渡页</a:t>
            </a:r>
          </a:p>
        </p:txBody>
      </p:sp>
      <p:sp>
        <p:nvSpPr>
          <p:cNvPr id="27" name="文本框 2"/>
          <p:cNvSpPr txBox="1"/>
          <p:nvPr/>
        </p:nvSpPr>
        <p:spPr>
          <a:xfrm>
            <a:off x="3729679" y="2556164"/>
            <a:ext cx="1239520" cy="1198880"/>
          </a:xfrm>
          <a:prstGeom prst="rect">
            <a:avLst/>
          </a:prstGeom>
          <a:noFill/>
        </p:spPr>
        <p:txBody>
          <a:bodyPr wrap="none" lIns="91440" tIns="45720" rIns="91440" bIns="45720" rtlCol="0">
            <a:spAutoFit/>
          </a:bodyPr>
          <a:lstStyle/>
          <a:p>
            <a:r>
              <a:rPr lang="en-US" altLang="zh-CN" sz="1865" b="1" dirty="0" smtClean="0">
                <a:solidFill>
                  <a:schemeClr val="bg1"/>
                </a:solidFill>
                <a:cs typeface="+mn-ea"/>
                <a:sym typeface="+mn-lt"/>
              </a:rPr>
              <a:t>Part</a:t>
            </a:r>
            <a:r>
              <a:rPr lang="en-US" altLang="zh-CN" sz="7200" b="1" dirty="0">
                <a:solidFill>
                  <a:schemeClr val="bg1"/>
                </a:solidFill>
                <a:cs typeface="+mn-ea"/>
                <a:sym typeface="+mn-lt"/>
              </a:rPr>
              <a:t>2</a:t>
            </a:r>
            <a:endParaRPr lang="zh-CN" altLang="en-US" sz="7200" b="1" dirty="0">
              <a:solidFill>
                <a:schemeClr val="bg1"/>
              </a:solidFill>
              <a:cs typeface="+mn-ea"/>
              <a:sym typeface="+mn-lt"/>
            </a:endParaRPr>
          </a:p>
        </p:txBody>
      </p:sp>
      <p:sp>
        <p:nvSpPr>
          <p:cNvPr id="29" name="矩形 28"/>
          <p:cNvSpPr/>
          <p:nvPr/>
        </p:nvSpPr>
        <p:spPr>
          <a:xfrm>
            <a:off x="5639398" y="2692404"/>
            <a:ext cx="1402080" cy="829945"/>
          </a:xfrm>
          <a:prstGeom prst="rect">
            <a:avLst/>
          </a:prstGeom>
        </p:spPr>
        <p:txBody>
          <a:bodyPr wrap="none" lIns="91440" tIns="45720" rIns="91440" bIns="45720">
            <a:spAutoFit/>
          </a:bodyPr>
          <a:lstStyle/>
          <a:p>
            <a:pPr algn="l"/>
            <a:r>
              <a:rPr lang="zh-CN" altLang="en-US" sz="4800" b="1" dirty="0" smtClean="0">
                <a:solidFill>
                  <a:schemeClr val="bg1"/>
                </a:solidFill>
                <a:cs typeface="+mn-ea"/>
                <a:sym typeface="+mn-lt"/>
              </a:rPr>
              <a:t>标题</a:t>
            </a:r>
          </a:p>
        </p:txBody>
      </p:sp>
      <p:grpSp>
        <p:nvGrpSpPr>
          <p:cNvPr id="19" name="组合 18"/>
          <p:cNvGrpSpPr/>
          <p:nvPr/>
        </p:nvGrpSpPr>
        <p:grpSpPr>
          <a:xfrm>
            <a:off x="7785607" y="2366028"/>
            <a:ext cx="1602939" cy="1535833"/>
            <a:chOff x="5838755" y="1774521"/>
            <a:chExt cx="1202204" cy="1151875"/>
          </a:xfrm>
        </p:grpSpPr>
        <p:grpSp>
          <p:nvGrpSpPr>
            <p:cNvPr id="31" name="组合 30"/>
            <p:cNvGrpSpPr/>
            <p:nvPr/>
          </p:nvGrpSpPr>
          <p:grpSpPr>
            <a:xfrm>
              <a:off x="5838755" y="1774521"/>
              <a:ext cx="1188243" cy="868216"/>
              <a:chOff x="9140243" y="2649839"/>
              <a:chExt cx="1584325" cy="1157621"/>
            </a:xfrm>
          </p:grpSpPr>
          <p:sp>
            <p:nvSpPr>
              <p:cNvPr id="32" name="矩形 31"/>
              <p:cNvSpPr/>
              <p:nvPr/>
            </p:nvSpPr>
            <p:spPr>
              <a:xfrm>
                <a:off x="9140243" y="2649839"/>
                <a:ext cx="1584325" cy="378460"/>
              </a:xfrm>
              <a:prstGeom prst="rect">
                <a:avLst/>
              </a:prstGeom>
            </p:spPr>
            <p:txBody>
              <a:bodyPr wrap="none">
                <a:spAutoFit/>
              </a:bodyPr>
              <a:lstStyle/>
              <a:p>
                <a:pPr algn="l">
                  <a:spcBef>
                    <a:spcPct val="0"/>
                  </a:spcBef>
                </a:pPr>
                <a:r>
                  <a:rPr kumimoji="1" lang="en-US" altLang="zh-CN" sz="1865" dirty="0" smtClean="0">
                    <a:solidFill>
                      <a:schemeClr val="bg1"/>
                    </a:solidFill>
                    <a:cs typeface="+mn-ea"/>
                    <a:sym typeface="+mn-lt"/>
                  </a:rPr>
                  <a:t>1-1 </a:t>
                </a:r>
                <a:r>
                  <a:rPr kumimoji="1" lang="zh-CN" altLang="en-US" sz="1865" dirty="0" smtClean="0">
                    <a:solidFill>
                      <a:schemeClr val="bg1"/>
                    </a:solidFill>
                    <a:cs typeface="+mn-ea"/>
                    <a:sym typeface="+mn-lt"/>
                  </a:rPr>
                  <a:t>添加标题</a:t>
                </a:r>
              </a:p>
            </p:txBody>
          </p:sp>
          <p:sp>
            <p:nvSpPr>
              <p:cNvPr id="33" name="矩形 32"/>
              <p:cNvSpPr/>
              <p:nvPr/>
            </p:nvSpPr>
            <p:spPr>
              <a:xfrm>
                <a:off x="9140243" y="3037021"/>
                <a:ext cx="1584325" cy="378460"/>
              </a:xfrm>
              <a:prstGeom prst="rect">
                <a:avLst/>
              </a:prstGeom>
            </p:spPr>
            <p:txBody>
              <a:bodyPr wrap="none">
                <a:spAutoFit/>
              </a:bodyPr>
              <a:lstStyle/>
              <a:p>
                <a:pPr algn="l"/>
                <a:r>
                  <a:rPr lang="en-US" altLang="zh-CN" sz="1865" dirty="0" smtClean="0">
                    <a:solidFill>
                      <a:schemeClr val="bg1"/>
                    </a:solidFill>
                    <a:cs typeface="+mn-ea"/>
                    <a:sym typeface="+mn-lt"/>
                  </a:rPr>
                  <a:t>1-2 </a:t>
                </a:r>
                <a:r>
                  <a:rPr lang="zh-CN" altLang="en-US" sz="1865" dirty="0" smtClean="0">
                    <a:solidFill>
                      <a:schemeClr val="bg1"/>
                    </a:solidFill>
                    <a:cs typeface="+mn-ea"/>
                    <a:sym typeface="+mn-lt"/>
                  </a:rPr>
                  <a:t>添加标题</a:t>
                </a:r>
              </a:p>
            </p:txBody>
          </p:sp>
          <p:sp>
            <p:nvSpPr>
              <p:cNvPr id="34" name="矩形 33"/>
              <p:cNvSpPr/>
              <p:nvPr/>
            </p:nvSpPr>
            <p:spPr>
              <a:xfrm>
                <a:off x="9140243" y="3429000"/>
                <a:ext cx="1584325" cy="378460"/>
              </a:xfrm>
              <a:prstGeom prst="rect">
                <a:avLst/>
              </a:prstGeom>
            </p:spPr>
            <p:txBody>
              <a:bodyPr wrap="none">
                <a:spAutoFit/>
              </a:bodyPr>
              <a:lstStyle/>
              <a:p>
                <a:pPr algn="l"/>
                <a:r>
                  <a:rPr kumimoji="1" lang="en-US" altLang="zh-CN" sz="1865" dirty="0" smtClean="0">
                    <a:solidFill>
                      <a:schemeClr val="bg1"/>
                    </a:solidFill>
                    <a:cs typeface="+mn-ea"/>
                    <a:sym typeface="+mn-lt"/>
                  </a:rPr>
                  <a:t>1-3 </a:t>
                </a:r>
                <a:r>
                  <a:rPr kumimoji="1" lang="zh-CN" altLang="en-US" sz="1865" dirty="0" smtClean="0">
                    <a:solidFill>
                      <a:schemeClr val="bg1"/>
                    </a:solidFill>
                    <a:cs typeface="+mn-ea"/>
                    <a:sym typeface="+mn-lt"/>
                  </a:rPr>
                  <a:t>添加标题</a:t>
                </a:r>
              </a:p>
            </p:txBody>
          </p:sp>
        </p:grpSp>
        <p:sp>
          <p:nvSpPr>
            <p:cNvPr id="38" name="矩形 37"/>
            <p:cNvSpPr/>
            <p:nvPr/>
          </p:nvSpPr>
          <p:spPr>
            <a:xfrm>
              <a:off x="5852715" y="2642551"/>
              <a:ext cx="1188244" cy="283845"/>
            </a:xfrm>
            <a:prstGeom prst="rect">
              <a:avLst/>
            </a:prstGeom>
          </p:spPr>
          <p:txBody>
            <a:bodyPr wrap="none">
              <a:spAutoFit/>
            </a:bodyPr>
            <a:lstStyle/>
            <a:p>
              <a:pPr algn="l"/>
              <a:r>
                <a:rPr kumimoji="1" lang="en-US" altLang="zh-CN" sz="1865" dirty="0" smtClean="0">
                  <a:solidFill>
                    <a:schemeClr val="bg1"/>
                  </a:solidFill>
                  <a:cs typeface="+mn-ea"/>
                  <a:sym typeface="+mn-lt"/>
                </a:rPr>
                <a:t>1-4 </a:t>
              </a:r>
              <a:r>
                <a:rPr kumimoji="1" lang="zh-CN" altLang="en-US" sz="1865" dirty="0" smtClean="0">
                  <a:solidFill>
                    <a:schemeClr val="bg1"/>
                  </a:solidFill>
                  <a:cs typeface="+mn-ea"/>
                  <a:sym typeface="+mn-lt"/>
                </a:rPr>
                <a:t>添加标题</a:t>
              </a:r>
            </a:p>
          </p:txBody>
        </p:sp>
      </p:grpSp>
      <p:pic>
        <p:nvPicPr>
          <p:cNvPr id="20" name="图片 19" descr="b97ff76c36ef06cdb85823658cbe0f91"/>
          <p:cNvPicPr>
            <a:picLocks noChangeAspect="1"/>
          </p:cNvPicPr>
          <p:nvPr/>
        </p:nvPicPr>
        <p:blipFill>
          <a:blip r:embed="rId3" cstate="screen"/>
          <a:stretch>
            <a:fillRect/>
          </a:stretch>
        </p:blipFill>
        <p:spPr>
          <a:xfrm>
            <a:off x="1174750" y="728345"/>
            <a:ext cx="3173730" cy="3173730"/>
          </a:xfrm>
          <a:prstGeom prst="rect">
            <a:avLst/>
          </a:prstGeom>
        </p:spPr>
      </p:pic>
    </p:spTree>
  </p:cSld>
  <p:clrMapOvr>
    <a:masterClrMapping/>
  </p:clrMapOvr>
  <p:transition advTm="471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26" grpId="0"/>
      <p:bldP spid="27" grpId="0"/>
      <p:bldP spid="29" grpId="0"/>
    </p:bldLst>
  </p:timing>
</p:sld>
</file>

<file path=ppt/theme/theme1.xml><?xml version="1.0" encoding="utf-8"?>
<a:theme xmlns:a="http://schemas.openxmlformats.org/drawingml/2006/main" name=" 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htvnfg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宽屏</PresentationFormat>
  <Paragraphs>294</Paragraphs>
  <Slides>27</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宋体</vt:lpstr>
      <vt:lpstr>微软雅黑</vt:lpstr>
      <vt:lpstr>Arial</vt:lpstr>
      <vt:lpstr>Calibri</vt:lpstr>
      <vt:lpstr>Helvetica</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2022-03-21T05:53:11Z</dcterms:created>
  <dcterms:modified xsi:type="dcterms:W3CDTF">2023-01-11T02:25:10Z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E8C5586BE05E4A9ABD35119932CCE0EC</vt:lpwstr>
  </property>
  <property fmtid="{A09F084E-AD41-489F-8076-AA5BE3082BCA}" pid="100">
    <vt:ui4>5</vt:ui4>
  </property>
  <property fmtid="{64440492-4C8B-11D1-8B70-080036B11A03}" pid="11">
    <vt:lpwstr>www.2ppt.com-爱PPT提供资源下载</vt:lpwstr>
  </property>
</Properties>
</file>