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4" r:id="rId2"/>
    <p:sldId id="585" r:id="rId3"/>
    <p:sldId id="586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3695" autoAdjust="0"/>
  </p:normalViewPr>
  <p:slideViewPr>
    <p:cSldViewPr>
      <p:cViewPr varScale="1">
        <p:scale>
          <a:sx n="144" d="100"/>
          <a:sy n="144" d="100"/>
        </p:scale>
        <p:origin x="-684" y="-10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2119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58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以内的加法和减法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两位数减一位数（退位）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23456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两位数减一位数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3309" y="660235"/>
            <a:ext cx="400814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以内的加法和减法（</a:t>
            </a:r>
            <a:r>
              <a:rPr lang="zh-CN" altLang="en-US" sz="2400" b="1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24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2"/>
          <p:cNvSpPr>
            <a:spLocks noChangeArrowheads="1"/>
          </p:cNvSpPr>
          <p:nvPr/>
        </p:nvSpPr>
        <p:spPr bwMode="auto">
          <a:xfrm>
            <a:off x="392559" y="555526"/>
            <a:ext cx="8643937" cy="12840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兰兰有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本连环画，借给同学一些后，还剩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本。借给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同学多少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本？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127375" y="2578100"/>
            <a:ext cx="2116138" cy="473075"/>
            <a:chOff x="5896696" y="3521819"/>
            <a:chExt cx="2115077" cy="472483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9"/>
              <a:ext cx="2000228" cy="472483"/>
              <a:chOff x="3143170" y="3337450"/>
              <a:chExt cx="2000265" cy="472181"/>
            </a:xfrm>
          </p:grpSpPr>
          <p:sp>
            <p:nvSpPr>
              <p:cNvPr id="10256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745164" y="3408753"/>
                <a:ext cx="398271" cy="40087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896696" y="3593168"/>
              <a:ext cx="388743" cy="39003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63875" y="2611586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22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102100" y="2616349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787900" y="2606824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557588" y="2571750"/>
            <a:ext cx="492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062413" y="2654151"/>
            <a:ext cx="395287" cy="3968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17" name="椭圆 16"/>
          <p:cNvSpPr/>
          <p:nvPr/>
        </p:nvSpPr>
        <p:spPr>
          <a:xfrm>
            <a:off x="3600450" y="2630339"/>
            <a:ext cx="387350" cy="398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10252" name="矩形 17"/>
          <p:cNvSpPr>
            <a:spLocks noChangeArrowheads="1"/>
          </p:cNvSpPr>
          <p:nvPr/>
        </p:nvSpPr>
        <p:spPr bwMode="auto">
          <a:xfrm>
            <a:off x="5100638" y="2616051"/>
            <a:ext cx="11144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  ）</a:t>
            </a:r>
            <a:endParaRPr lang="zh-CN" altLang="en-US" b="1">
              <a:solidFill>
                <a:srgbClr val="FF3399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381625" y="2578100"/>
            <a:ext cx="4937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本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39608" y="1962222"/>
            <a:ext cx="6556728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计算两位数减一位数（退位）要注意些什么？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39608" y="2795124"/>
            <a:ext cx="6700744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先把个位上的数相减，当个位不够的时候从十位退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再减，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71600" y="3651870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将个位相减的差和十位上的数相加。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19872" y="1716653"/>
            <a:ext cx="2016224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44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1" descr="d_p79_2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0931" y="168130"/>
            <a:ext cx="4861726" cy="34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7"/>
          <p:cNvGrpSpPr/>
          <p:nvPr/>
        </p:nvGrpSpPr>
        <p:grpSpPr bwMode="auto">
          <a:xfrm>
            <a:off x="6000750" y="928688"/>
            <a:ext cx="1714500" cy="830262"/>
            <a:chOff x="6428994" y="676360"/>
            <a:chExt cx="1714513" cy="1107281"/>
          </a:xfrm>
        </p:grpSpPr>
        <p:sp>
          <p:nvSpPr>
            <p:cNvPr id="31" name="圆角矩形标注 30"/>
            <p:cNvSpPr/>
            <p:nvPr/>
          </p:nvSpPr>
          <p:spPr>
            <a:xfrm>
              <a:off x="6428994" y="720820"/>
              <a:ext cx="1500199" cy="1003540"/>
            </a:xfrm>
            <a:prstGeom prst="wedgeRoundRectCallout">
              <a:avLst>
                <a:gd name="adj1" fmla="val -68179"/>
                <a:gd name="adj2" fmla="val 41657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88" name="TextBox 14"/>
            <p:cNvSpPr txBox="1">
              <a:spLocks noChangeArrowheads="1"/>
            </p:cNvSpPr>
            <p:nvPr/>
          </p:nvSpPr>
          <p:spPr bwMode="auto">
            <a:xfrm>
              <a:off x="6487732" y="676360"/>
              <a:ext cx="1655775" cy="1107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我有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sp>
        <p:nvSpPr>
          <p:cNvPr id="3081" name="矩形 24"/>
          <p:cNvSpPr>
            <a:spLocks noChangeArrowheads="1"/>
          </p:cNvSpPr>
          <p:nvPr/>
        </p:nvSpPr>
        <p:spPr bwMode="auto">
          <a:xfrm>
            <a:off x="2901950" y="1844675"/>
            <a:ext cx="598488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小华</a:t>
            </a:r>
          </a:p>
        </p:txBody>
      </p:sp>
      <p:sp>
        <p:nvSpPr>
          <p:cNvPr id="3082" name="矩形 25"/>
          <p:cNvSpPr>
            <a:spLocks noChangeArrowheads="1"/>
          </p:cNvSpPr>
          <p:nvPr/>
        </p:nvSpPr>
        <p:spPr bwMode="auto">
          <a:xfrm>
            <a:off x="4000500" y="1733550"/>
            <a:ext cx="5984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小丽</a:t>
            </a:r>
          </a:p>
        </p:txBody>
      </p:sp>
      <p:sp>
        <p:nvSpPr>
          <p:cNvPr id="3083" name="矩形 26"/>
          <p:cNvSpPr>
            <a:spLocks noChangeArrowheads="1"/>
          </p:cNvSpPr>
          <p:nvPr/>
        </p:nvSpPr>
        <p:spPr bwMode="auto">
          <a:xfrm>
            <a:off x="5500688" y="1857375"/>
            <a:ext cx="5984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小军</a:t>
            </a:r>
          </a:p>
        </p:txBody>
      </p:sp>
      <p:grpSp>
        <p:nvGrpSpPr>
          <p:cNvPr id="5" name="组合 13"/>
          <p:cNvGrpSpPr/>
          <p:nvPr/>
        </p:nvGrpSpPr>
        <p:grpSpPr bwMode="auto">
          <a:xfrm>
            <a:off x="1285852" y="1000114"/>
            <a:ext cx="2071702" cy="500068"/>
            <a:chOff x="6631833" y="-1814070"/>
            <a:chExt cx="2133974" cy="581164"/>
          </a:xfrm>
          <a:solidFill>
            <a:srgbClr val="FFFFCC"/>
          </a:solidFill>
          <a:effectLst/>
        </p:grpSpPr>
        <p:sp>
          <p:nvSpPr>
            <p:cNvPr id="30" name="圆角矩形标注 29"/>
            <p:cNvSpPr/>
            <p:nvPr/>
          </p:nvSpPr>
          <p:spPr>
            <a:xfrm>
              <a:off x="6674657" y="-1814068"/>
              <a:ext cx="2091149" cy="581162"/>
            </a:xfrm>
            <a:prstGeom prst="wedgeRoundRectCallout">
              <a:avLst>
                <a:gd name="adj1" fmla="val 58752"/>
                <a:gd name="adj2" fmla="val 36151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Box 14"/>
            <p:cNvSpPr txBox="1">
              <a:spLocks noChangeArrowheads="1"/>
            </p:cNvSpPr>
            <p:nvPr/>
          </p:nvSpPr>
          <p:spPr bwMode="auto">
            <a:xfrm>
              <a:off x="6631833" y="-1814070"/>
              <a:ext cx="2133974" cy="5365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13"/>
          <p:cNvGrpSpPr/>
          <p:nvPr/>
        </p:nvGrpSpPr>
        <p:grpSpPr bwMode="auto">
          <a:xfrm>
            <a:off x="3786182" y="642924"/>
            <a:ext cx="4286280" cy="519072"/>
            <a:chOff x="4334245" y="95893"/>
            <a:chExt cx="4546842" cy="603096"/>
          </a:xfrm>
          <a:solidFill>
            <a:srgbClr val="FFFFCC"/>
          </a:solidFill>
          <a:effectLst/>
        </p:grpSpPr>
        <p:sp>
          <p:nvSpPr>
            <p:cNvPr id="36" name="圆角矩形标注 35"/>
            <p:cNvSpPr/>
            <p:nvPr/>
          </p:nvSpPr>
          <p:spPr>
            <a:xfrm>
              <a:off x="4334246" y="95893"/>
              <a:ext cx="2197640" cy="603096"/>
            </a:xfrm>
            <a:prstGeom prst="wedgeRoundRectCallout">
              <a:avLst>
                <a:gd name="adj1" fmla="val -2350"/>
                <a:gd name="adj2" fmla="val 74116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4334245" y="95893"/>
              <a:ext cx="4546842" cy="536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圆角矩形标注 38"/>
          <p:cNvSpPr/>
          <p:nvPr/>
        </p:nvSpPr>
        <p:spPr bwMode="auto">
          <a:xfrm>
            <a:off x="2627784" y="3723878"/>
            <a:ext cx="4604873" cy="477970"/>
          </a:xfrm>
          <a:prstGeom prst="wedgeRoundRectCallout">
            <a:avLst>
              <a:gd name="adj1" fmla="val -56327"/>
              <a:gd name="adj2" fmla="val 758"/>
              <a:gd name="adj3" fmla="val 16667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小朋友们在分享自己收集的画片！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1" descr="d_p79_2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8982" y="97074"/>
            <a:ext cx="4898479" cy="34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2987824" y="4011910"/>
            <a:ext cx="3000375" cy="482600"/>
            <a:chOff x="2729415" y="4177666"/>
            <a:chExt cx="3000421" cy="481213"/>
          </a:xfrm>
        </p:grpSpPr>
        <p:sp>
          <p:nvSpPr>
            <p:cNvPr id="3091" name="TextBox 11"/>
            <p:cNvSpPr txBox="1">
              <a:spLocks noChangeArrowheads="1"/>
            </p:cNvSpPr>
            <p:nvPr/>
          </p:nvSpPr>
          <p:spPr bwMode="auto">
            <a:xfrm>
              <a:off x="2729415" y="4197808"/>
              <a:ext cx="3000421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30-8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   </a:t>
              </a:r>
              <a:r>
                <a:rPr lang="en-US" altLang="zh-CN" sz="2400" b="1" dirty="0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(   </a:t>
              </a:r>
              <a:r>
                <a:rPr lang="en-US" altLang="zh-CN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)</a:t>
              </a:r>
              <a:endPara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145636" y="4177666"/>
              <a:ext cx="455620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1907704" y="3363838"/>
            <a:ext cx="3357563" cy="474663"/>
            <a:chOff x="2143122" y="693771"/>
            <a:chExt cx="3357610" cy="632075"/>
          </a:xfrm>
          <a:noFill/>
        </p:grpSpPr>
        <p:sp>
          <p:nvSpPr>
            <p:cNvPr id="28" name="圆角矩形标注 27"/>
            <p:cNvSpPr/>
            <p:nvPr/>
          </p:nvSpPr>
          <p:spPr>
            <a:xfrm>
              <a:off x="2214561" y="744506"/>
              <a:ext cx="3143294" cy="581340"/>
            </a:xfrm>
            <a:prstGeom prst="wedgeRoundRectCallout">
              <a:avLst>
                <a:gd name="adj1" fmla="val -56364"/>
                <a:gd name="adj2" fmla="val 21092"/>
                <a:gd name="adj3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90" name="TextBox 14"/>
            <p:cNvSpPr txBox="1">
              <a:spLocks noChangeArrowheads="1"/>
            </p:cNvSpPr>
            <p:nvPr/>
          </p:nvSpPr>
          <p:spPr bwMode="auto">
            <a:xfrm>
              <a:off x="2143122" y="693771"/>
              <a:ext cx="3357610" cy="61476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小华比小丽多多少张？</a:t>
              </a:r>
            </a:p>
          </p:txBody>
        </p:sp>
      </p:grpSp>
      <p:grpSp>
        <p:nvGrpSpPr>
          <p:cNvPr id="4" name="组合 17"/>
          <p:cNvGrpSpPr/>
          <p:nvPr/>
        </p:nvGrpSpPr>
        <p:grpSpPr bwMode="auto">
          <a:xfrm>
            <a:off x="6097860" y="843558"/>
            <a:ext cx="1714500" cy="830262"/>
            <a:chOff x="6428994" y="676360"/>
            <a:chExt cx="1714513" cy="1107281"/>
          </a:xfrm>
        </p:grpSpPr>
        <p:sp>
          <p:nvSpPr>
            <p:cNvPr id="31" name="圆角矩形标注 30"/>
            <p:cNvSpPr/>
            <p:nvPr/>
          </p:nvSpPr>
          <p:spPr>
            <a:xfrm>
              <a:off x="6428994" y="720820"/>
              <a:ext cx="1500199" cy="1003540"/>
            </a:xfrm>
            <a:prstGeom prst="wedgeRoundRectCallout">
              <a:avLst>
                <a:gd name="adj1" fmla="val -56104"/>
                <a:gd name="adj2" fmla="val 33632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88" name="TextBox 14"/>
            <p:cNvSpPr txBox="1">
              <a:spLocks noChangeArrowheads="1"/>
            </p:cNvSpPr>
            <p:nvPr/>
          </p:nvSpPr>
          <p:spPr bwMode="auto">
            <a:xfrm>
              <a:off x="6487732" y="676360"/>
              <a:ext cx="1655775" cy="1107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我有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张画片。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sp>
        <p:nvSpPr>
          <p:cNvPr id="3081" name="矩形 24"/>
          <p:cNvSpPr>
            <a:spLocks noChangeArrowheads="1"/>
          </p:cNvSpPr>
          <p:nvPr/>
        </p:nvSpPr>
        <p:spPr bwMode="auto">
          <a:xfrm>
            <a:off x="2901950" y="1844675"/>
            <a:ext cx="598488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小华</a:t>
            </a:r>
          </a:p>
        </p:txBody>
      </p:sp>
      <p:sp>
        <p:nvSpPr>
          <p:cNvPr id="3082" name="矩形 25"/>
          <p:cNvSpPr>
            <a:spLocks noChangeArrowheads="1"/>
          </p:cNvSpPr>
          <p:nvPr/>
        </p:nvSpPr>
        <p:spPr bwMode="auto">
          <a:xfrm>
            <a:off x="4000500" y="1733550"/>
            <a:ext cx="5984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小丽</a:t>
            </a:r>
          </a:p>
        </p:txBody>
      </p:sp>
      <p:sp>
        <p:nvSpPr>
          <p:cNvPr id="3083" name="矩形 26"/>
          <p:cNvSpPr>
            <a:spLocks noChangeArrowheads="1"/>
          </p:cNvSpPr>
          <p:nvPr/>
        </p:nvSpPr>
        <p:spPr bwMode="auto">
          <a:xfrm>
            <a:off x="5500688" y="1857375"/>
            <a:ext cx="5984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小军</a:t>
            </a:r>
          </a:p>
        </p:txBody>
      </p:sp>
      <p:grpSp>
        <p:nvGrpSpPr>
          <p:cNvPr id="5" name="组合 13"/>
          <p:cNvGrpSpPr/>
          <p:nvPr/>
        </p:nvGrpSpPr>
        <p:grpSpPr bwMode="auto">
          <a:xfrm>
            <a:off x="1043608" y="1000114"/>
            <a:ext cx="2071702" cy="500068"/>
            <a:chOff x="6631833" y="-1814070"/>
            <a:chExt cx="2133974" cy="581164"/>
          </a:xfrm>
          <a:solidFill>
            <a:srgbClr val="FFFFCC"/>
          </a:solidFill>
          <a:effectLst/>
        </p:grpSpPr>
        <p:sp>
          <p:nvSpPr>
            <p:cNvPr id="30" name="圆角矩形标注 29"/>
            <p:cNvSpPr/>
            <p:nvPr/>
          </p:nvSpPr>
          <p:spPr>
            <a:xfrm>
              <a:off x="6674657" y="-1814068"/>
              <a:ext cx="2091149" cy="581162"/>
            </a:xfrm>
            <a:prstGeom prst="wedgeRoundRectCallout">
              <a:avLst>
                <a:gd name="adj1" fmla="val 43455"/>
                <a:gd name="adj2" fmla="val 60302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Box 14"/>
            <p:cNvSpPr txBox="1">
              <a:spLocks noChangeArrowheads="1"/>
            </p:cNvSpPr>
            <p:nvPr/>
          </p:nvSpPr>
          <p:spPr bwMode="auto">
            <a:xfrm>
              <a:off x="6631833" y="-1814070"/>
              <a:ext cx="2133974" cy="5365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13"/>
          <p:cNvGrpSpPr/>
          <p:nvPr/>
        </p:nvGrpSpPr>
        <p:grpSpPr bwMode="auto">
          <a:xfrm>
            <a:off x="3857610" y="585518"/>
            <a:ext cx="4286280" cy="546072"/>
            <a:chOff x="4334245" y="95893"/>
            <a:chExt cx="4546842" cy="634467"/>
          </a:xfrm>
          <a:solidFill>
            <a:srgbClr val="FFFFCC"/>
          </a:solidFill>
          <a:effectLst/>
        </p:grpSpPr>
        <p:sp>
          <p:nvSpPr>
            <p:cNvPr id="36" name="圆角矩形标注 35"/>
            <p:cNvSpPr/>
            <p:nvPr/>
          </p:nvSpPr>
          <p:spPr>
            <a:xfrm>
              <a:off x="4334246" y="95893"/>
              <a:ext cx="2197640" cy="603096"/>
            </a:xfrm>
            <a:prstGeom prst="wedgeRoundRectCallout">
              <a:avLst>
                <a:gd name="adj1" fmla="val -2350"/>
                <a:gd name="adj2" fmla="val 74116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4334245" y="193964"/>
              <a:ext cx="4546842" cy="536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71694" y="3363838"/>
            <a:ext cx="2472714" cy="1130672"/>
            <a:chOff x="5771694" y="3363838"/>
            <a:chExt cx="2472714" cy="1130672"/>
          </a:xfrm>
        </p:grpSpPr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5886583" y="3532725"/>
              <a:ext cx="235782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你想怎样算？和同学说一说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云形标注 6"/>
            <p:cNvSpPr/>
            <p:nvPr/>
          </p:nvSpPr>
          <p:spPr>
            <a:xfrm>
              <a:off x="5771694" y="3363838"/>
              <a:ext cx="2472714" cy="1130672"/>
            </a:xfrm>
            <a:prstGeom prst="cloudCallout">
              <a:avLst>
                <a:gd name="adj1" fmla="val -54548"/>
                <a:gd name="adj2" fmla="val 242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2267744" y="342230"/>
            <a:ext cx="3910593" cy="1077218"/>
            <a:chOff x="3000346" y="4177652"/>
            <a:chExt cx="3000421" cy="1074154"/>
          </a:xfrm>
        </p:grpSpPr>
        <p:sp>
          <p:nvSpPr>
            <p:cNvPr id="4132" name="TextBox 11"/>
            <p:cNvSpPr txBox="1">
              <a:spLocks noChangeArrowheads="1"/>
            </p:cNvSpPr>
            <p:nvPr/>
          </p:nvSpPr>
          <p:spPr bwMode="auto">
            <a:xfrm>
              <a:off x="3000346" y="4177652"/>
              <a:ext cx="3000421" cy="10741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    </a:t>
              </a:r>
              <a:r>
                <a:rPr lang="en-US" altLang="zh-CN" sz="32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(   )</a:t>
              </a:r>
              <a:endParaRPr lang="zh-CN" altLang="en-US" sz="3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429118" y="4177652"/>
              <a:ext cx="455619" cy="46539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02" name="矩形 36"/>
          <p:cNvSpPr>
            <a:spLocks noChangeArrowheads="1"/>
          </p:cNvSpPr>
          <p:nvPr/>
        </p:nvSpPr>
        <p:spPr bwMode="auto">
          <a:xfrm>
            <a:off x="4086864" y="267494"/>
            <a:ext cx="82856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22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01" name="矩形 43"/>
          <p:cNvSpPr>
            <a:spLocks noChangeArrowheads="1"/>
          </p:cNvSpPr>
          <p:nvPr/>
        </p:nvSpPr>
        <p:spPr bwMode="auto">
          <a:xfrm>
            <a:off x="5053690" y="339502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张</a:t>
            </a: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678" y="1898328"/>
            <a:ext cx="1643063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7"/>
          <p:cNvGrpSpPr/>
          <p:nvPr/>
        </p:nvGrpSpPr>
        <p:grpSpPr bwMode="auto">
          <a:xfrm>
            <a:off x="4932040" y="843558"/>
            <a:ext cx="2500313" cy="982663"/>
            <a:chOff x="5193240" y="2071682"/>
            <a:chExt cx="2500349" cy="1309883"/>
          </a:xfrm>
          <a:noFill/>
        </p:grpSpPr>
        <p:sp>
          <p:nvSpPr>
            <p:cNvPr id="28" name="云形标注 27"/>
            <p:cNvSpPr/>
            <p:nvPr/>
          </p:nvSpPr>
          <p:spPr>
            <a:xfrm>
              <a:off x="5193240" y="2071682"/>
              <a:ext cx="2500349" cy="1309883"/>
            </a:xfrm>
            <a:prstGeom prst="cloudCallout">
              <a:avLst>
                <a:gd name="adj1" fmla="val 55607"/>
                <a:gd name="adj2" fmla="val 38536"/>
              </a:avLst>
            </a:prstGeom>
            <a:grp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31" name="TextBox 14"/>
            <p:cNvSpPr txBox="1">
              <a:spLocks noChangeArrowheads="1"/>
            </p:cNvSpPr>
            <p:nvPr/>
          </p:nvSpPr>
          <p:spPr bwMode="auto">
            <a:xfrm>
              <a:off x="5337258" y="2204648"/>
              <a:ext cx="2210572" cy="110800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怎样从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捆小棒中拿走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根呢？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7453" y="1903090"/>
            <a:ext cx="15176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42878" y="1898328"/>
            <a:ext cx="2573338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43"/>
          <p:cNvGrpSpPr/>
          <p:nvPr/>
        </p:nvGrpSpPr>
        <p:grpSpPr bwMode="auto">
          <a:xfrm>
            <a:off x="4492153" y="2092003"/>
            <a:ext cx="1595438" cy="669925"/>
            <a:chOff x="671514" y="1500179"/>
            <a:chExt cx="1971661" cy="942986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857890" y="1502413"/>
              <a:ext cx="1785285" cy="2235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681324" y="2429758"/>
              <a:ext cx="1818635" cy="4469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5400000">
              <a:off x="293209" y="1878484"/>
              <a:ext cx="942986" cy="186376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5400000">
              <a:off x="2088302" y="1888294"/>
              <a:ext cx="942986" cy="166758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1247081" y="2859782"/>
            <a:ext cx="16430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30 - 8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8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899592" y="3599110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1475656" y="3599110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32"/>
          <p:cNvGrpSpPr/>
          <p:nvPr/>
        </p:nvGrpSpPr>
        <p:grpSpPr bwMode="auto">
          <a:xfrm>
            <a:off x="1187624" y="3360985"/>
            <a:ext cx="547687" cy="295275"/>
            <a:chOff x="1252538" y="3100388"/>
            <a:chExt cx="547707" cy="295275"/>
          </a:xfrm>
        </p:grpSpPr>
        <p:cxnSp>
          <p:nvCxnSpPr>
            <p:cNvPr id="47" name="直接连接符 46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16200000" flipH="1">
              <a:off x="1566880" y="3162297"/>
              <a:ext cx="285750" cy="1809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74"/>
          <p:cNvGrpSpPr/>
          <p:nvPr/>
        </p:nvGrpSpPr>
        <p:grpSpPr bwMode="auto">
          <a:xfrm flipH="1">
            <a:off x="1835690" y="3286125"/>
            <a:ext cx="529165" cy="869801"/>
            <a:chOff x="3961840" y="2253562"/>
            <a:chExt cx="215157" cy="681749"/>
          </a:xfrm>
        </p:grpSpPr>
        <p:cxnSp>
          <p:nvCxnSpPr>
            <p:cNvPr id="54" name="直接连接符 53"/>
            <p:cNvCxnSpPr/>
            <p:nvPr/>
          </p:nvCxnSpPr>
          <p:spPr>
            <a:xfrm rot="5400000">
              <a:off x="3626522" y="2588881"/>
              <a:ext cx="675392" cy="475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 flipH="1" flipV="1">
              <a:off x="3966595" y="2921009"/>
              <a:ext cx="210402" cy="6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16200000" flipV="1">
              <a:off x="4122172" y="2880486"/>
              <a:ext cx="10965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24"/>
          <p:cNvSpPr txBox="1">
            <a:spLocks noChangeArrowheads="1"/>
          </p:cNvSpPr>
          <p:nvPr/>
        </p:nvSpPr>
        <p:spPr bwMode="auto">
          <a:xfrm>
            <a:off x="1758554" y="4042023"/>
            <a:ext cx="6429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" name="TextBox 24"/>
          <p:cNvSpPr txBox="1">
            <a:spLocks noChangeArrowheads="1"/>
          </p:cNvSpPr>
          <p:nvPr/>
        </p:nvSpPr>
        <p:spPr bwMode="auto">
          <a:xfrm>
            <a:off x="2776364" y="2859782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22</a:t>
            </a:r>
            <a:endParaRPr lang="zh-CN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45"/>
          <p:cNvGrpSpPr/>
          <p:nvPr/>
        </p:nvGrpSpPr>
        <p:grpSpPr bwMode="auto">
          <a:xfrm>
            <a:off x="4355976" y="3143250"/>
            <a:ext cx="2643188" cy="1071563"/>
            <a:chOff x="5429256" y="3143254"/>
            <a:chExt cx="2643206" cy="1071570"/>
          </a:xfrm>
          <a:noFill/>
        </p:grpSpPr>
        <p:sp>
          <p:nvSpPr>
            <p:cNvPr id="44" name="云形标注 43"/>
            <p:cNvSpPr/>
            <p:nvPr/>
          </p:nvSpPr>
          <p:spPr>
            <a:xfrm>
              <a:off x="5429256" y="3143254"/>
              <a:ext cx="2643206" cy="1071570"/>
            </a:xfrm>
            <a:prstGeom prst="cloudCallout">
              <a:avLst>
                <a:gd name="adj1" fmla="val 61585"/>
                <a:gd name="adj2" fmla="val 8039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20" name="TextBox 14"/>
            <p:cNvSpPr txBox="1">
              <a:spLocks noChangeArrowheads="1"/>
            </p:cNvSpPr>
            <p:nvPr/>
          </p:nvSpPr>
          <p:spPr bwMode="auto">
            <a:xfrm>
              <a:off x="5572132" y="3286130"/>
              <a:ext cx="2428875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先算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=2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，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4570289" y="3643313"/>
            <a:ext cx="228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再算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2=22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2" name="图片 6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2" grpId="0"/>
      <p:bldP spid="43" grpId="0"/>
      <p:bldP spid="43" grpId="1"/>
      <p:bldP spid="45" grpId="0"/>
      <p:bldP spid="58" grpId="0"/>
      <p:bldP spid="58" grpId="1"/>
      <p:bldP spid="60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3419872" y="3961358"/>
            <a:ext cx="3000375" cy="482600"/>
            <a:chOff x="3000336" y="4177666"/>
            <a:chExt cx="3000421" cy="481213"/>
          </a:xfrm>
        </p:grpSpPr>
        <p:sp>
          <p:nvSpPr>
            <p:cNvPr id="5138" name="TextBox 11"/>
            <p:cNvSpPr txBox="1">
              <a:spLocks noChangeArrowheads="1"/>
            </p:cNvSpPr>
            <p:nvPr/>
          </p:nvSpPr>
          <p:spPr bwMode="auto">
            <a:xfrm>
              <a:off x="3000336" y="4197808"/>
              <a:ext cx="3000421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34-8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    </a:t>
              </a:r>
              <a:r>
                <a:rPr lang="en-US" altLang="zh-CN" sz="2400" b="1" dirty="0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(   </a:t>
              </a:r>
              <a:r>
                <a:rPr lang="en-US" altLang="zh-CN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)</a:t>
              </a:r>
              <a:endPara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361663" y="4177666"/>
              <a:ext cx="455620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1979712" y="3267249"/>
            <a:ext cx="3929063" cy="528637"/>
            <a:chOff x="6059089" y="1006361"/>
            <a:chExt cx="3929105" cy="704363"/>
          </a:xfrm>
          <a:noFill/>
        </p:grpSpPr>
        <p:sp>
          <p:nvSpPr>
            <p:cNvPr id="35" name="圆角矩形标注 34"/>
            <p:cNvSpPr/>
            <p:nvPr/>
          </p:nvSpPr>
          <p:spPr>
            <a:xfrm>
              <a:off x="6428981" y="1006361"/>
              <a:ext cx="3130583" cy="704363"/>
            </a:xfrm>
            <a:prstGeom prst="wedgeRoundRectCallout">
              <a:avLst>
                <a:gd name="adj1" fmla="val -56131"/>
                <a:gd name="adj2" fmla="val 328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37" name="TextBox 14"/>
            <p:cNvSpPr txBox="1">
              <a:spLocks noChangeArrowheads="1"/>
            </p:cNvSpPr>
            <p:nvPr/>
          </p:nvSpPr>
          <p:spPr bwMode="auto">
            <a:xfrm>
              <a:off x="6059089" y="1057093"/>
              <a:ext cx="3929105" cy="6151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小军比小丽多多少张？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pic>
        <p:nvPicPr>
          <p:cNvPr id="5126" name="图片 20" descr="d_p79_2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31042"/>
            <a:ext cx="4536504" cy="323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7"/>
          <p:cNvGrpSpPr/>
          <p:nvPr/>
        </p:nvGrpSpPr>
        <p:grpSpPr bwMode="auto">
          <a:xfrm>
            <a:off x="6169868" y="699542"/>
            <a:ext cx="1714500" cy="830262"/>
            <a:chOff x="6428994" y="676360"/>
            <a:chExt cx="1714513" cy="1107281"/>
          </a:xfrm>
        </p:grpSpPr>
        <p:sp>
          <p:nvSpPr>
            <p:cNvPr id="24" name="圆角矩形标注 23"/>
            <p:cNvSpPr/>
            <p:nvPr/>
          </p:nvSpPr>
          <p:spPr>
            <a:xfrm>
              <a:off x="6428994" y="720820"/>
              <a:ext cx="1500199" cy="1003540"/>
            </a:xfrm>
            <a:prstGeom prst="wedgeRoundRectCallout">
              <a:avLst>
                <a:gd name="adj1" fmla="val -68179"/>
                <a:gd name="adj2" fmla="val 41657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35" name="TextBox 14"/>
            <p:cNvSpPr txBox="1">
              <a:spLocks noChangeArrowheads="1"/>
            </p:cNvSpPr>
            <p:nvPr/>
          </p:nvSpPr>
          <p:spPr bwMode="auto">
            <a:xfrm>
              <a:off x="6487732" y="676360"/>
              <a:ext cx="1655775" cy="1107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我有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张画片。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sp>
        <p:nvSpPr>
          <p:cNvPr id="5128" name="矩形 25"/>
          <p:cNvSpPr>
            <a:spLocks noChangeArrowheads="1"/>
          </p:cNvSpPr>
          <p:nvPr/>
        </p:nvSpPr>
        <p:spPr bwMode="auto">
          <a:xfrm>
            <a:off x="2267744" y="1851670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小华</a:t>
            </a:r>
          </a:p>
        </p:txBody>
      </p:sp>
      <p:sp>
        <p:nvSpPr>
          <p:cNvPr id="5129" name="矩形 26"/>
          <p:cNvSpPr>
            <a:spLocks noChangeArrowheads="1"/>
          </p:cNvSpPr>
          <p:nvPr/>
        </p:nvSpPr>
        <p:spPr bwMode="auto">
          <a:xfrm>
            <a:off x="3707904" y="1635646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小丽</a:t>
            </a:r>
          </a:p>
        </p:txBody>
      </p:sp>
      <p:sp>
        <p:nvSpPr>
          <p:cNvPr id="5130" name="矩形 28"/>
          <p:cNvSpPr>
            <a:spLocks noChangeArrowheads="1"/>
          </p:cNvSpPr>
          <p:nvPr/>
        </p:nvSpPr>
        <p:spPr bwMode="auto">
          <a:xfrm>
            <a:off x="5784799" y="1857375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小军</a:t>
            </a:r>
          </a:p>
        </p:txBody>
      </p:sp>
      <p:grpSp>
        <p:nvGrpSpPr>
          <p:cNvPr id="5" name="组合 13"/>
          <p:cNvGrpSpPr/>
          <p:nvPr/>
        </p:nvGrpSpPr>
        <p:grpSpPr bwMode="auto">
          <a:xfrm>
            <a:off x="1115616" y="771550"/>
            <a:ext cx="2071702" cy="500068"/>
            <a:chOff x="6631833" y="-1814070"/>
            <a:chExt cx="2133974" cy="581164"/>
          </a:xfrm>
          <a:solidFill>
            <a:srgbClr val="FFFFCC"/>
          </a:solidFill>
          <a:effectLst/>
        </p:grpSpPr>
        <p:sp>
          <p:nvSpPr>
            <p:cNvPr id="32" name="圆角矩形标注 31"/>
            <p:cNvSpPr/>
            <p:nvPr/>
          </p:nvSpPr>
          <p:spPr>
            <a:xfrm>
              <a:off x="6674657" y="-1814068"/>
              <a:ext cx="2091149" cy="581162"/>
            </a:xfrm>
            <a:prstGeom prst="wedgeRoundRectCallout">
              <a:avLst>
                <a:gd name="adj1" fmla="val 58752"/>
                <a:gd name="adj2" fmla="val 36151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6631833" y="-1814070"/>
              <a:ext cx="2133974" cy="5365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13"/>
          <p:cNvGrpSpPr/>
          <p:nvPr/>
        </p:nvGrpSpPr>
        <p:grpSpPr bwMode="auto">
          <a:xfrm>
            <a:off x="3786182" y="483518"/>
            <a:ext cx="4286280" cy="519072"/>
            <a:chOff x="4334245" y="95893"/>
            <a:chExt cx="4546842" cy="603096"/>
          </a:xfrm>
          <a:solidFill>
            <a:srgbClr val="FFFFCC"/>
          </a:solidFill>
          <a:effectLst/>
        </p:grpSpPr>
        <p:sp>
          <p:nvSpPr>
            <p:cNvPr id="36" name="圆角矩形标注 35"/>
            <p:cNvSpPr/>
            <p:nvPr/>
          </p:nvSpPr>
          <p:spPr>
            <a:xfrm>
              <a:off x="4334246" y="95893"/>
              <a:ext cx="2197640" cy="603096"/>
            </a:xfrm>
            <a:prstGeom prst="wedgeRoundRectCallout">
              <a:avLst>
                <a:gd name="adj1" fmla="val -2350"/>
                <a:gd name="adj2" fmla="val 74116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4334245" y="95893"/>
              <a:ext cx="4546842" cy="536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2627784" y="416230"/>
            <a:ext cx="3732435" cy="1077218"/>
            <a:chOff x="2990422" y="4177652"/>
            <a:chExt cx="3000421" cy="1074154"/>
          </a:xfrm>
        </p:grpSpPr>
        <p:sp>
          <p:nvSpPr>
            <p:cNvPr id="6177" name="TextBox 11"/>
            <p:cNvSpPr txBox="1">
              <a:spLocks noChangeArrowheads="1"/>
            </p:cNvSpPr>
            <p:nvPr/>
          </p:nvSpPr>
          <p:spPr bwMode="auto">
            <a:xfrm>
              <a:off x="2990422" y="4177652"/>
              <a:ext cx="3000421" cy="10741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    </a:t>
              </a:r>
              <a:r>
                <a:rPr lang="en-US" altLang="zh-CN" sz="32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(   )</a:t>
              </a:r>
              <a:endParaRPr lang="zh-CN" altLang="en-US" sz="3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429118" y="4177652"/>
              <a:ext cx="455619" cy="46539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02" name="矩形 36"/>
          <p:cNvSpPr>
            <a:spLocks noChangeArrowheads="1"/>
          </p:cNvSpPr>
          <p:nvPr/>
        </p:nvSpPr>
        <p:spPr bwMode="auto">
          <a:xfrm>
            <a:off x="4389096" y="339502"/>
            <a:ext cx="83097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26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49" name="矩形 43"/>
          <p:cNvSpPr>
            <a:spLocks noChangeArrowheads="1"/>
          </p:cNvSpPr>
          <p:nvPr/>
        </p:nvSpPr>
        <p:spPr bwMode="auto">
          <a:xfrm>
            <a:off x="5292080" y="402799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张</a:t>
            </a: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959049" y="3075806"/>
            <a:ext cx="73263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1619672" y="3075806"/>
            <a:ext cx="7000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1331639" y="2859783"/>
            <a:ext cx="648071" cy="303410"/>
            <a:chOff x="1252538" y="3092253"/>
            <a:chExt cx="648095" cy="303410"/>
          </a:xfrm>
        </p:grpSpPr>
        <p:cxnSp>
          <p:nvCxnSpPr>
            <p:cNvPr id="47" name="直接连接符 46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16200000" flipH="1">
              <a:off x="1667267" y="3144637"/>
              <a:ext cx="285750" cy="1809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74"/>
          <p:cNvGrpSpPr/>
          <p:nvPr/>
        </p:nvGrpSpPr>
        <p:grpSpPr bwMode="auto">
          <a:xfrm flipH="1">
            <a:off x="2124422" y="3003798"/>
            <a:ext cx="438199" cy="681037"/>
            <a:chOff x="3961840" y="2253562"/>
            <a:chExt cx="215157" cy="681749"/>
          </a:xfrm>
        </p:grpSpPr>
        <p:cxnSp>
          <p:nvCxnSpPr>
            <p:cNvPr id="54" name="直接连接符 53"/>
            <p:cNvCxnSpPr/>
            <p:nvPr/>
          </p:nvCxnSpPr>
          <p:spPr>
            <a:xfrm rot="5400000">
              <a:off x="3626522" y="2588881"/>
              <a:ext cx="675392" cy="475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 flipH="1" flipV="1">
              <a:off x="3966595" y="2921009"/>
              <a:ext cx="210402" cy="6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16200000" flipV="1">
              <a:off x="4122172" y="2880486"/>
              <a:ext cx="10965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24"/>
          <p:cNvSpPr txBox="1">
            <a:spLocks noChangeArrowheads="1"/>
          </p:cNvSpPr>
          <p:nvPr/>
        </p:nvSpPr>
        <p:spPr bwMode="auto">
          <a:xfrm>
            <a:off x="2056855" y="3715167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" name="TextBox 24"/>
          <p:cNvSpPr txBox="1">
            <a:spLocks noChangeArrowheads="1"/>
          </p:cNvSpPr>
          <p:nvPr/>
        </p:nvSpPr>
        <p:spPr bwMode="auto">
          <a:xfrm>
            <a:off x="2915816" y="2355726"/>
            <a:ext cx="85953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26</a:t>
            </a:r>
            <a:endParaRPr lang="zh-CN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825" y="1131590"/>
            <a:ext cx="2571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7575" y="1145877"/>
            <a:ext cx="48291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3"/>
          <p:cNvGrpSpPr/>
          <p:nvPr/>
        </p:nvGrpSpPr>
        <p:grpSpPr bwMode="auto">
          <a:xfrm>
            <a:off x="6208713" y="1280815"/>
            <a:ext cx="1851025" cy="760412"/>
            <a:chOff x="671514" y="1500179"/>
            <a:chExt cx="1971661" cy="942986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857520" y="1502147"/>
              <a:ext cx="1785655" cy="3937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679968" y="2429385"/>
              <a:ext cx="1819474" cy="5905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5400000">
              <a:off x="293024" y="1878669"/>
              <a:ext cx="942986" cy="186006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5400000">
              <a:off x="2087980" y="1887969"/>
              <a:ext cx="942986" cy="167406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 bwMode="auto">
          <a:xfrm>
            <a:off x="2172172" y="3761209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/>
          </a:p>
        </p:txBody>
      </p:sp>
      <p:grpSp>
        <p:nvGrpSpPr>
          <p:cNvPr id="6" name="组合 51"/>
          <p:cNvGrpSpPr/>
          <p:nvPr/>
        </p:nvGrpSpPr>
        <p:grpSpPr bwMode="auto">
          <a:xfrm>
            <a:off x="1348180" y="2347015"/>
            <a:ext cx="2239273" cy="584775"/>
            <a:chOff x="3071813" y="3100404"/>
            <a:chExt cx="2239977" cy="584775"/>
          </a:xfrm>
        </p:grpSpPr>
        <p:sp>
          <p:nvSpPr>
            <p:cNvPr id="6166" name="TextBox 11"/>
            <p:cNvSpPr txBox="1">
              <a:spLocks noChangeArrowheads="1"/>
            </p:cNvSpPr>
            <p:nvPr/>
          </p:nvSpPr>
          <p:spPr bwMode="auto">
            <a:xfrm>
              <a:off x="3071813" y="3100404"/>
              <a:ext cx="185624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34 - 8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3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4856034" y="3146446"/>
              <a:ext cx="455756" cy="466725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13"/>
          <p:cNvGrpSpPr/>
          <p:nvPr/>
        </p:nvGrpSpPr>
        <p:grpSpPr bwMode="auto">
          <a:xfrm>
            <a:off x="4427984" y="2928938"/>
            <a:ext cx="2646040" cy="1384995"/>
            <a:chOff x="2214545" y="730539"/>
            <a:chExt cx="2286017" cy="1845489"/>
          </a:xfrm>
          <a:noFill/>
        </p:grpSpPr>
        <p:sp>
          <p:nvSpPr>
            <p:cNvPr id="63" name="圆角矩形标注 62"/>
            <p:cNvSpPr/>
            <p:nvPr/>
          </p:nvSpPr>
          <p:spPr>
            <a:xfrm>
              <a:off x="2214545" y="745346"/>
              <a:ext cx="2143141" cy="1127468"/>
            </a:xfrm>
            <a:prstGeom prst="wedgeRoundRectCallout">
              <a:avLst>
                <a:gd name="adj1" fmla="val 61052"/>
                <a:gd name="adj2" fmla="val 41923"/>
                <a:gd name="adj3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65" name="TextBox 14"/>
            <p:cNvSpPr txBox="1">
              <a:spLocks noChangeArrowheads="1"/>
            </p:cNvSpPr>
            <p:nvPr/>
          </p:nvSpPr>
          <p:spPr bwMode="auto">
            <a:xfrm>
              <a:off x="2214546" y="730539"/>
              <a:ext cx="2286016" cy="184548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说说先算什么，再算什么。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1" name="图片 5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3" grpId="0"/>
      <p:bldP spid="43" grpId="1"/>
      <p:bldP spid="45" grpId="0"/>
      <p:bldP spid="58" grpId="0"/>
      <p:bldP spid="58" grpId="1"/>
      <p:bldP spid="60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683568" y="987574"/>
            <a:ext cx="71897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填一填，说说先算什么，再算什么。</a:t>
            </a:r>
          </a:p>
        </p:txBody>
      </p:sp>
      <p:grpSp>
        <p:nvGrpSpPr>
          <p:cNvPr id="2" name="组合 17"/>
          <p:cNvGrpSpPr/>
          <p:nvPr/>
        </p:nvGrpSpPr>
        <p:grpSpPr bwMode="auto">
          <a:xfrm>
            <a:off x="635521" y="2084502"/>
            <a:ext cx="3000375" cy="523222"/>
            <a:chOff x="2445188" y="4177653"/>
            <a:chExt cx="3000421" cy="521719"/>
          </a:xfrm>
        </p:grpSpPr>
        <p:sp>
          <p:nvSpPr>
            <p:cNvPr id="7195" name="TextBox 11"/>
            <p:cNvSpPr txBox="1">
              <a:spLocks noChangeArrowheads="1"/>
            </p:cNvSpPr>
            <p:nvPr/>
          </p:nvSpPr>
          <p:spPr bwMode="auto">
            <a:xfrm>
              <a:off x="2445188" y="4177655"/>
              <a:ext cx="3000421" cy="5217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40 -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      </a:t>
              </a:r>
              <a:endParaRPr lang="zh-CN" altLang="en-US" sz="28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73963" y="4177653"/>
              <a:ext cx="455619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矩形 36"/>
          <p:cNvSpPr>
            <a:spLocks noChangeArrowheads="1"/>
          </p:cNvSpPr>
          <p:nvPr/>
        </p:nvSpPr>
        <p:spPr bwMode="auto">
          <a:xfrm>
            <a:off x="2918792" y="2070214"/>
            <a:ext cx="5730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34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1019398" y="291262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zh-CN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559148" y="2888347"/>
            <a:ext cx="6365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zh-CN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1260525" y="2528307"/>
            <a:ext cx="547688" cy="295275"/>
            <a:chOff x="1252538" y="3100388"/>
            <a:chExt cx="547707" cy="295275"/>
          </a:xfrm>
        </p:grpSpPr>
        <p:cxnSp>
          <p:nvCxnSpPr>
            <p:cNvPr id="13" name="直接连接符 12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8" name="矩形 14"/>
          <p:cNvSpPr>
            <a:spLocks noChangeArrowheads="1"/>
          </p:cNvSpPr>
          <p:nvPr/>
        </p:nvSpPr>
        <p:spPr bwMode="auto">
          <a:xfrm>
            <a:off x="2263582" y="2084502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101279" y="2925678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18" name="矩形 17"/>
          <p:cNvSpPr/>
          <p:nvPr/>
        </p:nvSpPr>
        <p:spPr bwMode="auto">
          <a:xfrm>
            <a:off x="1663254" y="2919328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4667969" y="2079736"/>
            <a:ext cx="3000375" cy="523222"/>
            <a:chOff x="2310893" y="4177650"/>
            <a:chExt cx="3000421" cy="521719"/>
          </a:xfrm>
        </p:grpSpPr>
        <p:sp>
          <p:nvSpPr>
            <p:cNvPr id="7191" name="TextBox 11"/>
            <p:cNvSpPr txBox="1">
              <a:spLocks noChangeArrowheads="1"/>
            </p:cNvSpPr>
            <p:nvPr/>
          </p:nvSpPr>
          <p:spPr bwMode="auto">
            <a:xfrm>
              <a:off x="2310893" y="4177652"/>
              <a:ext cx="3000421" cy="5217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25 -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      </a:t>
              </a:r>
              <a:endParaRPr lang="zh-CN" altLang="en-US" sz="28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91620" y="4177650"/>
              <a:ext cx="455619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36"/>
          <p:cNvSpPr>
            <a:spLocks noChangeArrowheads="1"/>
          </p:cNvSpPr>
          <p:nvPr/>
        </p:nvSpPr>
        <p:spPr bwMode="auto">
          <a:xfrm>
            <a:off x="6879232" y="2065452"/>
            <a:ext cx="5730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5110162" y="2888347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43562" y="2894697"/>
            <a:ext cx="565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zh-CN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32"/>
          <p:cNvGrpSpPr/>
          <p:nvPr/>
        </p:nvGrpSpPr>
        <p:grpSpPr bwMode="auto">
          <a:xfrm>
            <a:off x="5320456" y="2521064"/>
            <a:ext cx="547688" cy="295275"/>
            <a:chOff x="1252538" y="3100388"/>
            <a:chExt cx="547707" cy="295275"/>
          </a:xfrm>
        </p:grpSpPr>
        <p:cxnSp>
          <p:nvCxnSpPr>
            <p:cNvPr id="27" name="直接连接符 26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6" name="矩形 28"/>
          <p:cNvSpPr>
            <a:spLocks noChangeArrowheads="1"/>
          </p:cNvSpPr>
          <p:nvPr/>
        </p:nvSpPr>
        <p:spPr bwMode="auto">
          <a:xfrm>
            <a:off x="6260509" y="2079739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5148064" y="2924091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31" name="矩形 30"/>
          <p:cNvSpPr/>
          <p:nvPr/>
        </p:nvSpPr>
        <p:spPr bwMode="auto">
          <a:xfrm>
            <a:off x="5719564" y="2925678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8767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826443" y="1757735"/>
            <a:ext cx="2000250" cy="461962"/>
            <a:chOff x="3357532" y="3467407"/>
            <a:chExt cx="2000265" cy="461665"/>
          </a:xfrm>
        </p:grpSpPr>
        <p:sp>
          <p:nvSpPr>
            <p:cNvPr id="8234" name="TextBox 11"/>
            <p:cNvSpPr txBox="1">
              <a:spLocks noChangeArrowheads="1"/>
            </p:cNvSpPr>
            <p:nvPr/>
          </p:nvSpPr>
          <p:spPr bwMode="auto">
            <a:xfrm>
              <a:off x="3357532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10-3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571978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042468" y="1757735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198" name="矩形 12"/>
          <p:cNvSpPr>
            <a:spLocks noChangeArrowheads="1"/>
          </p:cNvSpPr>
          <p:nvPr/>
        </p:nvSpPr>
        <p:spPr bwMode="auto">
          <a:xfrm>
            <a:off x="539552" y="627534"/>
            <a:ext cx="378390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算一算，比一比。</a:t>
            </a: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826443" y="2257797"/>
            <a:ext cx="2357437" cy="461963"/>
            <a:chOff x="3357534" y="3467405"/>
            <a:chExt cx="2357472" cy="461367"/>
          </a:xfrm>
        </p:grpSpPr>
        <p:sp>
          <p:nvSpPr>
            <p:cNvPr id="8232" name="TextBox 11"/>
            <p:cNvSpPr txBox="1">
              <a:spLocks noChangeArrowheads="1"/>
            </p:cNvSpPr>
            <p:nvPr/>
          </p:nvSpPr>
          <p:spPr bwMode="auto">
            <a:xfrm>
              <a:off x="3357534" y="3467405"/>
              <a:ext cx="2357472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40-3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571989" y="3500700"/>
              <a:ext cx="371481" cy="375752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969443" y="225779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826443" y="2757860"/>
            <a:ext cx="2000250" cy="461962"/>
            <a:chOff x="3286118" y="3505487"/>
            <a:chExt cx="2000265" cy="461665"/>
          </a:xfrm>
        </p:grpSpPr>
        <p:sp>
          <p:nvSpPr>
            <p:cNvPr id="8230" name="TextBox 11"/>
            <p:cNvSpPr txBox="1">
              <a:spLocks noChangeArrowheads="1"/>
            </p:cNvSpPr>
            <p:nvPr/>
          </p:nvSpPr>
          <p:spPr bwMode="auto">
            <a:xfrm>
              <a:off x="3286118" y="350548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60-3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486277" y="353880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1942455" y="275786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57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20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193" y="1648767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7"/>
          <p:cNvGrpSpPr/>
          <p:nvPr/>
        </p:nvGrpSpPr>
        <p:grpSpPr bwMode="auto">
          <a:xfrm>
            <a:off x="3541068" y="1757735"/>
            <a:ext cx="2000250" cy="461962"/>
            <a:chOff x="3357532" y="3467407"/>
            <a:chExt cx="2000265" cy="461665"/>
          </a:xfrm>
        </p:grpSpPr>
        <p:sp>
          <p:nvSpPr>
            <p:cNvPr id="8228" name="TextBox 11"/>
            <p:cNvSpPr txBox="1">
              <a:spLocks noChangeArrowheads="1"/>
            </p:cNvSpPr>
            <p:nvPr/>
          </p:nvSpPr>
          <p:spPr bwMode="auto">
            <a:xfrm>
              <a:off x="3357532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15-7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571978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4757093" y="1757735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" name="组合 17"/>
          <p:cNvGrpSpPr/>
          <p:nvPr/>
        </p:nvGrpSpPr>
        <p:grpSpPr bwMode="auto">
          <a:xfrm>
            <a:off x="3541068" y="2257797"/>
            <a:ext cx="2357437" cy="461963"/>
            <a:chOff x="3357534" y="3467405"/>
            <a:chExt cx="2357472" cy="461367"/>
          </a:xfrm>
        </p:grpSpPr>
        <p:sp>
          <p:nvSpPr>
            <p:cNvPr id="8226" name="TextBox 11"/>
            <p:cNvSpPr txBox="1">
              <a:spLocks noChangeArrowheads="1"/>
            </p:cNvSpPr>
            <p:nvPr/>
          </p:nvSpPr>
          <p:spPr bwMode="auto">
            <a:xfrm>
              <a:off x="3357534" y="3467405"/>
              <a:ext cx="2357472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35-7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571989" y="3500700"/>
              <a:ext cx="371481" cy="375752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4684068" y="225779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17"/>
          <p:cNvGrpSpPr/>
          <p:nvPr/>
        </p:nvGrpSpPr>
        <p:grpSpPr bwMode="auto">
          <a:xfrm>
            <a:off x="3541068" y="2757860"/>
            <a:ext cx="2000250" cy="461962"/>
            <a:chOff x="3286118" y="3505487"/>
            <a:chExt cx="2000265" cy="461665"/>
          </a:xfrm>
        </p:grpSpPr>
        <p:sp>
          <p:nvSpPr>
            <p:cNvPr id="8224" name="TextBox 11"/>
            <p:cNvSpPr txBox="1">
              <a:spLocks noChangeArrowheads="1"/>
            </p:cNvSpPr>
            <p:nvPr/>
          </p:nvSpPr>
          <p:spPr bwMode="auto">
            <a:xfrm>
              <a:off x="3286118" y="350548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75-7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486277" y="353880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4657080" y="275786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68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211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818" y="1648767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17"/>
          <p:cNvGrpSpPr/>
          <p:nvPr/>
        </p:nvGrpSpPr>
        <p:grpSpPr bwMode="auto">
          <a:xfrm>
            <a:off x="6255693" y="1757735"/>
            <a:ext cx="2000250" cy="461962"/>
            <a:chOff x="3357532" y="3467407"/>
            <a:chExt cx="2000265" cy="461665"/>
          </a:xfrm>
        </p:grpSpPr>
        <p:sp>
          <p:nvSpPr>
            <p:cNvPr id="8222" name="TextBox 11"/>
            <p:cNvSpPr txBox="1">
              <a:spLocks noChangeArrowheads="1"/>
            </p:cNvSpPr>
            <p:nvPr/>
          </p:nvSpPr>
          <p:spPr bwMode="auto">
            <a:xfrm>
              <a:off x="3357532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18-9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571978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7471718" y="1757735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" name="组合 17"/>
          <p:cNvGrpSpPr/>
          <p:nvPr/>
        </p:nvGrpSpPr>
        <p:grpSpPr bwMode="auto">
          <a:xfrm>
            <a:off x="6255693" y="2257797"/>
            <a:ext cx="2357437" cy="461963"/>
            <a:chOff x="3357534" y="3467405"/>
            <a:chExt cx="2357472" cy="461367"/>
          </a:xfrm>
        </p:grpSpPr>
        <p:sp>
          <p:nvSpPr>
            <p:cNvPr id="8220" name="TextBox 11"/>
            <p:cNvSpPr txBox="1">
              <a:spLocks noChangeArrowheads="1"/>
            </p:cNvSpPr>
            <p:nvPr/>
          </p:nvSpPr>
          <p:spPr bwMode="auto">
            <a:xfrm>
              <a:off x="3357534" y="3467405"/>
              <a:ext cx="2357472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38-9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4571989" y="3500700"/>
              <a:ext cx="371481" cy="375752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7398693" y="225779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29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" name="组合 17"/>
          <p:cNvGrpSpPr/>
          <p:nvPr/>
        </p:nvGrpSpPr>
        <p:grpSpPr bwMode="auto">
          <a:xfrm>
            <a:off x="6255693" y="2757860"/>
            <a:ext cx="2000250" cy="461962"/>
            <a:chOff x="3286118" y="3505487"/>
            <a:chExt cx="2000265" cy="461665"/>
          </a:xfrm>
        </p:grpSpPr>
        <p:sp>
          <p:nvSpPr>
            <p:cNvPr id="8218" name="TextBox 11"/>
            <p:cNvSpPr txBox="1">
              <a:spLocks noChangeArrowheads="1"/>
            </p:cNvSpPr>
            <p:nvPr/>
          </p:nvSpPr>
          <p:spPr bwMode="auto">
            <a:xfrm>
              <a:off x="3286118" y="350548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68-9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486277" y="353880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7371705" y="275786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59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6" name="图片 5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3" grpId="0"/>
      <p:bldP spid="51" grpId="0"/>
      <p:bldP spid="53" grpId="0"/>
      <p:bldP spid="61" grpId="0"/>
      <p:bldP spid="67" grpId="0"/>
      <p:bldP spid="78" grpId="0"/>
      <p:bldP spid="82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755571" y="2538338"/>
            <a:ext cx="2304262" cy="584775"/>
            <a:chOff x="3071788" y="3467407"/>
            <a:chExt cx="2304282" cy="584022"/>
          </a:xfrm>
        </p:grpSpPr>
        <p:sp>
          <p:nvSpPr>
            <p:cNvPr id="9243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840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944015" y="3566027"/>
              <a:ext cx="432055" cy="366241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544686" y="2499742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26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755571" y="1496392"/>
            <a:ext cx="2376268" cy="584775"/>
            <a:chOff x="3071788" y="3467407"/>
            <a:chExt cx="2376288" cy="584022"/>
          </a:xfrm>
        </p:grpSpPr>
        <p:sp>
          <p:nvSpPr>
            <p:cNvPr id="9241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840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44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009350" y="3585549"/>
              <a:ext cx="438726" cy="38050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605607" y="1501155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36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3541638" y="2538338"/>
            <a:ext cx="2254497" cy="584775"/>
            <a:chOff x="3071788" y="3467407"/>
            <a:chExt cx="2254515" cy="584022"/>
          </a:xfrm>
        </p:grpSpPr>
        <p:sp>
          <p:nvSpPr>
            <p:cNvPr id="9239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840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73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919800" y="3575539"/>
              <a:ext cx="406503" cy="35672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292080" y="2499742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66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17"/>
          <p:cNvGrpSpPr/>
          <p:nvPr/>
        </p:nvGrpSpPr>
        <p:grpSpPr bwMode="auto">
          <a:xfrm>
            <a:off x="3541635" y="1496392"/>
            <a:ext cx="2254500" cy="584775"/>
            <a:chOff x="3071788" y="3467407"/>
            <a:chExt cx="2254519" cy="584022"/>
          </a:xfrm>
        </p:grpSpPr>
        <p:sp>
          <p:nvSpPr>
            <p:cNvPr id="9237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840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62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894256" y="3609329"/>
              <a:ext cx="432051" cy="43734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5292080" y="1554927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57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" name="组合 17"/>
          <p:cNvGrpSpPr/>
          <p:nvPr/>
        </p:nvGrpSpPr>
        <p:grpSpPr bwMode="auto">
          <a:xfrm>
            <a:off x="6327702" y="2538338"/>
            <a:ext cx="2308651" cy="584775"/>
            <a:chOff x="3071788" y="3467407"/>
            <a:chExt cx="2308669" cy="584022"/>
          </a:xfrm>
        </p:grpSpPr>
        <p:sp>
          <p:nvSpPr>
            <p:cNvPr id="9235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840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21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963202" y="3558414"/>
              <a:ext cx="417255" cy="37385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8132280" y="2499742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17"/>
          <p:cNvGrpSpPr/>
          <p:nvPr/>
        </p:nvGrpSpPr>
        <p:grpSpPr bwMode="auto">
          <a:xfrm>
            <a:off x="6327700" y="1496392"/>
            <a:ext cx="2308652" cy="584775"/>
            <a:chOff x="3071788" y="3467407"/>
            <a:chExt cx="2308671" cy="584022"/>
          </a:xfrm>
        </p:grpSpPr>
        <p:sp>
          <p:nvSpPr>
            <p:cNvPr id="9233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840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930892" y="3572616"/>
              <a:ext cx="449567" cy="393442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8100392" y="1491630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48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31" name="矩形 12"/>
          <p:cNvSpPr>
            <a:spLocks noChangeArrowheads="1"/>
          </p:cNvSpPr>
          <p:nvPr/>
        </p:nvSpPr>
        <p:spPr bwMode="auto">
          <a:xfrm>
            <a:off x="539552" y="546815"/>
            <a:ext cx="5000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9" grpId="0"/>
      <p:bldP spid="49" grpId="0"/>
      <p:bldP spid="53" grpId="0"/>
      <p:bldP spid="57" grpId="0"/>
      <p:bldP spid="6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全屏显示(16:9)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黑体</vt:lpstr>
      <vt:lpstr>楷体</vt:lpstr>
      <vt:lpstr>宋体</vt:lpstr>
      <vt:lpstr>Arial</vt:lpstr>
      <vt:lpstr>楷体_GB2312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D38AB9542C38448BBE79C17973D3627B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