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0"/>
  </p:notesMasterIdLst>
  <p:sldIdLst>
    <p:sldId id="275" r:id="rId3"/>
    <p:sldId id="256" r:id="rId4"/>
    <p:sldId id="274" r:id="rId5"/>
    <p:sldId id="260" r:id="rId6"/>
    <p:sldId id="271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6E61A-C293-43DF-881C-80D5520E2A5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0E8A4-C854-4835-A270-235F09863D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E2F25763-91AD-41A1-874D-E30B93488EA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2EFF758D-7A94-45D8-A547-1AB183D165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3"/>
          <p:cNvSpPr>
            <a:spLocks noGrp="1" noChangeArrowheads="1"/>
          </p:cNvSpPr>
          <p:nvPr>
            <p:ph type="ctrTitle"/>
          </p:nvPr>
        </p:nvSpPr>
        <p:spPr>
          <a:xfrm>
            <a:off x="0" y="1730972"/>
            <a:ext cx="9144000" cy="826294"/>
          </a:xfrm>
        </p:spPr>
        <p:txBody>
          <a:bodyPr anchor="ctr">
            <a:normAutofit/>
          </a:bodyPr>
          <a:lstStyle/>
          <a:p>
            <a:r>
              <a:rPr lang="en-US" altLang="zh-CN" sz="4800" b="1" dirty="0"/>
              <a:t>An interesting country</a:t>
            </a:r>
          </a:p>
        </p:txBody>
      </p:sp>
      <p:sp>
        <p:nvSpPr>
          <p:cNvPr id="2051" name="副标题 3074"/>
          <p:cNvSpPr>
            <a:spLocks noGrp="1" noChangeArrowheads="1"/>
          </p:cNvSpPr>
          <p:nvPr>
            <p:ph type="subTitle" idx="1"/>
          </p:nvPr>
        </p:nvSpPr>
        <p:spPr>
          <a:xfrm>
            <a:off x="2779297" y="3327770"/>
            <a:ext cx="3600450" cy="985838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rgbClr val="FF0000"/>
                </a:solidFill>
              </a:rPr>
              <a:t>基础知识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03940" y="5329603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254588" y="287077"/>
            <a:ext cx="2371627" cy="698895"/>
            <a:chOff x="602392" y="1157240"/>
            <a:chExt cx="2371627" cy="698895"/>
          </a:xfrm>
        </p:grpSpPr>
        <p:sp>
          <p:nvSpPr>
            <p:cNvPr id="8" name="矩形: 圆角 7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02392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zh-CN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</a:t>
              </a:r>
              <a:r>
                <a:rPr lang="zh-CN" altLang="en-US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单</a:t>
              </a:r>
              <a:r>
                <a:rPr lang="zh-CN" altLang="zh-CN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词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928686" y="989753"/>
            <a:ext cx="7529514" cy="4211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1.country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国家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2.will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，将要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3.learn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学习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4.welcome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欢迎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5.visitor 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游人，游客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6.like       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如</a:t>
            </a:r>
            <a:endParaRPr lang="zh-CN" altLang="en-US" sz="2800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7.month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月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8.magazine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杂志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71610" y="365848"/>
            <a:ext cx="7300914" cy="5127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9.kangaroo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袋鼠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10.koala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考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拉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11.sport-lover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运动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爱好者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12.exciting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zh-CN" altLang="en-US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令人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激动的，令人兴奋的  　　　　　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13.Sydney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澳大利亚城市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悉尼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14.London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英国城市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伦敦 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15.Oxford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800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英国城市</a:t>
            </a:r>
            <a:r>
              <a:rPr lang="en-US" altLang="zh-CN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牛津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56931" y="278200"/>
            <a:ext cx="2371629" cy="698895"/>
            <a:chOff x="602390" y="1157240"/>
            <a:chExt cx="2371629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90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 smtClean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重点短语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871537" y="1194524"/>
            <a:ext cx="7686676" cy="3897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1.learn about Australia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学习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关于澳大利亚的知识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2.next week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下周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3.find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发现</a:t>
            </a:r>
            <a:endParaRPr lang="zh-CN" altLang="en-US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4.before the lessons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课前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5.send me some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photos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发送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给我一些照片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6.ask my e-friend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问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我的网友 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28711" y="306788"/>
            <a:ext cx="682942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7.come from Australia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来自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澳大利亚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8.read about Australia on the Internet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在网上阅读有关澳大利亚的知识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9.Australian football games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澳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式橄榄球比赛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10.Big Ben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伦敦</a:t>
            </a:r>
            <a:r>
              <a:rPr lang="en-US" altLang="zh-CN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大本钟 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11.London Eye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伦敦的摩天轮</a:t>
            </a:r>
            <a:r>
              <a:rPr lang="en-US" altLang="zh-CN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伦敦眼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12.Tower Bridge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伦敦</a:t>
            </a:r>
            <a:r>
              <a:rPr lang="en-US" altLang="zh-CN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dirty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塔桥  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13.for example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zh-CN" altLang="en-US" sz="2800" dirty="0" smtClean="0">
                <a:solidFill>
                  <a:srgbClr val="C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例如</a:t>
            </a:r>
            <a:endParaRPr lang="zh-CN" altLang="en-US" sz="2800" dirty="0">
              <a:solidFill>
                <a:srgbClr val="C0000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10197" y="349222"/>
            <a:ext cx="2371630" cy="698895"/>
            <a:chOff x="602389" y="1157240"/>
            <a:chExt cx="2371630" cy="698895"/>
          </a:xfrm>
        </p:grpSpPr>
        <p:sp>
          <p:nvSpPr>
            <p:cNvPr id="3" name="矩形: 圆角 2"/>
            <p:cNvSpPr/>
            <p:nvPr/>
          </p:nvSpPr>
          <p:spPr>
            <a:xfrm>
              <a:off x="758787" y="1190310"/>
              <a:ext cx="2215232" cy="665825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602389" y="1157240"/>
              <a:ext cx="23006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266700" algn="just">
                <a:spcAft>
                  <a:spcPts val="0"/>
                </a:spcAft>
              </a:pPr>
              <a:r>
                <a:rPr lang="zh-CN" altLang="en-US" sz="3600" kern="1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重点句型</a:t>
              </a:r>
              <a:endParaRPr lang="zh-CN" altLang="zh-CN" sz="3600" kern="1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矩形 5"/>
          <p:cNvSpPr/>
          <p:nvPr/>
        </p:nvSpPr>
        <p:spPr>
          <a:xfrm>
            <a:off x="867764" y="1268463"/>
            <a:ext cx="7704736" cy="3869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1.The children will learn about Australia next week.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孩子们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下周将要学习关于澳大利亚的知识。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2.She'll go to the library tomorrow.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她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明天将要去图书馆。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3.I'll send an email to my friend in Australia.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我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将要给在澳大利亚的朋友发送一封电子邮件。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200148" y="254754"/>
            <a:ext cx="724376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4.You'll find many interesting things in Australia.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在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澳大利亚你将会发现许多有趣的东西。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5.What will you cook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将要烹饪什么？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6.Will you cook fish for me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要给我烧鱼吗？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7.What do you think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你</a:t>
            </a:r>
            <a:r>
              <a:rPr lang="zh-CN" altLang="en-US" sz="2800" dirty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觉得呢</a:t>
            </a:r>
            <a:r>
              <a:rPr lang="zh-CN" altLang="en-US" sz="2800" dirty="0" smtClean="0">
                <a:solidFill>
                  <a:srgbClr val="7030A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？ </a:t>
            </a:r>
            <a:endParaRPr lang="zh-CN" altLang="en-US" sz="2800" dirty="0">
              <a:solidFill>
                <a:srgbClr val="7030A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187</Words>
  <Application>Microsoft Office PowerPoint</Application>
  <PresentationFormat>全屏显示(4:3)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第一PPT模板网-WWW.1PPT.COM  </vt:lpstr>
      <vt:lpstr>An interesting country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2017-12-21T06:16:00Z</dcterms:created>
  <dcterms:modified xsi:type="dcterms:W3CDTF">2023-01-17T03:20:51Z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19375C9A4D7F4ED887075CD587AA945C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