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9A9B0-54F1-4363-9D5E-777FF9AF2FC1}"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833BE-FB40-4A24-B3BE-0EA391EEE8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833BE-FB40-4A24-B3BE-0EA391EEE8A6}"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8800F14D-9688-4FE9-A1B9-65BB1917DC81}" type="slidenum">
              <a:rPr lang="en-US" altLang="zh-CN"/>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9C8F6D4E-EA51-46C4-80EC-3BBA175C89A8}" type="slidenum">
              <a:rPr lang="en-US" altLang="zh-CN"/>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A7F26D93-8F7C-4BDC-89B6-A6932841ADC2}" type="slidenum">
              <a:rPr lang="en-US" altLang="zh-CN"/>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9DF4A748-3028-438D-BAAC-1A02F5F754B5}" type="slidenum">
              <a:rPr lang="en-US" altLang="zh-CN"/>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63082F6-C42B-4E8D-B75E-E76B8B13F682}" type="slidenum">
              <a:rPr lang="en-US" altLang="zh-CN"/>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dirty="0"/>
          </a:p>
        </p:txBody>
      </p:sp>
      <p:sp>
        <p:nvSpPr>
          <p:cNvPr id="6" name="页脚占位符 5"/>
          <p:cNvSpPr>
            <a:spLocks noGrp="1"/>
          </p:cNvSpPr>
          <p:nvPr>
            <p:ph type="ftr" sz="quarter" idx="11"/>
          </p:nvPr>
        </p:nvSpPr>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7FCA2355-2993-4FD9-B1CA-5F937E637463}" type="slidenum">
              <a:rPr lang="en-US" altLang="zh-CN"/>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dirty="0"/>
          </a:p>
        </p:txBody>
      </p:sp>
      <p:sp>
        <p:nvSpPr>
          <p:cNvPr id="8" name="页脚占位符 7"/>
          <p:cNvSpPr>
            <a:spLocks noGrp="1"/>
          </p:cNvSpPr>
          <p:nvPr>
            <p:ph type="ftr" sz="quarter" idx="11"/>
          </p:nvPr>
        </p:nvSpPr>
        <p:spPr/>
        <p:txBody>
          <a:bodyPr/>
          <a:lstStyle>
            <a:lvl1pPr>
              <a:defRPr/>
            </a:lvl1pPr>
          </a:lstStyle>
          <a:p>
            <a:endParaRPr lang="en-US" altLang="zh-CN" dirty="0"/>
          </a:p>
        </p:txBody>
      </p:sp>
      <p:sp>
        <p:nvSpPr>
          <p:cNvPr id="9" name="灯片编号占位符 8"/>
          <p:cNvSpPr>
            <a:spLocks noGrp="1"/>
          </p:cNvSpPr>
          <p:nvPr>
            <p:ph type="sldNum" sz="quarter" idx="12"/>
          </p:nvPr>
        </p:nvSpPr>
        <p:spPr/>
        <p:txBody>
          <a:bodyPr/>
          <a:lstStyle>
            <a:lvl1pPr>
              <a:defRPr/>
            </a:lvl1pPr>
          </a:lstStyle>
          <a:p>
            <a:fld id="{D68F6FFC-5E82-4763-9C4E-6A64CD272E5E}" type="slidenum">
              <a:rPr lang="en-US" altLang="zh-CN"/>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dirty="0"/>
          </a:p>
        </p:txBody>
      </p:sp>
      <p:sp>
        <p:nvSpPr>
          <p:cNvPr id="4" name="页脚占位符 3"/>
          <p:cNvSpPr>
            <a:spLocks noGrp="1"/>
          </p:cNvSpPr>
          <p:nvPr>
            <p:ph type="ftr" sz="quarter" idx="11"/>
          </p:nvPr>
        </p:nvSpPr>
        <p:spPr/>
        <p:txBody>
          <a:bodyPr/>
          <a:lstStyle>
            <a:lvl1pPr>
              <a:defRPr/>
            </a:lvl1pPr>
          </a:lstStyle>
          <a:p>
            <a:endParaRPr lang="en-US" altLang="zh-CN" dirty="0"/>
          </a:p>
        </p:txBody>
      </p:sp>
      <p:sp>
        <p:nvSpPr>
          <p:cNvPr id="5" name="灯片编号占位符 4"/>
          <p:cNvSpPr>
            <a:spLocks noGrp="1"/>
          </p:cNvSpPr>
          <p:nvPr>
            <p:ph type="sldNum" sz="quarter" idx="12"/>
          </p:nvPr>
        </p:nvSpPr>
        <p:spPr/>
        <p:txBody>
          <a:bodyPr/>
          <a:lstStyle>
            <a:lvl1pPr>
              <a:defRPr/>
            </a:lvl1pPr>
          </a:lstStyle>
          <a:p>
            <a:fld id="{1C81A3E9-FC3F-48DC-9B08-1732DC637580}" type="slidenum">
              <a:rPr lang="en-US" altLang="zh-CN"/>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dirty="0"/>
          </a:p>
        </p:txBody>
      </p:sp>
      <p:sp>
        <p:nvSpPr>
          <p:cNvPr id="3" name="页脚占位符 2"/>
          <p:cNvSpPr>
            <a:spLocks noGrp="1"/>
          </p:cNvSpPr>
          <p:nvPr>
            <p:ph type="ftr" sz="quarter" idx="11"/>
          </p:nvPr>
        </p:nvSpPr>
        <p:spPr/>
        <p:txBody>
          <a:bodyPr/>
          <a:lstStyle>
            <a:lvl1pPr>
              <a:defRPr/>
            </a:lvl1pPr>
          </a:lstStyle>
          <a:p>
            <a:endParaRPr lang="en-US" altLang="zh-CN" dirty="0"/>
          </a:p>
        </p:txBody>
      </p:sp>
      <p:sp>
        <p:nvSpPr>
          <p:cNvPr id="4" name="灯片编号占位符 3"/>
          <p:cNvSpPr>
            <a:spLocks noGrp="1"/>
          </p:cNvSpPr>
          <p:nvPr>
            <p:ph type="sldNum" sz="quarter" idx="12"/>
          </p:nvPr>
        </p:nvSpPr>
        <p:spPr/>
        <p:txBody>
          <a:bodyPr/>
          <a:lstStyle>
            <a:lvl1pPr>
              <a:defRPr/>
            </a:lvl1pPr>
          </a:lstStyle>
          <a:p>
            <a:fld id="{5E6D3963-B3AD-42B1-BA99-680F9DCEC885}" type="slidenum">
              <a:rPr lang="en-US" altLang="zh-CN"/>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dirty="0"/>
          </a:p>
        </p:txBody>
      </p:sp>
      <p:sp>
        <p:nvSpPr>
          <p:cNvPr id="6" name="页脚占位符 5"/>
          <p:cNvSpPr>
            <a:spLocks noGrp="1"/>
          </p:cNvSpPr>
          <p:nvPr>
            <p:ph type="ftr" sz="quarter" idx="11"/>
          </p:nvPr>
        </p:nvSpPr>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2F430AEF-70CF-4C97-917A-534290BEE6C3}" type="slidenum">
              <a:rPr lang="en-US" altLang="zh-CN"/>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dirty="0"/>
          </a:p>
        </p:txBody>
      </p:sp>
      <p:sp>
        <p:nvSpPr>
          <p:cNvPr id="6" name="页脚占位符 5"/>
          <p:cNvSpPr>
            <a:spLocks noGrp="1"/>
          </p:cNvSpPr>
          <p:nvPr>
            <p:ph type="ftr" sz="quarter" idx="11"/>
          </p:nvPr>
        </p:nvSpPr>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F8111585-1022-4374-B049-6D4A89216EB5}" type="slidenum">
              <a:rPr lang="en-US" altLang="zh-CN"/>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2B94CC89-4A8C-4EA8-9AB5-03349BF2F3F0}" type="slidenum">
              <a:rPr lang="en-US" altLang="zh-CN"/>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9.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14&#24180;&#24230;&#32593;&#19978;&#32487;&#32493;&#25945;&#32946;&#20316;&#19994;\Unit%201%20Activity%202.mp3" TargetMode="External"/><Relationship Id="rId1" Type="http://schemas.microsoft.com/office/2007/relationships/media" Target="file:///F:\2014&#24180;&#24230;&#32593;&#19978;&#32487;&#32493;&#25945;&#32946;&#20316;&#19994;\Unit%201%20Activity%202.mp3" TargetMode="External"/><Relationship Id="rId6" Type="http://schemas.openxmlformats.org/officeDocument/2006/relationships/image" Target="../media/image38.png"/><Relationship Id="rId5" Type="http://schemas.openxmlformats.org/officeDocument/2006/relationships/slide" Target="slide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14&#24180;&#24230;&#32593;&#19978;&#32487;&#32493;&#25945;&#32946;&#20316;&#19994;\Unit%201%20Activity%203.mp3" TargetMode="External"/><Relationship Id="rId1" Type="http://schemas.microsoft.com/office/2007/relationships/media" Target="file:///F:\2014&#24180;&#24230;&#32593;&#19978;&#32487;&#32493;&#25945;&#32946;&#20316;&#19994;\Unit%201%20Activity%203.mp3" TargetMode="External"/><Relationship Id="rId5" Type="http://schemas.openxmlformats.org/officeDocument/2006/relationships/image" Target="../media/image38.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game.swf"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14&#24180;&#24230;&#32593;&#19978;&#32487;&#32493;&#25945;&#32946;&#20316;&#19994;\Unit%201%20Activity%205-1.mp3" TargetMode="External"/><Relationship Id="rId1" Type="http://schemas.microsoft.com/office/2007/relationships/media" Target="file:///F:\2014&#24180;&#24230;&#32593;&#19978;&#32487;&#32493;&#25945;&#32946;&#20316;&#19994;\Unit%201%20Activity%205-1.mp3" TargetMode="Externa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组合 6"/>
          <p:cNvPicPr>
            <a:picLocks noChangeArrowheads="1"/>
          </p:cNvPicPr>
          <p:nvPr/>
        </p:nvPicPr>
        <p:blipFill>
          <a:blip r:embed="rId2" cstate="email"/>
          <a:srcRect/>
          <a:stretch>
            <a:fillRect/>
          </a:stretch>
        </p:blipFill>
        <p:spPr bwMode="auto">
          <a:xfrm>
            <a:off x="1691680" y="539488"/>
            <a:ext cx="5616624" cy="126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D:\花纹\天使.png"/>
          <p:cNvPicPr>
            <a:picLocks noChangeAspect="1" noChangeArrowheads="1"/>
          </p:cNvPicPr>
          <p:nvPr/>
        </p:nvPicPr>
        <p:blipFill>
          <a:blip r:embed="rId3"/>
          <a:srcRect/>
          <a:stretch>
            <a:fillRect/>
          </a:stretch>
        </p:blipFill>
        <p:spPr bwMode="auto">
          <a:xfrm rot="21125490">
            <a:off x="640911" y="735819"/>
            <a:ext cx="6810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D:\花纹\儿童.png"/>
          <p:cNvPicPr>
            <a:picLocks noChangeAspect="1" noChangeArrowheads="1"/>
          </p:cNvPicPr>
          <p:nvPr/>
        </p:nvPicPr>
        <p:blipFill>
          <a:blip r:embed="rId4"/>
          <a:srcRect/>
          <a:stretch>
            <a:fillRect/>
          </a:stretch>
        </p:blipFill>
        <p:spPr bwMode="auto">
          <a:xfrm>
            <a:off x="5292080" y="4221088"/>
            <a:ext cx="3392011" cy="133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标题 8"/>
          <p:cNvSpPr>
            <a:spLocks noGrp="1"/>
          </p:cNvSpPr>
          <p:nvPr>
            <p:ph type="ctrTitle" idx="4294967295"/>
          </p:nvPr>
        </p:nvSpPr>
        <p:spPr>
          <a:xfrm>
            <a:off x="1871886" y="654828"/>
            <a:ext cx="5256212" cy="927877"/>
          </a:xfrm>
        </p:spPr>
        <p:txBody>
          <a:bodyPr/>
          <a:lstStyle/>
          <a:p>
            <a:r>
              <a:rPr lang="en-US" altLang="zh-CN" sz="3200" b="1"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rPr>
              <a:t>Module </a:t>
            </a:r>
            <a:r>
              <a:rPr lang="en-US" altLang="zh-CN" sz="3200" b="1" dirty="0" smtClean="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rPr>
              <a:t>12 Save </a:t>
            </a:r>
            <a:r>
              <a:rPr lang="en-US" altLang="zh-CN" sz="3200" b="1"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rPr>
              <a:t>our world </a:t>
            </a:r>
          </a:p>
        </p:txBody>
      </p:sp>
      <p:pic>
        <p:nvPicPr>
          <p:cNvPr id="4102" name="组合 6"/>
          <p:cNvPicPr>
            <a:picLocks noChangeArrowheads="1"/>
          </p:cNvPicPr>
          <p:nvPr/>
        </p:nvPicPr>
        <p:blipFill>
          <a:blip r:embed="rId5" cstate="email"/>
          <a:srcRect/>
          <a:stretch>
            <a:fillRect/>
          </a:stretch>
        </p:blipFill>
        <p:spPr bwMode="auto">
          <a:xfrm>
            <a:off x="359592" y="2132856"/>
            <a:ext cx="8532887" cy="193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53617" y="2515473"/>
            <a:ext cx="79400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3300" b="1" i="1" dirty="0" smtClean="0">
                <a:latin typeface="Times New Roman" panose="02020603050405020304" pitchFamily="18" charset="0"/>
              </a:rPr>
              <a:t>Unit </a:t>
            </a:r>
            <a:r>
              <a:rPr lang="en-US" altLang="zh-CN" sz="3300" b="1" i="1" dirty="0">
                <a:latin typeface="Times New Roman" panose="02020603050405020304" pitchFamily="18" charset="0"/>
              </a:rPr>
              <a:t>1 </a:t>
            </a:r>
            <a:r>
              <a:rPr lang="en-US" altLang="zh-CN" sz="3300" b="1" i="1" dirty="0" smtClean="0">
                <a:latin typeface="Times New Roman" panose="02020603050405020304" pitchFamily="18" charset="0"/>
              </a:rPr>
              <a:t>If </a:t>
            </a:r>
            <a:r>
              <a:rPr lang="en-US" altLang="zh-CN" sz="3300" b="1" i="1" dirty="0">
                <a:latin typeface="Times New Roman" panose="02020603050405020304" pitchFamily="18" charset="0"/>
              </a:rPr>
              <a:t>everone starts to do something ,the world will be saved   </a:t>
            </a:r>
            <a:r>
              <a:rPr lang="en-US" altLang="zh-CN" sz="3300" i="1" dirty="0">
                <a:latin typeface="Times New Roman" panose="02020603050405020304" pitchFamily="18" charset="0"/>
              </a:rPr>
              <a:t>                               </a:t>
            </a:r>
            <a:endParaRPr lang="en-US" altLang="zh-CN" sz="3300" dirty="0">
              <a:latin typeface="Times New Roman" panose="02020603050405020304" pitchFamily="18" charset="0"/>
            </a:endParaRPr>
          </a:p>
        </p:txBody>
      </p:sp>
      <p:sp>
        <p:nvSpPr>
          <p:cNvPr id="10" name="矩形 9"/>
          <p:cNvSpPr/>
          <p:nvPr/>
        </p:nvSpPr>
        <p:spPr>
          <a:xfrm>
            <a:off x="2976410" y="582228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33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cBhvr>
                                    </p:anim>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103"/>
                                        </p:tgtEl>
                                        <p:attrNameLst>
                                          <p:attrName>style.visibility</p:attrName>
                                        </p:attrNameLst>
                                      </p:cBhvr>
                                      <p:to>
                                        <p:strVal val="visible"/>
                                      </p:to>
                                    </p:set>
                                    <p:anim calcmode="discrete" valueType="clr">
                                      <p:cBhvr override="childStyle">
                                        <p:cTn id="10"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103"/>
                                        </p:tgtEl>
                                        <p:attrNameLst>
                                          <p:attrName>fillcolor</p:attrName>
                                        </p:attrNameLst>
                                      </p:cBhvr>
                                      <p:tavLst>
                                        <p:tav tm="0">
                                          <p:val>
                                            <p:clrVal>
                                              <a:schemeClr val="accent2"/>
                                            </p:clrVal>
                                          </p:val>
                                        </p:tav>
                                        <p:tav tm="50000">
                                          <p:val>
                                            <p:clrVal>
                                              <a:schemeClr val="hlink"/>
                                            </p:clrVal>
                                          </p:val>
                                        </p:tav>
                                      </p:tavLst>
                                    </p:anim>
                                    <p:set>
                                      <p:cBhvr>
                                        <p:cTn id="12" dur="80"/>
                                        <p:tgtEl>
                                          <p:spTgt spid="41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endParaRPr lang="zh-CN" altLang="zh-CN"/>
          </a:p>
        </p:txBody>
      </p:sp>
      <p:sp>
        <p:nvSpPr>
          <p:cNvPr id="12291" name="Rectangle 3"/>
          <p:cNvSpPr>
            <a:spLocks noGrp="1" noChangeArrowheads="1"/>
          </p:cNvSpPr>
          <p:nvPr>
            <p:ph type="body" idx="4294967295"/>
          </p:nvPr>
        </p:nvSpPr>
        <p:spPr/>
        <p:txBody>
          <a:bodyPr/>
          <a:lstStyle/>
          <a:p>
            <a:endParaRPr lang="zh-CN" altLang="zh-CN"/>
          </a:p>
        </p:txBody>
      </p:sp>
      <p:sp>
        <p:nvSpPr>
          <p:cNvPr id="13316"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200" b="1" dirty="0">
                <a:solidFill>
                  <a:schemeClr val="bg1"/>
                </a:solidFill>
              </a:rPr>
              <a:t>Then a strange blight crept over and everything began to CHANGE.</a:t>
            </a:r>
          </a:p>
        </p:txBody>
      </p:sp>
      <p:pic>
        <p:nvPicPr>
          <p:cNvPr id="12293" name="Picture 5" descr="2692871102191697381"/>
          <p:cNvPicPr>
            <a:picLocks noChangeAspect="1" noChangeArrowheads="1"/>
          </p:cNvPicPr>
          <p:nvPr/>
        </p:nvPicPr>
        <p:blipFill>
          <a:blip r:embed="rId2"/>
          <a:srcRect/>
          <a:stretch>
            <a:fillRect/>
          </a:stretch>
        </p:blipFill>
        <p:spPr bwMode="auto">
          <a:xfrm>
            <a:off x="0" y="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316"/>
                                        </p:tgtEl>
                                        <p:attrNameLst>
                                          <p:attrName>style.visibility</p:attrName>
                                        </p:attrNameLst>
                                      </p:cBhvr>
                                      <p:to>
                                        <p:strVal val="visible"/>
                                      </p:to>
                                    </p:set>
                                    <p:anim calcmode="discrete" valueType="clr">
                                      <p:cBhvr override="childStyle">
                                        <p:cTn id="7"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6"/>
                                        </p:tgtEl>
                                        <p:attrNameLst>
                                          <p:attrName>fillcolor</p:attrName>
                                        </p:attrNameLst>
                                      </p:cBhvr>
                                      <p:tavLst>
                                        <p:tav tm="0">
                                          <p:val>
                                            <p:clrVal>
                                              <a:schemeClr val="accent2"/>
                                            </p:clrVal>
                                          </p:val>
                                        </p:tav>
                                        <p:tav tm="50000">
                                          <p:val>
                                            <p:clrVal>
                                              <a:schemeClr val="hlink"/>
                                            </p:clrVal>
                                          </p:val>
                                        </p:tav>
                                      </p:tavLst>
                                    </p:anim>
                                    <p:set>
                                      <p:cBhvr>
                                        <p:cTn id="9" dur="80"/>
                                        <p:tgtEl>
                                          <p:spTgt spid="13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endParaRPr lang="zh-CN" altLang="zh-CN"/>
          </a:p>
        </p:txBody>
      </p:sp>
      <p:sp>
        <p:nvSpPr>
          <p:cNvPr id="13315" name="Rectangle 3"/>
          <p:cNvSpPr>
            <a:spLocks noGrp="1" noChangeArrowheads="1"/>
          </p:cNvSpPr>
          <p:nvPr>
            <p:ph type="body" idx="4294967295"/>
          </p:nvPr>
        </p:nvSpPr>
        <p:spPr/>
        <p:txBody>
          <a:bodyPr/>
          <a:lstStyle/>
          <a:p>
            <a:endParaRPr lang="zh-CN" altLang="zh-CN"/>
          </a:p>
        </p:txBody>
      </p:sp>
      <p:sp>
        <p:nvSpPr>
          <p:cNvPr id="14340"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We are now living in a heavily polluted environment.</a:t>
            </a:r>
          </a:p>
        </p:txBody>
      </p:sp>
      <p:pic>
        <p:nvPicPr>
          <p:cNvPr id="13317" name="Picture 5" descr="IMG_0123_neo_bak_光影_1"/>
          <p:cNvPicPr>
            <a:picLocks noChangeAspect="1" noChangeArrowheads="1"/>
          </p:cNvPicPr>
          <p:nvPr/>
        </p:nvPicPr>
        <p:blipFill>
          <a:blip r:embed="rId2"/>
          <a:srcRect/>
          <a:stretch>
            <a:fillRect/>
          </a:stretch>
        </p:blipFill>
        <p:spPr bwMode="auto">
          <a:xfrm>
            <a:off x="0" y="0"/>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endParaRPr lang="zh-CN" altLang="zh-CN"/>
          </a:p>
        </p:txBody>
      </p:sp>
      <p:sp>
        <p:nvSpPr>
          <p:cNvPr id="14339" name="Rectangle 3"/>
          <p:cNvSpPr>
            <a:spLocks noGrp="1" noChangeArrowheads="1"/>
          </p:cNvSpPr>
          <p:nvPr>
            <p:ph type="body" idx="4294967295"/>
          </p:nvPr>
        </p:nvSpPr>
        <p:spPr/>
        <p:txBody>
          <a:bodyPr/>
          <a:lstStyle/>
          <a:p>
            <a:endParaRPr lang="zh-CN" altLang="zh-CN"/>
          </a:p>
        </p:txBody>
      </p:sp>
      <p:pic>
        <p:nvPicPr>
          <p:cNvPr id="14340" name="Picture 4" descr="IMG_0146"/>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Serious desertification is occurring…</a:t>
            </a:r>
          </a:p>
        </p:txBody>
      </p:sp>
    </p:spTree>
  </p:cSld>
  <p:clrMapOvr>
    <a:masterClrMapping/>
  </p:clrMapOvr>
  <p:transition advClick="0" advTm="5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5"/>
                                        </p:tgtEl>
                                        <p:attrNameLst>
                                          <p:attrName>style.visibility</p:attrName>
                                        </p:attrNameLst>
                                      </p:cBhvr>
                                      <p:to>
                                        <p:strVal val="visible"/>
                                      </p:to>
                                    </p:set>
                                    <p:anim calcmode="discrete" valueType="clr">
                                      <p:cBhvr override="childStyle">
                                        <p:cTn id="7"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5"/>
                                        </p:tgtEl>
                                        <p:attrNameLst>
                                          <p:attrName>fillcolor</p:attrName>
                                        </p:attrNameLst>
                                      </p:cBhvr>
                                      <p:tavLst>
                                        <p:tav tm="0">
                                          <p:val>
                                            <p:clrVal>
                                              <a:schemeClr val="accent2"/>
                                            </p:clrVal>
                                          </p:val>
                                        </p:tav>
                                        <p:tav tm="50000">
                                          <p:val>
                                            <p:clrVal>
                                              <a:schemeClr val="hlink"/>
                                            </p:clrVal>
                                          </p:val>
                                        </p:tav>
                                      </p:tavLst>
                                    </p:anim>
                                    <p:set>
                                      <p:cBhvr>
                                        <p:cTn id="9" dur="80"/>
                                        <p:tgtEl>
                                          <p:spTgt spid="15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endParaRPr lang="zh-CN" altLang="zh-CN"/>
          </a:p>
        </p:txBody>
      </p:sp>
      <p:sp>
        <p:nvSpPr>
          <p:cNvPr id="15363" name="Rectangle 3"/>
          <p:cNvSpPr>
            <a:spLocks noGrp="1" noChangeArrowheads="1"/>
          </p:cNvSpPr>
          <p:nvPr>
            <p:ph type="body" idx="4294967295"/>
          </p:nvPr>
        </p:nvSpPr>
        <p:spPr/>
        <p:txBody>
          <a:bodyPr/>
          <a:lstStyle/>
          <a:p>
            <a:endParaRPr lang="zh-CN" altLang="zh-CN"/>
          </a:p>
        </p:txBody>
      </p:sp>
      <p:pic>
        <p:nvPicPr>
          <p:cNvPr id="15364" name="Picture 4" descr="IMG_0297_neo_bak"/>
          <p:cNvPicPr>
            <a:picLocks noChangeAspect="1" noChangeArrowheads="1"/>
          </p:cNvPicPr>
          <p:nvPr/>
        </p:nvPicPr>
        <p:blipFill>
          <a:blip r:embed="rId2"/>
          <a:srcRect/>
          <a:stretch>
            <a:fillRect/>
          </a:stretch>
        </p:blipFill>
        <p:spPr bwMode="auto">
          <a:xfrm>
            <a:off x="0" y="0"/>
            <a:ext cx="91440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The sky is not clear but dusty.</a:t>
            </a:r>
          </a:p>
        </p:txBody>
      </p:sp>
      <p:pic>
        <p:nvPicPr>
          <p:cNvPr id="16390" name="Picture 7" descr="113249903043_光影_2"/>
          <p:cNvPicPr>
            <a:picLocks noChangeAspect="1" noChangeArrowheads="1"/>
          </p:cNvPicPr>
          <p:nvPr/>
        </p:nvPicPr>
        <p:blipFill>
          <a:blip r:embed="rId3" cstate="email"/>
          <a:srcRect/>
          <a:stretch>
            <a:fillRect/>
          </a:stretch>
        </p:blipFill>
        <p:spPr bwMode="auto">
          <a:xfrm>
            <a:off x="539750" y="496888"/>
            <a:ext cx="26638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20101202153528820_光影_1"/>
          <p:cNvPicPr>
            <a:picLocks noChangeAspect="1" noChangeArrowheads="1"/>
          </p:cNvPicPr>
          <p:nvPr/>
        </p:nvPicPr>
        <p:blipFill>
          <a:blip r:embed="rId4" cstate="email"/>
          <a:srcRect/>
          <a:stretch>
            <a:fillRect/>
          </a:stretch>
        </p:blipFill>
        <p:spPr bwMode="auto">
          <a:xfrm>
            <a:off x="755650" y="2738438"/>
            <a:ext cx="22320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9"/>
                                        </p:tgtEl>
                                        <p:attrNameLst>
                                          <p:attrName>style.visibility</p:attrName>
                                        </p:attrNameLst>
                                      </p:cBhvr>
                                      <p:to>
                                        <p:strVal val="visible"/>
                                      </p:to>
                                    </p:set>
                                    <p:anim calcmode="discrete" valueType="clr">
                                      <p:cBhvr override="childStyle">
                                        <p:cTn id="7"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9"/>
                                        </p:tgtEl>
                                        <p:attrNameLst>
                                          <p:attrName>fillcolor</p:attrName>
                                        </p:attrNameLst>
                                      </p:cBhvr>
                                      <p:tavLst>
                                        <p:tav tm="0">
                                          <p:val>
                                            <p:clrVal>
                                              <a:schemeClr val="accent2"/>
                                            </p:clrVal>
                                          </p:val>
                                        </p:tav>
                                        <p:tav tm="50000">
                                          <p:val>
                                            <p:clrVal>
                                              <a:schemeClr val="hlink"/>
                                            </p:clrVal>
                                          </p:val>
                                        </p:tav>
                                      </p:tavLst>
                                    </p:anim>
                                    <p:set>
                                      <p:cBhvr>
                                        <p:cTn id="9" dur="80"/>
                                        <p:tgtEl>
                                          <p:spTgt spid="16389"/>
                                        </p:tgtEl>
                                        <p:attrNameLst>
                                          <p:attrName>fill.type</p:attrName>
                                        </p:attrNameLst>
                                      </p:cBhvr>
                                      <p:to>
                                        <p:strVal val="solid"/>
                                      </p:to>
                                    </p:set>
                                  </p:childTnLst>
                                </p:cTn>
                              </p:par>
                            </p:childTnLst>
                          </p:cTn>
                        </p:par>
                        <p:par>
                          <p:cTn id="10" fill="hold">
                            <p:stCondLst>
                              <p:cond delay="1279"/>
                            </p:stCondLst>
                            <p:childTnLst>
                              <p:par>
                                <p:cTn id="11" presetID="20" presetClass="entr" presetSubtype="0" fill="hold" nodeType="after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edge">
                                      <p:cBhvr>
                                        <p:cTn id="13" dur="2000"/>
                                        <p:tgtEl>
                                          <p:spTgt spid="16390"/>
                                        </p:tgtEl>
                                      </p:cBhvr>
                                    </p:animEffect>
                                  </p:childTnLst>
                                </p:cTn>
                              </p:par>
                            </p:childTnLst>
                          </p:cTn>
                        </p:par>
                        <p:par>
                          <p:cTn id="14" fill="hold">
                            <p:stCondLst>
                              <p:cond delay="3279"/>
                            </p:stCondLst>
                            <p:childTnLst>
                              <p:par>
                                <p:cTn id="15" presetID="20" presetClass="entr" presetSubtype="0" fill="hold" nodeType="after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wedge">
                                      <p:cBhvr>
                                        <p:cTn id="17"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endParaRPr lang="zh-CN" altLang="zh-CN"/>
          </a:p>
        </p:txBody>
      </p:sp>
      <p:sp>
        <p:nvSpPr>
          <p:cNvPr id="16387" name="Rectangle 3"/>
          <p:cNvSpPr>
            <a:spLocks noGrp="1" noChangeArrowheads="1"/>
          </p:cNvSpPr>
          <p:nvPr>
            <p:ph type="body" idx="4294967295"/>
          </p:nvPr>
        </p:nvSpPr>
        <p:spPr/>
        <p:txBody>
          <a:bodyPr/>
          <a:lstStyle/>
          <a:p>
            <a:endParaRPr lang="zh-CN" altLang="zh-CN"/>
          </a:p>
        </p:txBody>
      </p:sp>
      <p:sp>
        <p:nvSpPr>
          <p:cNvPr id="17412"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Global Warming &amp; Climate Change become major threats.</a:t>
            </a:r>
          </a:p>
        </p:txBody>
      </p:sp>
      <p:pic>
        <p:nvPicPr>
          <p:cNvPr id="16389" name="Picture 5" descr="IMG_0097_neo_bak"/>
          <p:cNvPicPr>
            <a:picLocks noChangeAspect="1" noChangeArrowheads="1"/>
          </p:cNvPicPr>
          <p:nvPr/>
        </p:nvPicPr>
        <p:blipFill>
          <a:blip r:embed="rId2"/>
          <a:srcRect/>
          <a:stretch>
            <a:fillRect/>
          </a:stretch>
        </p:blipFill>
        <p:spPr bwMode="auto">
          <a:xfrm>
            <a:off x="0" y="0"/>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6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12"/>
                                        </p:tgtEl>
                                        <p:attrNameLst>
                                          <p:attrName>style.visibility</p:attrName>
                                        </p:attrNameLst>
                                      </p:cBhvr>
                                      <p:to>
                                        <p:strVal val="visible"/>
                                      </p:to>
                                    </p:set>
                                    <p:anim calcmode="discrete" valueType="clr">
                                      <p:cBhvr override="childStyle">
                                        <p:cTn id="7" dur="80"/>
                                        <p:tgtEl>
                                          <p:spTgt spid="174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2"/>
                                        </p:tgtEl>
                                        <p:attrNameLst>
                                          <p:attrName>fillcolor</p:attrName>
                                        </p:attrNameLst>
                                      </p:cBhvr>
                                      <p:tavLst>
                                        <p:tav tm="0">
                                          <p:val>
                                            <p:clrVal>
                                              <a:schemeClr val="accent2"/>
                                            </p:clrVal>
                                          </p:val>
                                        </p:tav>
                                        <p:tav tm="50000">
                                          <p:val>
                                            <p:clrVal>
                                              <a:schemeClr val="hlink"/>
                                            </p:clrVal>
                                          </p:val>
                                        </p:tav>
                                      </p:tavLst>
                                    </p:anim>
                                    <p:set>
                                      <p:cBhvr>
                                        <p:cTn id="9" dur="80"/>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endParaRPr lang="zh-CN" altLang="zh-CN"/>
          </a:p>
        </p:txBody>
      </p:sp>
      <p:sp>
        <p:nvSpPr>
          <p:cNvPr id="17411" name="Rectangle 3"/>
          <p:cNvSpPr>
            <a:spLocks noGrp="1" noChangeArrowheads="1"/>
          </p:cNvSpPr>
          <p:nvPr>
            <p:ph type="body" idx="4294967295"/>
          </p:nvPr>
        </p:nvSpPr>
        <p:spPr/>
        <p:txBody>
          <a:bodyPr/>
          <a:lstStyle/>
          <a:p>
            <a:endParaRPr lang="zh-CN" altLang="zh-CN"/>
          </a:p>
        </p:txBody>
      </p:sp>
      <p:pic>
        <p:nvPicPr>
          <p:cNvPr id="17412" name="Picture 4" descr="IMG_0125_neo_bak"/>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The worst drought in 100 years hit Southwest China.</a:t>
            </a:r>
          </a:p>
        </p:txBody>
      </p:sp>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437"/>
                                        </p:tgtEl>
                                        <p:attrNameLst>
                                          <p:attrName>style.visibility</p:attrName>
                                        </p:attrNameLst>
                                      </p:cBhvr>
                                      <p:to>
                                        <p:strVal val="visible"/>
                                      </p:to>
                                    </p:set>
                                    <p:anim calcmode="discrete" valueType="clr">
                                      <p:cBhvr override="childStyle">
                                        <p:cTn id="7" dur="80"/>
                                        <p:tgtEl>
                                          <p:spTgt spid="184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7"/>
                                        </p:tgtEl>
                                        <p:attrNameLst>
                                          <p:attrName>fillcolor</p:attrName>
                                        </p:attrNameLst>
                                      </p:cBhvr>
                                      <p:tavLst>
                                        <p:tav tm="0">
                                          <p:val>
                                            <p:clrVal>
                                              <a:schemeClr val="accent2"/>
                                            </p:clrVal>
                                          </p:val>
                                        </p:tav>
                                        <p:tav tm="50000">
                                          <p:val>
                                            <p:clrVal>
                                              <a:schemeClr val="hlink"/>
                                            </p:clrVal>
                                          </p:val>
                                        </p:tav>
                                      </p:tavLst>
                                    </p:anim>
                                    <p:set>
                                      <p:cBhvr>
                                        <p:cTn id="9" dur="80"/>
                                        <p:tgtEl>
                                          <p:spTgt spid="184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endParaRPr lang="zh-CN" altLang="zh-CN"/>
          </a:p>
        </p:txBody>
      </p:sp>
      <p:sp>
        <p:nvSpPr>
          <p:cNvPr id="18435" name="Rectangle 3"/>
          <p:cNvSpPr>
            <a:spLocks noGrp="1" noChangeArrowheads="1"/>
          </p:cNvSpPr>
          <p:nvPr>
            <p:ph type="body" idx="4294967295"/>
          </p:nvPr>
        </p:nvSpPr>
        <p:spPr/>
        <p:txBody>
          <a:bodyPr/>
          <a:lstStyle/>
          <a:p>
            <a:endParaRPr lang="zh-CN" altLang="zh-CN"/>
          </a:p>
        </p:txBody>
      </p:sp>
      <p:sp>
        <p:nvSpPr>
          <p:cNvPr id="19460"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Animals and plants are at risk of becoming extinct.</a:t>
            </a:r>
          </a:p>
        </p:txBody>
      </p:sp>
      <p:pic>
        <p:nvPicPr>
          <p:cNvPr id="18437" name="Picture 5" descr="IMG_0162_neo_bak_光影_1"/>
          <p:cNvPicPr>
            <a:picLocks noChangeAspect="1" noChangeArrowheads="1"/>
          </p:cNvPicPr>
          <p:nvPr/>
        </p:nvPicPr>
        <p:blipFill>
          <a:blip r:embed="rId2"/>
          <a:srcRect/>
          <a:stretch>
            <a:fillRect/>
          </a:stretch>
        </p:blipFill>
        <p:spPr bwMode="auto">
          <a:xfrm>
            <a:off x="0" y="0"/>
            <a:ext cx="9144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endParaRPr lang="zh-CN" altLang="zh-CN"/>
          </a:p>
        </p:txBody>
      </p:sp>
      <p:sp>
        <p:nvSpPr>
          <p:cNvPr id="19459" name="Rectangle 3"/>
          <p:cNvSpPr>
            <a:spLocks noGrp="1" noChangeArrowheads="1"/>
          </p:cNvSpPr>
          <p:nvPr>
            <p:ph type="body" idx="4294967295"/>
          </p:nvPr>
        </p:nvSpPr>
        <p:spPr/>
        <p:txBody>
          <a:bodyPr/>
          <a:lstStyle/>
          <a:p>
            <a:endParaRPr lang="zh-CN" altLang="zh-CN"/>
          </a:p>
        </p:txBody>
      </p:sp>
      <p:pic>
        <p:nvPicPr>
          <p:cNvPr id="19460" name="Picture 4" descr="39ca4219568ff8a4e1fe0b47_neo_bak"/>
          <p:cNvPicPr>
            <a:picLocks noChangeAspect="1" noChangeArrowheads="1"/>
          </p:cNvPicPr>
          <p:nvPr/>
        </p:nvPicPr>
        <p:blipFill>
          <a:blip r:embed="rId2"/>
          <a:srcRect/>
          <a:stretch>
            <a:fillRect/>
          </a:stretch>
        </p:blipFill>
        <p:spPr bwMode="auto">
          <a:xfrm>
            <a:off x="0" y="0"/>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000" b="1" dirty="0">
                <a:solidFill>
                  <a:schemeClr val="bg1"/>
                </a:solidFill>
              </a:rPr>
              <a:t>With massive use of chemicals in some places, there is a shadow of death.</a:t>
            </a:r>
          </a:p>
        </p:txBody>
      </p:sp>
      <p:pic>
        <p:nvPicPr>
          <p:cNvPr id="20486" name="Picture 6" descr="18255_83868_870773_光影_1"/>
          <p:cNvPicPr>
            <a:picLocks noChangeAspect="1" noChangeArrowheads="1"/>
          </p:cNvPicPr>
          <p:nvPr/>
        </p:nvPicPr>
        <p:blipFill>
          <a:blip r:embed="rId3" cstate="email"/>
          <a:srcRect/>
          <a:stretch>
            <a:fillRect/>
          </a:stretch>
        </p:blipFill>
        <p:spPr bwMode="auto">
          <a:xfrm>
            <a:off x="539750" y="409575"/>
            <a:ext cx="27368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xin_592090530184164021281_光影_1"/>
          <p:cNvPicPr>
            <a:picLocks noChangeAspect="1" noChangeArrowheads="1"/>
          </p:cNvPicPr>
          <p:nvPr/>
        </p:nvPicPr>
        <p:blipFill>
          <a:blip r:embed="rId4" cstate="email"/>
          <a:srcRect/>
          <a:stretch>
            <a:fillRect/>
          </a:stretch>
        </p:blipFill>
        <p:spPr bwMode="auto">
          <a:xfrm>
            <a:off x="6227763" y="3170238"/>
            <a:ext cx="26638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684213" y="2135188"/>
            <a:ext cx="28082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b="1" dirty="0">
                <a:solidFill>
                  <a:schemeClr val="bg1"/>
                </a:solidFill>
              </a:rPr>
              <a:t>Japan Nuclear Crisis</a:t>
            </a:r>
          </a:p>
        </p:txBody>
      </p:sp>
    </p:spTree>
  </p:cSld>
  <p:clrMapOvr>
    <a:masterClrMapping/>
  </p:clrMapOvr>
  <p:transition advClick="0" advTm="16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485"/>
                                        </p:tgtEl>
                                        <p:attrNameLst>
                                          <p:attrName>style.visibility</p:attrName>
                                        </p:attrNameLst>
                                      </p:cBhvr>
                                      <p:to>
                                        <p:strVal val="visible"/>
                                      </p:to>
                                    </p:set>
                                    <p:anim calcmode="discrete" valueType="clr">
                                      <p:cBhvr override="childStyle">
                                        <p:cTn id="7"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5"/>
                                        </p:tgtEl>
                                        <p:attrNameLst>
                                          <p:attrName>fillcolor</p:attrName>
                                        </p:attrNameLst>
                                      </p:cBhvr>
                                      <p:tavLst>
                                        <p:tav tm="0">
                                          <p:val>
                                            <p:clrVal>
                                              <a:schemeClr val="accent2"/>
                                            </p:clrVal>
                                          </p:val>
                                        </p:tav>
                                        <p:tav tm="50000">
                                          <p:val>
                                            <p:clrVal>
                                              <a:schemeClr val="hlink"/>
                                            </p:clrVal>
                                          </p:val>
                                        </p:tav>
                                      </p:tavLst>
                                    </p:anim>
                                    <p:set>
                                      <p:cBhvr>
                                        <p:cTn id="9" dur="80"/>
                                        <p:tgtEl>
                                          <p:spTgt spid="20485"/>
                                        </p:tgtEl>
                                        <p:attrNameLst>
                                          <p:attrName>fill.type</p:attrName>
                                        </p:attrNameLst>
                                      </p:cBhvr>
                                      <p:to>
                                        <p:strVal val="solid"/>
                                      </p:to>
                                    </p:set>
                                  </p:childTnLst>
                                </p:cTn>
                              </p:par>
                            </p:childTnLst>
                          </p:cTn>
                        </p:par>
                        <p:par>
                          <p:cTn id="10" fill="hold">
                            <p:stCondLst>
                              <p:cond delay="2960"/>
                            </p:stCondLst>
                            <p:childTnLst>
                              <p:par>
                                <p:cTn id="11" presetID="20" presetClass="entr" presetSubtype="0" fill="hold" nodeType="after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wedge">
                                      <p:cBhvr>
                                        <p:cTn id="13" dur="2000"/>
                                        <p:tgtEl>
                                          <p:spTgt spid="20486"/>
                                        </p:tgtEl>
                                      </p:cBhvr>
                                    </p:animEffect>
                                  </p:childTnLst>
                                </p:cTn>
                              </p:par>
                            </p:childTnLst>
                          </p:cTn>
                        </p:par>
                        <p:par>
                          <p:cTn id="14" fill="hold">
                            <p:stCondLst>
                              <p:cond delay="4960"/>
                            </p:stCondLst>
                            <p:childTnLst>
                              <p:par>
                                <p:cTn id="15" presetID="20" presetClass="entr" presetSubtype="0" fill="hold" grpId="0" nodeType="after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wedge">
                                      <p:cBhvr>
                                        <p:cTn id="17" dur="500"/>
                                        <p:tgtEl>
                                          <p:spTgt spid="20488"/>
                                        </p:tgtEl>
                                      </p:cBhvr>
                                    </p:animEffect>
                                  </p:childTnLst>
                                </p:cTn>
                              </p:par>
                            </p:childTnLst>
                          </p:cTn>
                        </p:par>
                        <p:par>
                          <p:cTn id="18" fill="hold">
                            <p:stCondLst>
                              <p:cond delay="5460"/>
                            </p:stCondLst>
                            <p:childTnLst>
                              <p:par>
                                <p:cTn id="19" presetID="20" presetClass="entr" presetSubtype="0"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Effect transition="in" filter="wedge">
                                      <p:cBhvr>
                                        <p:cTn id="21"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autoUpdateAnimBg="0"/>
      <p:bldP spid="2048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endParaRPr lang="zh-CN" altLang="zh-CN"/>
          </a:p>
        </p:txBody>
      </p:sp>
      <p:sp>
        <p:nvSpPr>
          <p:cNvPr id="20483" name="Rectangle 3"/>
          <p:cNvSpPr>
            <a:spLocks noGrp="1" noChangeArrowheads="1"/>
          </p:cNvSpPr>
          <p:nvPr>
            <p:ph type="body" idx="4294967295"/>
          </p:nvPr>
        </p:nvSpPr>
        <p:spPr/>
        <p:txBody>
          <a:bodyPr/>
          <a:lstStyle/>
          <a:p>
            <a:endParaRPr lang="zh-CN" altLang="zh-CN"/>
          </a:p>
        </p:txBody>
      </p:sp>
      <p:sp>
        <p:nvSpPr>
          <p:cNvPr id="21508"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We are harming our planet in so MANY ways.</a:t>
            </a:r>
          </a:p>
        </p:txBody>
      </p:sp>
      <p:pic>
        <p:nvPicPr>
          <p:cNvPr id="20485" name="Picture 5" descr="QQ截图未命名"/>
          <p:cNvPicPr>
            <a:picLocks noChangeAspect="1" noChangeArrowheads="1"/>
          </p:cNvPicPr>
          <p:nvPr/>
        </p:nvPicPr>
        <p:blipFill>
          <a:blip r:embed="rId2"/>
          <a:srcRect/>
          <a:stretch>
            <a:fillRect/>
          </a:stretch>
        </p:blipFill>
        <p:spPr bwMode="auto">
          <a:xfrm>
            <a:off x="0" y="0"/>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1671638" y="1187450"/>
            <a:ext cx="7364412"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2531" name="AutoShape 8"/>
          <p:cNvSpPr>
            <a:spLocks noChangeArrowheads="1"/>
          </p:cNvSpPr>
          <p:nvPr/>
        </p:nvSpPr>
        <p:spPr bwMode="auto">
          <a:xfrm>
            <a:off x="1835150" y="1444625"/>
            <a:ext cx="7058025" cy="777875"/>
          </a:xfrm>
          <a:prstGeom prst="roundRect">
            <a:avLst>
              <a:gd name="adj" fmla="val 16667"/>
            </a:avLst>
          </a:prstGeom>
          <a:noFill/>
          <a:ln w="190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pPr>
              <a:buFont typeface="Arial" panose="020B0604020202020204" pitchFamily="34" charset="0"/>
              <a:buNone/>
            </a:pPr>
            <a:endParaRPr lang="zh-CN" altLang="zh-CN" u="sng"/>
          </a:p>
        </p:txBody>
      </p:sp>
      <p:sp>
        <p:nvSpPr>
          <p:cNvPr id="22532" name="Text Box 9"/>
          <p:cNvSpPr txBox="1">
            <a:spLocks noChangeArrowheads="1"/>
          </p:cNvSpPr>
          <p:nvPr/>
        </p:nvSpPr>
        <p:spPr bwMode="auto">
          <a:xfrm>
            <a:off x="2413000" y="1444625"/>
            <a:ext cx="6191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200" b="1" dirty="0">
                <a:latin typeface="Times New Roman" panose="02020603050405020304" pitchFamily="18" charset="0"/>
              </a:rPr>
              <a:t>factory   pollute  recycle  waste</a:t>
            </a:r>
          </a:p>
        </p:txBody>
      </p:sp>
      <p:sp>
        <p:nvSpPr>
          <p:cNvPr id="21509" name="AutoShape 11"/>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1510" name="AutoShape 12"/>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21511" name="AutoShape 13"/>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21512" name="AutoShape 14"/>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2537" name="标题 1"/>
          <p:cNvSpPr>
            <a:spLocks noChangeArrowheads="1"/>
          </p:cNvSpPr>
          <p:nvPr/>
        </p:nvSpPr>
        <p:spPr bwMode="auto">
          <a:xfrm>
            <a:off x="180975" y="150813"/>
            <a:ext cx="7705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pPr>
            <a:r>
              <a:rPr lang="en-US" altLang="zh-CN" sz="2400" b="1" i="1" dirty="0">
                <a:latin typeface="Times New Roman" panose="02020603050405020304" pitchFamily="18" charset="0"/>
              </a:rPr>
              <a:t>  Work in pairs . Look at the pictutres and talk about            them . Use the words in the box to help you.</a:t>
            </a:r>
          </a:p>
        </p:txBody>
      </p:sp>
      <p:sp>
        <p:nvSpPr>
          <p:cNvPr id="21514" name="Text Box 25">
            <a:hlinkClick r:id="rId3"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1515" name="AutoShape 26"/>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pic>
        <p:nvPicPr>
          <p:cNvPr id="21516" name="Picture 12" descr="a8773912b31bb05173c8fb94347adab44bede09a"/>
          <p:cNvPicPr>
            <a:picLocks noChangeAspect="1" noChangeArrowheads="1"/>
          </p:cNvPicPr>
          <p:nvPr/>
        </p:nvPicPr>
        <p:blipFill>
          <a:blip r:embed="rId4"/>
          <a:srcRect/>
          <a:stretch>
            <a:fillRect/>
          </a:stretch>
        </p:blipFill>
        <p:spPr bwMode="auto">
          <a:xfrm>
            <a:off x="1766888" y="2393950"/>
            <a:ext cx="35274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p:cNvPicPr>
            <a:picLocks noChangeAspect="1" noChangeArrowheads="1"/>
          </p:cNvPicPr>
          <p:nvPr/>
        </p:nvPicPr>
        <p:blipFill>
          <a:blip r:embed="rId5"/>
          <a:srcRect/>
          <a:stretch>
            <a:fillRect/>
          </a:stretch>
        </p:blipFill>
        <p:spPr bwMode="auto">
          <a:xfrm>
            <a:off x="5364163" y="2395538"/>
            <a:ext cx="360045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fade">
                                      <p:cBhvr>
                                        <p:cTn id="7" dur="770" decel="100000"/>
                                        <p:tgtEl>
                                          <p:spTgt spid="22537"/>
                                        </p:tgtEl>
                                      </p:cBhvr>
                                    </p:animEffect>
                                    <p:animScale>
                                      <p:cBhvr>
                                        <p:cTn id="8" dur="770" decel="100000"/>
                                        <p:tgtEl>
                                          <p:spTgt spid="22537"/>
                                        </p:tgtEl>
                                      </p:cBhvr>
                                      <p:from x="10000" y="10000"/>
                                      <p:to x="200000" y="450000"/>
                                    </p:animScale>
                                    <p:animScale>
                                      <p:cBhvr>
                                        <p:cTn id="9" dur="1230" accel="100000" fill="hold">
                                          <p:stCondLst>
                                            <p:cond delay="770"/>
                                          </p:stCondLst>
                                        </p:cTn>
                                        <p:tgtEl>
                                          <p:spTgt spid="22537"/>
                                        </p:tgtEl>
                                      </p:cBhvr>
                                      <p:from x="200000" y="450000"/>
                                      <p:to x="100000" y="100000"/>
                                    </p:animScale>
                                    <p:set>
                                      <p:cBhvr>
                                        <p:cTn id="10" dur="770" fill="hold"/>
                                        <p:tgtEl>
                                          <p:spTgt spid="22537"/>
                                        </p:tgtEl>
                                        <p:attrNameLst>
                                          <p:attrName>ppt_x</p:attrName>
                                        </p:attrNameLst>
                                      </p:cBhvr>
                                      <p:to>
                                        <p:strVal val="(0.5)"/>
                                      </p:to>
                                    </p:set>
                                    <p:anim from="(0.5)" to="(#ppt_x)" calcmode="lin" valueType="num">
                                      <p:cBhvr>
                                        <p:cTn id="11" dur="1230" accel="100000" fill="hold">
                                          <p:stCondLst>
                                            <p:cond delay="770"/>
                                          </p:stCondLst>
                                        </p:cTn>
                                        <p:tgtEl>
                                          <p:spTgt spid="22537"/>
                                        </p:tgtEl>
                                        <p:attrNameLst>
                                          <p:attrName>ppt_x</p:attrName>
                                        </p:attrNameLst>
                                      </p:cBhvr>
                                    </p:anim>
                                    <p:set>
                                      <p:cBhvr>
                                        <p:cTn id="12" dur="770" fill="hold"/>
                                        <p:tgtEl>
                                          <p:spTgt spid="22537"/>
                                        </p:tgtEl>
                                        <p:attrNameLst>
                                          <p:attrName>ppt_y</p:attrName>
                                        </p:attrNameLst>
                                      </p:cBhvr>
                                      <p:to>
                                        <p:strVal val="(#ppt_y+0.4)"/>
                                      </p:to>
                                    </p:set>
                                    <p:anim from="(#ppt_y+0.4)" to="(#ppt_y)" calcmode="lin" valueType="num">
                                      <p:cBhvr>
                                        <p:cTn id="13" dur="1230" accel="100000" fill="hold">
                                          <p:stCondLst>
                                            <p:cond delay="770"/>
                                          </p:stCondLst>
                                        </p:cTn>
                                        <p:tgtEl>
                                          <p:spTgt spid="22537"/>
                                        </p:tgtEl>
                                        <p:attrNameLst>
                                          <p:attrName>ppt_y</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2532"/>
                                        </p:tgtEl>
                                        <p:attrNameLst>
                                          <p:attrName>style.visibility</p:attrName>
                                        </p:attrNameLst>
                                      </p:cBhvr>
                                      <p:to>
                                        <p:strVal val="visible"/>
                                      </p:to>
                                    </p:set>
                                    <p:anim to="" calcmode="lin" valueType="num">
                                      <p:cBhvr>
                                        <p:cTn id="16" dur="1" fill="hold"/>
                                        <p:tgtEl>
                                          <p:spTgt spid="22532"/>
                                        </p:tgtEl>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2531"/>
                                        </p:tgtEl>
                                        <p:attrNameLst>
                                          <p:attrName>style.visibility</p:attrName>
                                        </p:attrNameLst>
                                      </p:cBhvr>
                                      <p:to>
                                        <p:strVal val="visible"/>
                                      </p:to>
                                    </p:set>
                                    <p:anim to="" calcmode="lin" valueType="num">
                                      <p:cBhvr>
                                        <p:cTn id="21" dur="1" fill="hold"/>
                                        <p:tgtEl>
                                          <p:spTgt spid="2253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autoUpdateAnimBg="0"/>
      <p:bldP spid="22532" grpId="0" autoUpdateAnimBg="0"/>
      <p:bldP spid="225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idx="4294967295"/>
          </p:nvPr>
        </p:nvSpPr>
        <p:spPr/>
        <p:txBody>
          <a:bodyPr/>
          <a:lstStyle/>
          <a:p>
            <a:r>
              <a:rPr lang="zh-CN" altLang="zh-CN"/>
              <a:t> </a:t>
            </a:r>
          </a:p>
        </p:txBody>
      </p:sp>
      <p:sp>
        <p:nvSpPr>
          <p:cNvPr id="4099" name="AutoShape 6"/>
          <p:cNvSpPr/>
          <p:nvPr/>
        </p:nvSpPr>
        <p:spPr bwMode="auto">
          <a:xfrm rot="5400000" flipH="1">
            <a:off x="-1714500" y="2411413"/>
            <a:ext cx="3448050" cy="2933700"/>
          </a:xfrm>
          <a:custGeom>
            <a:avLst/>
            <a:gdLst>
              <a:gd name="T0" fmla="*/ 10744 w 21600"/>
              <a:gd name="T1" fmla="*/ 10800 h 21600"/>
              <a:gd name="T2" fmla="*/ 10800 w 21600"/>
              <a:gd name="T3" fmla="*/ 10744 h 21600"/>
              <a:gd name="T4" fmla="*/ 10856 w 21600"/>
              <a:gd name="T5" fmla="*/ 10799 h 21600"/>
              <a:gd name="T6" fmla="*/ 21600 w 21600"/>
              <a:gd name="T7" fmla="*/ 10800 h 21600"/>
              <a:gd name="T8" fmla="*/ 10800 w 21600"/>
              <a:gd name="T9" fmla="*/ 0 h 21600"/>
              <a:gd name="T10" fmla="*/ 0 w 21600"/>
              <a:gd name="T11" fmla="*/ 108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77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99CC00">
              <a:alpha val="5607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buFont typeface="Arial" panose="020B0604020202020204" pitchFamily="34" charset="0"/>
              <a:buNone/>
            </a:pPr>
            <a:endParaRPr lang="zh-CN" altLang="zh-CN" u="sng"/>
          </a:p>
        </p:txBody>
      </p:sp>
      <p:sp>
        <p:nvSpPr>
          <p:cNvPr id="4100" name="AutoShape 5"/>
          <p:cNvSpPr/>
          <p:nvPr/>
        </p:nvSpPr>
        <p:spPr bwMode="auto">
          <a:xfrm rot="5400000">
            <a:off x="-2622550" y="1882775"/>
            <a:ext cx="5267325" cy="3984625"/>
          </a:xfrm>
          <a:custGeom>
            <a:avLst/>
            <a:gdLst>
              <a:gd name="T0" fmla="*/ 323 w 21600"/>
              <a:gd name="T1" fmla="*/ 10641 h 21600"/>
              <a:gd name="T2" fmla="*/ 10800 w 21600"/>
              <a:gd name="T3" fmla="*/ 322 h 21600"/>
              <a:gd name="T4" fmla="*/ 21276 w 21600"/>
              <a:gd name="T5" fmla="*/ 10641 h 21600"/>
              <a:gd name="T6" fmla="*/ 21598 w 21600"/>
              <a:gd name="T7" fmla="*/ 10636 h 21600"/>
              <a:gd name="T8" fmla="*/ 10799 w 21600"/>
              <a:gd name="T9" fmla="*/ 0 h 21600"/>
              <a:gd name="T10" fmla="*/ 1 w 21600"/>
              <a:gd name="T11" fmla="*/ 10636 h 21600"/>
              <a:gd name="T12" fmla="*/ 0 60000 65536"/>
              <a:gd name="T13" fmla="*/ 0 60000 65536"/>
              <a:gd name="T14" fmla="*/ 0 60000 65536"/>
              <a:gd name="T15" fmla="*/ 0 60000 65536"/>
              <a:gd name="T16" fmla="*/ 0 60000 65536"/>
              <a:gd name="T17" fmla="*/ 0 60000 65536"/>
              <a:gd name="T18" fmla="*/ 401 w 21600"/>
              <a:gd name="T19" fmla="*/ 0 h 21600"/>
              <a:gd name="T20" fmla="*/ 21199 w 21600"/>
              <a:gd name="T21" fmla="*/ 1362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rot="10800000" vert="eaVert" wrap="none" anchor="ctr"/>
          <a:lstStyle/>
          <a:p>
            <a:pPr>
              <a:buFont typeface="Arial" panose="020B0604020202020204" pitchFamily="34" charset="0"/>
              <a:buNone/>
            </a:pPr>
            <a:endParaRPr lang="zh-CN" altLang="zh-CN" u="sng"/>
          </a:p>
        </p:txBody>
      </p:sp>
      <p:sp>
        <p:nvSpPr>
          <p:cNvPr id="5125" name="AutoShape 9">
            <a:hlinkClick r:id="rId2" action="ppaction://hlinksldjump"/>
          </p:cNvPr>
          <p:cNvSpPr>
            <a:spLocks noChangeArrowheads="1"/>
          </p:cNvSpPr>
          <p:nvPr/>
        </p:nvSpPr>
        <p:spPr bwMode="auto">
          <a:xfrm>
            <a:off x="1763713" y="1530350"/>
            <a:ext cx="5538787" cy="814388"/>
          </a:xfrm>
          <a:prstGeom prst="roundRect">
            <a:avLst>
              <a:gd name="adj" fmla="val 50000"/>
            </a:avLst>
          </a:prstGeom>
          <a:solidFill>
            <a:srgbClr val="CC9900">
              <a:alpha val="54117"/>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3600" b="1" dirty="0"/>
              <a:t> Lead-in </a:t>
            </a:r>
            <a:endParaRPr lang="en-US" altLang="zh-CN" sz="3600" b="1" dirty="0">
              <a:solidFill>
                <a:schemeClr val="tx2"/>
              </a:solidFill>
            </a:endParaRPr>
          </a:p>
        </p:txBody>
      </p:sp>
      <p:sp>
        <p:nvSpPr>
          <p:cNvPr id="5126" name="AutoShape 8">
            <a:hlinkClick r:id="rId3" action="ppaction://hlinksldjump"/>
          </p:cNvPr>
          <p:cNvSpPr>
            <a:spLocks noChangeArrowheads="1"/>
          </p:cNvSpPr>
          <p:nvPr/>
        </p:nvSpPr>
        <p:spPr bwMode="auto">
          <a:xfrm>
            <a:off x="2195513" y="2738438"/>
            <a:ext cx="5540375" cy="814387"/>
          </a:xfrm>
          <a:prstGeom prst="roundRect">
            <a:avLst>
              <a:gd name="adj" fmla="val 50000"/>
            </a:avLst>
          </a:prstGeom>
          <a:solidFill>
            <a:srgbClr val="339966">
              <a:alpha val="56078"/>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3600" b="1" dirty="0"/>
              <a:t>Text Study</a:t>
            </a:r>
          </a:p>
        </p:txBody>
      </p:sp>
      <p:sp>
        <p:nvSpPr>
          <p:cNvPr id="5127" name="AutoShape 7">
            <a:hlinkClick r:id="rId2" action="ppaction://hlinksldjump"/>
          </p:cNvPr>
          <p:cNvSpPr>
            <a:spLocks noChangeArrowheads="1"/>
          </p:cNvSpPr>
          <p:nvPr/>
        </p:nvSpPr>
        <p:spPr bwMode="auto">
          <a:xfrm>
            <a:off x="2270125" y="3886200"/>
            <a:ext cx="5902325" cy="769938"/>
          </a:xfrm>
          <a:prstGeom prst="roundRect">
            <a:avLst>
              <a:gd name="adj" fmla="val 50000"/>
            </a:avLst>
          </a:prstGeom>
          <a:solidFill>
            <a:srgbClr val="66CCFF">
              <a:alpha val="67842"/>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3600" b="1" dirty="0"/>
              <a:t>Assignment</a:t>
            </a:r>
          </a:p>
        </p:txBody>
      </p:sp>
      <p:sp>
        <p:nvSpPr>
          <p:cNvPr id="5128" name="AutoShape 31">
            <a:hlinkClick r:id="rId2" action="ppaction://hlinksldjump"/>
          </p:cNvPr>
          <p:cNvSpPr>
            <a:spLocks noChangeArrowheads="1"/>
          </p:cNvSpPr>
          <p:nvPr/>
        </p:nvSpPr>
        <p:spPr bwMode="auto">
          <a:xfrm>
            <a:off x="2054225" y="5068888"/>
            <a:ext cx="6623050" cy="774700"/>
          </a:xfrm>
          <a:prstGeom prst="roundRect">
            <a:avLst>
              <a:gd name="adj" fmla="val 50000"/>
            </a:avLst>
          </a:prstGeom>
          <a:solidFill>
            <a:srgbClr val="008000">
              <a:alpha val="58038"/>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3600" b="1" dirty="0"/>
              <a:t>Pronunciation and speaking </a:t>
            </a:r>
          </a:p>
        </p:txBody>
      </p:sp>
      <p:pic>
        <p:nvPicPr>
          <p:cNvPr id="5129" name="Picture 3" descr="D:\花纹\儿童1.jpg"/>
          <p:cNvPicPr>
            <a:picLocks noChangeAspect="1" noChangeArrowheads="1"/>
          </p:cNvPicPr>
          <p:nvPr/>
        </p:nvPicPr>
        <p:blipFill>
          <a:blip r:embed="rId4" cstate="email">
            <a:clrChange>
              <a:clrFrom>
                <a:srgbClr val="FFFFFA"/>
              </a:clrFrom>
              <a:clrTo>
                <a:srgbClr val="FFFFFA">
                  <a:alpha val="0"/>
                </a:srgbClr>
              </a:clrTo>
            </a:clrChange>
          </a:blip>
          <a:srcRect/>
          <a:stretch>
            <a:fillRect/>
          </a:stretch>
        </p:blipFill>
        <p:spPr bwMode="auto">
          <a:xfrm>
            <a:off x="1476375" y="4792663"/>
            <a:ext cx="500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descr="D:\花纹\儿童1.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1116013" y="1611313"/>
            <a:ext cx="5715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 descr="D:\花纹\儿童1.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619250" y="2652713"/>
            <a:ext cx="5000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 descr="D:\花纹\儿童1.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692275" y="3773488"/>
            <a:ext cx="5000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矩形 5"/>
          <p:cNvSpPr>
            <a:spLocks noChangeArrowheads="1"/>
          </p:cNvSpPr>
          <p:nvPr/>
        </p:nvSpPr>
        <p:spPr bwMode="auto">
          <a:xfrm>
            <a:off x="252413" y="152400"/>
            <a:ext cx="1944687" cy="984250"/>
          </a:xfrm>
          <a:prstGeom prst="rect">
            <a:avLst/>
          </a:prstGeom>
          <a:noFill/>
          <a:ln w="9525">
            <a:noFill/>
            <a:miter lim="800000"/>
          </a:ln>
        </p:spPr>
        <p:txBody>
          <a:bodyPr>
            <a:spAutoFit/>
          </a:bodyPr>
          <a:lstStyle/>
          <a:p>
            <a:pPr>
              <a:buFont typeface="Arial" panose="020B0604020202020204" pitchFamily="34" charset="0"/>
              <a:buNone/>
              <a:defRPr/>
            </a:pPr>
            <a:r>
              <a:rPr lang="en-US" sz="4800" b="1" dirty="0">
                <a:effectLst>
                  <a:outerShdw blurRad="38100" dist="38100" dir="2700000" algn="tl">
                    <a:srgbClr val="C0C0C0"/>
                  </a:outerShdw>
                </a:effectLst>
                <a:latin typeface="Times New Roman" panose="02020603050405020304" pitchFamily="18" charset="0"/>
                <a:cs typeface="Arial" panose="020B0604020202020204" pitchFamily="34" charset="0"/>
              </a:rPr>
              <a:t>Tasks</a:t>
            </a:r>
          </a:p>
        </p:txBody>
      </p:sp>
      <p:sp>
        <p:nvSpPr>
          <p:cNvPr id="5134" name="Text Box 14"/>
          <p:cNvSpPr txBox="1">
            <a:spLocks noChangeArrowheads="1"/>
          </p:cNvSpPr>
          <p:nvPr/>
        </p:nvSpPr>
        <p:spPr bwMode="auto">
          <a:xfrm>
            <a:off x="179388" y="2566988"/>
            <a:ext cx="549275" cy="2906712"/>
          </a:xfrm>
          <a:prstGeom prst="rect">
            <a:avLst/>
          </a:prstGeom>
          <a:noFill/>
          <a:ln w="9525">
            <a:noFill/>
            <a:miter lim="800000"/>
          </a:ln>
        </p:spPr>
        <p:txBody>
          <a:bodyPr vert="eaVert">
            <a:spAutoFit/>
          </a:bodyPr>
          <a:lstStyle/>
          <a:p>
            <a:pPr>
              <a:spcBef>
                <a:spcPct val="50000"/>
              </a:spcBef>
              <a:buFont typeface="Arial" panose="020B0604020202020204" pitchFamily="34" charset="0"/>
              <a:buNone/>
              <a:defRPr/>
            </a:pPr>
            <a:r>
              <a:rPr lang="zh-CN" altLang="en-US" sz="2400" b="1">
                <a:effectLst>
                  <a:outerShdw blurRad="38100" dist="38100" dir="2700000" algn="tl">
                    <a:srgbClr val="C0C0C0"/>
                  </a:outerShdw>
                </a:effectLst>
              </a:rPr>
              <a:t>Save our world</a:t>
            </a:r>
            <a:r>
              <a:rPr lang="zh-CN" altLang="en-US" sz="2000" b="1" u="sng">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 calcmode="lin" valueType="num">
                                      <p:cBhvr additive="base">
                                        <p:cTn id="7" dur="500" fill="hold"/>
                                        <p:tgtEl>
                                          <p:spTgt spid="5133"/>
                                        </p:tgtEl>
                                        <p:attrNameLst>
                                          <p:attrName>ppt_x</p:attrName>
                                        </p:attrNameLst>
                                      </p:cBhvr>
                                      <p:tavLst>
                                        <p:tav tm="0">
                                          <p:val>
                                            <p:strVal val="0-#ppt_w/2"/>
                                          </p:val>
                                        </p:tav>
                                        <p:tav tm="100000">
                                          <p:val>
                                            <p:strVal val="#ppt_x"/>
                                          </p:val>
                                        </p:tav>
                                      </p:tavLst>
                                    </p:anim>
                                    <p:anim calcmode="lin" valueType="num">
                                      <p:cBhvr additive="base">
                                        <p:cTn id="8" dur="500" fill="hold"/>
                                        <p:tgtEl>
                                          <p:spTgt spid="5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5134"/>
                                        </p:tgtEl>
                                        <p:attrNameLst>
                                          <p:attrName>style.visibility</p:attrName>
                                        </p:attrNameLst>
                                      </p:cBhvr>
                                      <p:to>
                                        <p:strVal val="visible"/>
                                      </p:to>
                                    </p:set>
                                    <p:anim calcmode="lin" valueType="num">
                                      <p:cBhvr>
                                        <p:cTn id="12" dur="1000" fill="hold"/>
                                        <p:tgtEl>
                                          <p:spTgt spid="5134"/>
                                        </p:tgtEl>
                                        <p:attrNameLst>
                                          <p:attrName>ppt_x</p:attrName>
                                        </p:attrNameLst>
                                      </p:cBhvr>
                                      <p:tavLst>
                                        <p:tav tm="0">
                                          <p:val>
                                            <p:strVal val="#ppt_x-.2"/>
                                          </p:val>
                                        </p:tav>
                                        <p:tav tm="100000">
                                          <p:val>
                                            <p:strVal val="#ppt_x"/>
                                          </p:val>
                                        </p:tav>
                                      </p:tavLst>
                                    </p:anim>
                                    <p:anim calcmode="lin" valueType="num">
                                      <p:cBhvr>
                                        <p:cTn id="13" dur="1000" fill="hold"/>
                                        <p:tgtEl>
                                          <p:spTgt spid="51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3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5130"/>
                                        </p:tgtEl>
                                        <p:attrNameLst>
                                          <p:attrName>style.visibility</p:attrName>
                                        </p:attrNameLst>
                                      </p:cBhvr>
                                      <p:to>
                                        <p:strVal val="visible"/>
                                      </p:to>
                                    </p:set>
                                    <p:animEffect transition="in" filter="wipe(left)">
                                      <p:cBhvr>
                                        <p:cTn id="18" dur="500"/>
                                        <p:tgtEl>
                                          <p:spTgt spid="5130"/>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ipe(left)">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checkerboard(across)">
                                      <p:cBhvr>
                                        <p:cTn id="27" dur="500"/>
                                        <p:tgtEl>
                                          <p:spTgt spid="5131"/>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checkerboard(across)">
                                      <p:cBhvr>
                                        <p:cTn id="30" dur="500"/>
                                        <p:tgtEl>
                                          <p:spTgt spid="51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wipe(down)">
                                      <p:cBhvr>
                                        <p:cTn id="35" dur="500"/>
                                        <p:tgtEl>
                                          <p:spTgt spid="5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127"/>
                                        </p:tgtEl>
                                        <p:attrNameLst>
                                          <p:attrName>style.visibility</p:attrName>
                                        </p:attrNameLst>
                                      </p:cBhvr>
                                      <p:to>
                                        <p:strVal val="visible"/>
                                      </p:to>
                                    </p:set>
                                    <p:animEffect transition="in" filter="wipe(down)">
                                      <p:cBhvr>
                                        <p:cTn id="38" dur="500"/>
                                        <p:tgtEl>
                                          <p:spTgt spid="512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129"/>
                                        </p:tgtEl>
                                        <p:attrNameLst>
                                          <p:attrName>style.visibility</p:attrName>
                                        </p:attrNameLst>
                                      </p:cBhvr>
                                      <p:to>
                                        <p:strVal val="visible"/>
                                      </p:to>
                                    </p:set>
                                    <p:animEffect transition="in" filter="checkerboard(across)">
                                      <p:cBhvr>
                                        <p:cTn id="43" dur="500"/>
                                        <p:tgtEl>
                                          <p:spTgt spid="51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128"/>
                                        </p:tgtEl>
                                        <p:attrNameLst>
                                          <p:attrName>style.visibility</p:attrName>
                                        </p:attrNameLst>
                                      </p:cBhvr>
                                      <p:to>
                                        <p:strVal val="visible"/>
                                      </p:to>
                                    </p:set>
                                    <p:animEffect transition="in" filter="checkerboard(across)">
                                      <p:cBhvr>
                                        <p:cTn id="4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P spid="5126" grpId="0" animBg="1" autoUpdateAnimBg="0"/>
      <p:bldP spid="5127" grpId="0" bldLvl="0" animBg="1" autoUpdateAnimBg="0"/>
      <p:bldP spid="5128" grpId="0" bldLvl="0" animBg="1" autoUpdateAnimBg="0"/>
      <p:bldP spid="5133" grpId="0" autoUpdateAnimBg="0"/>
      <p:bldP spid="513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9" descr="1308376576-98"/>
          <p:cNvPicPr>
            <a:picLocks noChangeAspect="1" noChangeArrowheads="1"/>
          </p:cNvPicPr>
          <p:nvPr/>
        </p:nvPicPr>
        <p:blipFill>
          <a:blip r:embed="rId4" cstate="email"/>
          <a:srcRect/>
          <a:stretch>
            <a:fillRect/>
          </a:stretch>
        </p:blipFill>
        <p:spPr bwMode="auto">
          <a:xfrm>
            <a:off x="7596188" y="4981575"/>
            <a:ext cx="13668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2"/>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2532" name="AutoShape 3"/>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2533" name="AutoShape 5"/>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22534" name="AutoShape 6"/>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22535" name="AutoShape 7"/>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3560" name="标题 1"/>
          <p:cNvSpPr>
            <a:spLocks noChangeArrowheads="1"/>
          </p:cNvSpPr>
          <p:nvPr/>
        </p:nvSpPr>
        <p:spPr bwMode="auto">
          <a:xfrm>
            <a:off x="107950" y="152400"/>
            <a:ext cx="5614988" cy="866775"/>
          </a:xfrm>
          <a:prstGeom prst="rect">
            <a:avLst/>
          </a:prstGeom>
          <a:noFill/>
          <a:ln w="9525">
            <a:noFill/>
            <a:miter lim="800000"/>
          </a:ln>
        </p:spPr>
        <p:txBody>
          <a:bodyPr anchor="ctr"/>
          <a:lstStyle/>
          <a:p>
            <a:pPr>
              <a:buFont typeface="Arial" panose="020B0604020202020204" pitchFamily="34" charset="0"/>
              <a:buNone/>
              <a:defRPr/>
            </a:pPr>
            <a:r>
              <a:rPr lang="zh-CN" altLang="en-US" sz="2400" b="1" i="1" dirty="0">
                <a:effectLst>
                  <a:outerShdw blurRad="38100" dist="38100" dir="2700000" algn="tl">
                    <a:srgbClr val="C0C0C0"/>
                  </a:outerShdw>
                </a:effectLst>
                <a:latin typeface="Times New Roman" panose="02020603050405020304" pitchFamily="18" charset="0"/>
              </a:rPr>
              <a:t>Listen and complete the sentences </a:t>
            </a:r>
          </a:p>
        </p:txBody>
      </p:sp>
      <p:sp>
        <p:nvSpPr>
          <p:cNvPr id="22537" name="Text Box 25">
            <a:hlinkClick r:id="rId5"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2538" name="AutoShape 26"/>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
        <p:nvSpPr>
          <p:cNvPr id="23563" name="标题 1"/>
          <p:cNvSpPr>
            <a:spLocks noChangeArrowheads="1"/>
          </p:cNvSpPr>
          <p:nvPr/>
        </p:nvSpPr>
        <p:spPr bwMode="auto">
          <a:xfrm>
            <a:off x="1836738" y="2222500"/>
            <a:ext cx="7272337" cy="3279775"/>
          </a:xfrm>
          <a:prstGeom prst="rect">
            <a:avLst/>
          </a:prstGeom>
          <a:noFill/>
          <a:ln w="9525">
            <a:noFill/>
            <a:miter lim="800000"/>
          </a:ln>
          <a:effectLst/>
        </p:spPr>
        <p:txBody>
          <a:bodyPr anchor="ctr"/>
          <a:lstStyle/>
          <a:p>
            <a:pPr>
              <a:buFont typeface="Arial" panose="020B0604020202020204" pitchFamily="34" charset="0"/>
              <a:buNone/>
              <a:defRPr/>
            </a:pPr>
            <a:r>
              <a:rPr lang="zh-CN" altLang="en-US" sz="2800" b="1" dirty="0">
                <a:effectLst>
                  <a:outerShdw blurRad="38100" dist="38100" dir="2700000" algn="tl">
                    <a:srgbClr val="C0C0C0"/>
                  </a:outerShdw>
                </a:effectLst>
                <a:latin typeface="Times New Roman" panose="02020603050405020304" pitchFamily="18" charset="0"/>
              </a:rPr>
              <a:t>1. The factory is causing a lot of _____.</a:t>
            </a:r>
          </a:p>
          <a:p>
            <a:pPr>
              <a:buFont typeface="Arial" panose="020B0604020202020204" pitchFamily="34" charset="0"/>
              <a:buNone/>
              <a:defRPr/>
            </a:pPr>
            <a:r>
              <a:rPr lang="zh-CN" altLang="en-US" sz="2800" b="1" dirty="0">
                <a:effectLst>
                  <a:outerShdw blurRad="38100" dist="38100" dir="2700000" algn="tl">
                    <a:srgbClr val="C0C0C0"/>
                  </a:outerShdw>
                </a:effectLst>
                <a:latin typeface="Times New Roman" panose="02020603050405020304" pitchFamily="18" charset="0"/>
              </a:rPr>
              <a:t>2. There should be some ____to stop the         pollution.</a:t>
            </a:r>
          </a:p>
          <a:p>
            <a:pPr>
              <a:buFont typeface="Arial" panose="020B0604020202020204" pitchFamily="34" charset="0"/>
              <a:buNone/>
              <a:defRPr/>
            </a:pPr>
            <a:r>
              <a:rPr lang="zh-CN" altLang="en-US" sz="2800" b="1" dirty="0">
                <a:effectLst>
                  <a:outerShdw blurRad="38100" dist="38100" dir="2700000" algn="tl">
                    <a:srgbClr val="C0C0C0"/>
                  </a:outerShdw>
                </a:effectLst>
                <a:latin typeface="Times New Roman" panose="02020603050405020304" pitchFamily="18" charset="0"/>
              </a:rPr>
              <a:t>3. We can ____waste products ,such as___and paper in a recycling centre.</a:t>
            </a:r>
          </a:p>
        </p:txBody>
      </p:sp>
      <p:sp>
        <p:nvSpPr>
          <p:cNvPr id="23564" name="标题 1"/>
          <p:cNvSpPr>
            <a:spLocks noChangeArrowheads="1"/>
          </p:cNvSpPr>
          <p:nvPr/>
        </p:nvSpPr>
        <p:spPr bwMode="auto">
          <a:xfrm>
            <a:off x="6732588" y="2308225"/>
            <a:ext cx="1368425" cy="868363"/>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pollution</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3565" name="标题 1"/>
          <p:cNvSpPr>
            <a:spLocks noChangeArrowheads="1"/>
          </p:cNvSpPr>
          <p:nvPr/>
        </p:nvSpPr>
        <p:spPr bwMode="auto">
          <a:xfrm>
            <a:off x="5580063" y="2997200"/>
            <a:ext cx="936625" cy="604838"/>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rules</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3566" name="标题 1"/>
          <p:cNvSpPr>
            <a:spLocks noChangeArrowheads="1"/>
          </p:cNvSpPr>
          <p:nvPr/>
        </p:nvSpPr>
        <p:spPr bwMode="auto">
          <a:xfrm>
            <a:off x="3276600" y="3860800"/>
            <a:ext cx="1366838"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recycle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3567" name="标题 1"/>
          <p:cNvSpPr>
            <a:spLocks noChangeArrowheads="1"/>
          </p:cNvSpPr>
          <p:nvPr/>
        </p:nvSpPr>
        <p:spPr bwMode="auto">
          <a:xfrm>
            <a:off x="7669213" y="3860800"/>
            <a:ext cx="1008062"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glass</a:t>
            </a:r>
            <a:r>
              <a:rPr lang="zh-CN" altLang="en-US" sz="2400" b="1" i="1">
                <a:effectLst>
                  <a:outerShdw blurRad="38100" dist="38100" dir="2700000" algn="tl">
                    <a:srgbClr val="C0C0C0"/>
                  </a:outerShdw>
                </a:effectLst>
                <a:latin typeface="Times New Roman" panose="02020603050405020304" pitchFamily="18" charset="0"/>
              </a:rPr>
              <a:t>   </a:t>
            </a:r>
          </a:p>
        </p:txBody>
      </p:sp>
      <p:pic>
        <p:nvPicPr>
          <p:cNvPr id="23568" name="Unit 1 Activity 2.mp3" descr="Unit 1 Activity 2">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029575" y="1703388"/>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blinds(horizontal)">
                                      <p:cBhvr>
                                        <p:cTn id="7" dur="500"/>
                                        <p:tgtEl>
                                          <p:spTgt spid="235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blinds(horizontal)">
                                      <p:cBhvr>
                                        <p:cTn id="12" dur="500"/>
                                        <p:tgtEl>
                                          <p:spTgt spid="235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blinds(horizontal)">
                                      <p:cBhvr>
                                        <p:cTn id="17" dur="500"/>
                                        <p:tgtEl>
                                          <p:spTgt spid="235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blinds(horizontal)">
                                      <p:cBhvr>
                                        <p:cTn id="22" dur="5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356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8014" fill="hold"/>
                                        <p:tgtEl>
                                          <p:spTgt spid="23568"/>
                                        </p:tgtEl>
                                      </p:cBhvr>
                                    </p:cmd>
                                  </p:childTnLst>
                                </p:cTn>
                              </p:par>
                            </p:childTnLst>
                          </p:cTn>
                        </p:par>
                      </p:childTnLst>
                    </p:cTn>
                  </p:par>
                </p:childTnLst>
              </p:cTn>
              <p:nextCondLst>
                <p:cond evt="onClick" delay="0">
                  <p:tgtEl>
                    <p:spTgt spid="23568"/>
                  </p:tgtEl>
                </p:cond>
              </p:nextCondLst>
            </p:seq>
          </p:childTnLst>
        </p:cTn>
      </p:par>
    </p:tnLst>
    <p:bldLst>
      <p:bldP spid="23564" grpId="0" bldLvl="0" autoUpdateAnimBg="0"/>
      <p:bldP spid="23565" grpId="0" bldLvl="0" autoUpdateAnimBg="0"/>
      <p:bldP spid="23566" grpId="0" bldLvl="0" autoUpdateAnimBg="0"/>
      <p:bldP spid="2356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250825" y="238125"/>
            <a:ext cx="7848600" cy="866775"/>
          </a:xfrm>
        </p:spPr>
        <p:txBody>
          <a:bodyPr/>
          <a:lstStyle/>
          <a:p>
            <a:r>
              <a:rPr lang="en-US" altLang="zh-CN" sz="3600" b="1" i="1" dirty="0">
                <a:solidFill>
                  <a:schemeClr val="tx1"/>
                </a:solidFill>
                <a:latin typeface="Times New Roman" panose="02020603050405020304" pitchFamily="18" charset="0"/>
              </a:rPr>
              <a:t>If everone starts to do something ,the world will be saved   </a:t>
            </a:r>
            <a:r>
              <a:rPr lang="en-US" altLang="zh-CN" sz="3600" i="1" dirty="0">
                <a:solidFill>
                  <a:schemeClr val="tx1"/>
                </a:solidFill>
                <a:latin typeface="Times New Roman" panose="02020603050405020304" pitchFamily="18" charset="0"/>
              </a:rPr>
              <a:t> </a:t>
            </a:r>
            <a:r>
              <a:rPr lang="en-US" altLang="zh-CN" sz="3600" i="1" dirty="0">
                <a:latin typeface="Times New Roman" panose="02020603050405020304" pitchFamily="18" charset="0"/>
              </a:rPr>
              <a:t>  </a:t>
            </a:r>
          </a:p>
        </p:txBody>
      </p:sp>
      <p:sp>
        <p:nvSpPr>
          <p:cNvPr id="23555" name="AutoShape 4"/>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3556" name="AutoShape 10"/>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3557" name="Text Box 11">
            <a:hlinkClick r:id="rId4"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4582" name="AutoShape 12"/>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3559" name="AutoShape 13"/>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3560" name="AutoShape 14"/>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3561" name="AutoShape 16"/>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
        <p:nvSpPr>
          <p:cNvPr id="23562" name="Text Box 10"/>
          <p:cNvSpPr txBox="1">
            <a:spLocks noChangeArrowheads="1"/>
          </p:cNvSpPr>
          <p:nvPr/>
        </p:nvSpPr>
        <p:spPr bwMode="auto">
          <a:xfrm>
            <a:off x="1547813" y="1271588"/>
            <a:ext cx="72009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1200" b="1" dirty="0">
                <a:latin typeface="宋体" panose="02010600030101010101" pitchFamily="2" charset="-122"/>
                <a:sym typeface="宋体" panose="02010600030101010101" pitchFamily="2" charset="-122"/>
              </a:rPr>
              <a:t>    </a:t>
            </a:r>
            <a:r>
              <a:rPr lang="en-US" altLang="zh-CN" sz="1400" b="1" dirty="0">
                <a:latin typeface="宋体" panose="02010600030101010101" pitchFamily="2" charset="-122"/>
                <a:sym typeface="宋体" panose="02010600030101010101" pitchFamily="2" charset="-122"/>
              </a:rPr>
              <a:t>  </a:t>
            </a:r>
            <a:r>
              <a:rPr lang="en-US" altLang="zh-CN" b="1" dirty="0">
                <a:latin typeface="宋体" panose="02010600030101010101" pitchFamily="2" charset="-122"/>
                <a:sym typeface="宋体" panose="02010600030101010101" pitchFamily="2" charset="-122"/>
              </a:rPr>
              <a:t>  </a:t>
            </a:r>
            <a:endParaRPr lang="en-US" altLang="zh-CN" sz="2000" b="1" dirty="0">
              <a:latin typeface="宋体" panose="02010600030101010101" pitchFamily="2" charset="-122"/>
              <a:sym typeface="宋体" panose="02010600030101010101" pitchFamily="2" charset="-122"/>
            </a:endParaRPr>
          </a:p>
        </p:txBody>
      </p:sp>
      <p:sp>
        <p:nvSpPr>
          <p:cNvPr id="23563" name="Text Box 11"/>
          <p:cNvSpPr txBox="1">
            <a:spLocks noChangeArrowheads="1"/>
          </p:cNvSpPr>
          <p:nvPr/>
        </p:nvSpPr>
        <p:spPr bwMode="auto">
          <a:xfrm>
            <a:off x="1835150" y="1271588"/>
            <a:ext cx="68611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None/>
            </a:pPr>
            <a:r>
              <a:rPr lang="zh-CN"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Lingling: </a:t>
            </a:r>
            <a:r>
              <a:rPr lang="zh-CN" altLang="zh-CN" sz="2400" b="1" dirty="0">
                <a:latin typeface="Times New Roman" panose="02020603050405020304" pitchFamily="18" charset="0"/>
                <a:cs typeface="Times New Roman" panose="02020603050405020304" pitchFamily="18" charset="0"/>
                <a:sym typeface="宋体" panose="02010600030101010101" pitchFamily="2" charset="-122"/>
              </a:rPr>
              <a:t>After our lesson on the environment, I’m worried about the future. Pollution is our great enemy, and we have to fight it. If the rivers are polluted, farmers can’t use the water for their crops.</a:t>
            </a:r>
          </a:p>
          <a:p>
            <a:pPr algn="just">
              <a:buFont typeface="Arial" panose="020B0604020202020204" pitchFamily="34" charset="0"/>
              <a:buNone/>
            </a:pPr>
            <a:r>
              <a:rPr lang="zh-CN"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Tony:</a:t>
            </a:r>
            <a:r>
              <a:rPr lang="zh-CN" altLang="zh-CN" sz="2400" b="1" dirty="0">
                <a:latin typeface="Times New Roman" panose="02020603050405020304" pitchFamily="18" charset="0"/>
                <a:cs typeface="Times New Roman" panose="02020603050405020304" pitchFamily="18" charset="0"/>
                <a:sym typeface="宋体" panose="02010600030101010101" pitchFamily="2" charset="-122"/>
              </a:rPr>
              <a:t>   And in some places, pollution from factories spreads over cities and villages. It makes people ill, and may even kill them. Pollution is a danger to our health.</a:t>
            </a:r>
          </a:p>
          <a:p>
            <a:pPr algn="just">
              <a:buFont typeface="Arial" panose="020B0604020202020204" pitchFamily="34" charset="0"/>
              <a:buNone/>
            </a:pPr>
            <a:r>
              <a:rPr lang="zh-CN"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Betty: </a:t>
            </a:r>
            <a:r>
              <a:rPr lang="zh-CN" altLang="zh-CN" sz="2400" b="1" dirty="0">
                <a:latin typeface="Times New Roman" panose="02020603050405020304" pitchFamily="18" charset="0"/>
                <a:cs typeface="Times New Roman" panose="02020603050405020304" pitchFamily="18" charset="0"/>
                <a:sym typeface="宋体" panose="02010600030101010101" pitchFamily="2" charset="-122"/>
              </a:rPr>
              <a:t> And there are so many cars on the roads. They use so much oil and cause pollution as well.</a:t>
            </a:r>
          </a:p>
        </p:txBody>
      </p:sp>
      <p:pic>
        <p:nvPicPr>
          <p:cNvPr id="24588" name="Unit 1 Activity 3.mp3" descr="Unit 1 Activity 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461375" y="6016625"/>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24582"/>
                                        </p:tgtEl>
                                        <p:attrNameLst>
                                          <p:attrName>r</p:attrName>
                                        </p:attrNameLst>
                                      </p:cBhvr>
                                    </p:animRot>
                                  </p:childTnLst>
                                </p:cTn>
                              </p:par>
                              <p:par>
                                <p:cTn id="7" presetID="3" presetClass="entr" presetSubtype="10" fill="hold" grpId="0" nodeType="withEffect">
                                  <p:stCondLst>
                                    <p:cond delay="0"/>
                                  </p:stCondLst>
                                  <p:childTnLst>
                                    <p:set>
                                      <p:cBhvr>
                                        <p:cTn id="8" dur="1" fill="hold">
                                          <p:stCondLst>
                                            <p:cond delay="0"/>
                                          </p:stCondLst>
                                        </p:cTn>
                                        <p:tgtEl>
                                          <p:spTgt spid="24578"/>
                                        </p:tgtEl>
                                        <p:attrNameLst>
                                          <p:attrName>style.visibility</p:attrName>
                                        </p:attrNameLst>
                                      </p:cBhvr>
                                      <p:to>
                                        <p:strVal val="visible"/>
                                      </p:to>
                                    </p:set>
                                    <p:animEffect transition="in" filter="blinds(horizontal)">
                                      <p:cBhvr>
                                        <p:cTn id="9"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458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0102" fill="hold"/>
                                        <p:tgtEl>
                                          <p:spTgt spid="24588"/>
                                        </p:tgtEl>
                                      </p:cBhvr>
                                    </p:cmd>
                                  </p:childTnLst>
                                </p:cTn>
                              </p:par>
                            </p:childTnLst>
                          </p:cTn>
                        </p:par>
                      </p:childTnLst>
                    </p:cTn>
                  </p:par>
                </p:childTnLst>
              </p:cTn>
              <p:nextCondLst>
                <p:cond evt="onClick" delay="0">
                  <p:tgtEl>
                    <p:spTgt spid="24588"/>
                  </p:tgtEl>
                </p:cond>
              </p:nextCondLst>
            </p:seq>
          </p:childTnLst>
        </p:cTn>
      </p:par>
    </p:tnLst>
    <p:bldLst>
      <p:bldP spid="24578" grpId="0" autoUpdateAnimBg="0"/>
      <p:bldP spid="2458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4579" name="标题 1"/>
          <p:cNvSpPr>
            <a:spLocks noChangeArrowheads="1"/>
          </p:cNvSpPr>
          <p:nvPr/>
        </p:nvSpPr>
        <p:spPr bwMode="auto">
          <a:xfrm>
            <a:off x="250825" y="238125"/>
            <a:ext cx="7848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pPr>
            <a:r>
              <a:rPr lang="en-US" altLang="zh-CN" sz="2400" b="1" i="1" dirty="0">
                <a:latin typeface="Times New Roman" panose="02020603050405020304" pitchFamily="18" charset="0"/>
              </a:rPr>
              <a:t>If everone starts to do something ,the world will be saved  </a:t>
            </a:r>
            <a:r>
              <a:rPr lang="en-US" altLang="zh-CN" sz="2000" b="1" i="1" dirty="0">
                <a:latin typeface="Times New Roman" panose="02020603050405020304" pitchFamily="18" charset="0"/>
              </a:rPr>
              <a:t> </a:t>
            </a:r>
            <a:r>
              <a:rPr lang="en-US" altLang="zh-CN" i="1" dirty="0"/>
              <a:t>  </a:t>
            </a:r>
          </a:p>
        </p:txBody>
      </p:sp>
      <p:sp>
        <p:nvSpPr>
          <p:cNvPr id="24580" name="AutoShape 12"/>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4581" name="AutoShape 14"/>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4582" name="AutoShape 15"/>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4583" name="AutoShape 16"/>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4584" name="Text Box 18">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4585" name="AutoShape 19"/>
          <p:cNvSpPr>
            <a:spLocks noChangeArrowheads="1"/>
          </p:cNvSpPr>
          <p:nvPr/>
        </p:nvSpPr>
        <p:spPr bwMode="auto">
          <a:xfrm>
            <a:off x="180975" y="5500688"/>
            <a:ext cx="1368425"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pronunciation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
        <p:nvSpPr>
          <p:cNvPr id="24586" name="Text Box 10"/>
          <p:cNvSpPr txBox="1">
            <a:spLocks noChangeArrowheads="1"/>
          </p:cNvSpPr>
          <p:nvPr/>
        </p:nvSpPr>
        <p:spPr bwMode="auto">
          <a:xfrm>
            <a:off x="2032000" y="2278063"/>
            <a:ext cx="5080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u="sng"/>
          </a:p>
        </p:txBody>
      </p:sp>
      <p:sp>
        <p:nvSpPr>
          <p:cNvPr id="24587" name="Text Box 11"/>
          <p:cNvSpPr txBox="1">
            <a:spLocks noChangeArrowheads="1"/>
          </p:cNvSpPr>
          <p:nvPr/>
        </p:nvSpPr>
        <p:spPr bwMode="auto">
          <a:xfrm>
            <a:off x="1835150" y="1271588"/>
            <a:ext cx="68611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Daming: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But we</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re only students.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W</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e can</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t do </a:t>
            </a:r>
            <a:r>
              <a:rPr lang="en-US" altLang="zh-CN" sz="2400" b="1" dirty="0">
                <a:latin typeface="Times New Roman" panose="02020603050405020304" pitchFamily="18" charset="0"/>
                <a:sym typeface="宋体" panose="02010600030101010101" pitchFamily="2" charset="-122"/>
              </a:rPr>
              <a:t>  </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anything about factories and cars.</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Betty: </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It</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s no use talking about things we can</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t do. we</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ve got to think of things we can do!</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Daming: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Such as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Lingling: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Do you think we can make our school a green school?</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Daming: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What</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s a green school?</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Lingling: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At a green school, every class collects waste which can be recycled or used again.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hen the school sells the waste and uses the money to help students in poor areas.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250825" y="238125"/>
            <a:ext cx="7848600" cy="866775"/>
          </a:xfrm>
        </p:spPr>
        <p:txBody>
          <a:bodyPr/>
          <a:lstStyle/>
          <a:p>
            <a:r>
              <a:rPr lang="en-US" altLang="zh-CN" sz="4000" b="1" i="1" dirty="0">
                <a:solidFill>
                  <a:schemeClr val="tx1"/>
                </a:solidFill>
                <a:latin typeface="Times New Roman" panose="02020603050405020304" pitchFamily="18" charset="0"/>
              </a:rPr>
              <a:t>If everone starts to do something ,the world will be saved   </a:t>
            </a:r>
            <a:r>
              <a:rPr lang="en-US" altLang="zh-CN" sz="4000" i="1" dirty="0">
                <a:solidFill>
                  <a:schemeClr val="tx1"/>
                </a:solidFill>
                <a:latin typeface="Times New Roman" panose="02020603050405020304" pitchFamily="18" charset="0"/>
              </a:rPr>
              <a:t> </a:t>
            </a:r>
            <a:r>
              <a:rPr lang="en-US" altLang="zh-CN" sz="3600" i="1" dirty="0">
                <a:latin typeface="Times New Roman" panose="02020603050405020304" pitchFamily="18" charset="0"/>
              </a:rPr>
              <a:t> </a:t>
            </a:r>
          </a:p>
        </p:txBody>
      </p:sp>
      <p:sp>
        <p:nvSpPr>
          <p:cNvPr id="25603" name="AutoShape 4"/>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5604" name="AutoShape 5"/>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5605" name="AutoShape 7"/>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5606" name="AutoShape 8"/>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5607" name="AutoShape 9"/>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6632" name="Text Box 11"/>
          <p:cNvSpPr txBox="1">
            <a:spLocks noChangeArrowheads="1"/>
          </p:cNvSpPr>
          <p:nvPr/>
        </p:nvSpPr>
        <p:spPr bwMode="auto">
          <a:xfrm>
            <a:off x="1763713" y="1876425"/>
            <a:ext cx="69119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None/>
            </a:pPr>
            <a:r>
              <a:rPr lang="en-US" altLang="zh-CN" sz="2400" dirty="0">
                <a:latin typeface="Trebuchet MS" panose="020B0603020202020204" pitchFamily="34" charset="0"/>
              </a:rPr>
              <a:t>   </a:t>
            </a:r>
            <a:endParaRPr lang="en-US" altLang="zh-CN" sz="2000" b="1" i="1" dirty="0"/>
          </a:p>
        </p:txBody>
      </p:sp>
      <p:sp>
        <p:nvSpPr>
          <p:cNvPr id="26633" name="矩形 5"/>
          <p:cNvSpPr>
            <a:spLocks noChangeArrowheads="1"/>
          </p:cNvSpPr>
          <p:nvPr/>
        </p:nvSpPr>
        <p:spPr bwMode="auto">
          <a:xfrm>
            <a:off x="1835150" y="1357313"/>
            <a:ext cx="309563" cy="547687"/>
          </a:xfrm>
          <a:prstGeom prst="rect">
            <a:avLst/>
          </a:prstGeom>
          <a:noFill/>
          <a:ln w="9525">
            <a:noFill/>
            <a:miter lim="800000"/>
          </a:ln>
        </p:spPr>
        <p:txBody>
          <a:bodyPr wrap="none">
            <a:spAutoFit/>
          </a:bodyPr>
          <a:lstStyle/>
          <a:p>
            <a:pPr>
              <a:buFont typeface="Arial" panose="020B0604020202020204" pitchFamily="34" charset="0"/>
              <a:buNone/>
              <a:defRPr/>
            </a:pPr>
            <a:endParaRPr lang="en-US" sz="2400" b="1" dirty="0">
              <a:solidFill>
                <a:srgbClr val="990000"/>
              </a:solidFill>
              <a:effectLst>
                <a:outerShdw blurRad="38100" dist="38100" dir="2700000" algn="tl">
                  <a:srgbClr val="C0C0C0"/>
                </a:outerShdw>
              </a:effectLst>
              <a:cs typeface="Arial" panose="020B0604020202020204" pitchFamily="34" charset="0"/>
            </a:endParaRPr>
          </a:p>
        </p:txBody>
      </p:sp>
      <p:sp>
        <p:nvSpPr>
          <p:cNvPr id="25610" name="Text Box 13">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5611" name="AutoShape 14"/>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
        <p:nvSpPr>
          <p:cNvPr id="25612" name="Text Box 12"/>
          <p:cNvSpPr txBox="1">
            <a:spLocks noChangeArrowheads="1"/>
          </p:cNvSpPr>
          <p:nvPr/>
        </p:nvSpPr>
        <p:spPr bwMode="auto">
          <a:xfrm>
            <a:off x="1620838" y="1619250"/>
            <a:ext cx="73453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Daming:</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Nice idea!</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Betty:</a:t>
            </a:r>
            <a:r>
              <a:rPr lang="en-US" altLang="zh-CN" sz="2400" b="1" dirty="0">
                <a:solidFill>
                  <a:srgbClr val="FF0000"/>
                </a:solidFill>
                <a:latin typeface="Times New Roman" panose="02020603050405020304" pitchFamily="18" charset="0"/>
                <a:sym typeface="宋体" panose="02010600030101010101" pitchFamily="2" charset="-122"/>
              </a:rPr>
              <a:t> </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Students at a green school also learn ways to save energy and recycle at home.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hat means less waste.</a:t>
            </a:r>
          </a:p>
          <a:p>
            <a:pPr algn="just">
              <a:buFont typeface="Arial" panose="020B0604020202020204" pitchFamily="34" charset="0"/>
              <a:buNone/>
            </a:pPr>
            <a:r>
              <a:rPr lang="en-US" altLang="zh-CN" sz="2400" b="1" dirty="0">
                <a:solidFill>
                  <a:srgbClr val="FF0000"/>
                </a:solidFill>
                <a:latin typeface="Times New Roman" panose="02020603050405020304" pitchFamily="18" charset="0"/>
                <a:cs typeface="Times New Roman" panose="02020603050405020304" pitchFamily="18" charset="0"/>
                <a:sym typeface="宋体" panose="02010600030101010101" pitchFamily="2" charset="-122"/>
              </a:rPr>
              <a:t>Tony:</a:t>
            </a:r>
            <a:r>
              <a:rPr lang="en-US" altLang="zh-CN" sz="2400" b="1" dirty="0">
                <a:solidFill>
                  <a:srgbClr val="FF0000"/>
                </a:solidFill>
                <a:latin typeface="Times New Roman" panose="02020603050405020304" pitchFamily="18" charset="0"/>
                <a:sym typeface="宋体" panose="02010600030101010101" pitchFamily="2" charset="-122"/>
              </a:rPr>
              <a:t> </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That</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s a good idea.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hough pollution is heavy now,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I</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 don</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t think it</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s hopeless. </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I</a:t>
            </a:r>
            <a:r>
              <a:rPr lang="en-US" altLang="zh-CN" sz="2400" b="1" dirty="0">
                <a:latin typeface="Times New Roman" panose="02020603050405020304" pitchFamily="18" charset="0"/>
                <a:cs typeface="Times New Roman" panose="02020603050405020304" pitchFamily="18" charset="0"/>
                <a:sym typeface="宋体" panose="02010600030101010101" pitchFamily="2" charset="-122"/>
              </a:rPr>
              <a:t>f everyone starts to do something, the world will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blinds(horizontal)">
                                      <p:cBhvr>
                                        <p:cTn id="7" dur="500"/>
                                        <p:tgtEl>
                                          <p:spTgt spid="266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32"/>
                                        </p:tgtEl>
                                        <p:attrNameLst>
                                          <p:attrName>style.visibility</p:attrName>
                                        </p:attrNameLst>
                                      </p:cBhvr>
                                      <p:to>
                                        <p:strVal val="visible"/>
                                      </p:to>
                                    </p:set>
                                    <p:animEffect transition="in" filter="blinds(horizontal)">
                                      <p:cBhvr>
                                        <p:cTn id="10"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utoUpdateAnimBg="0"/>
      <p:bldP spid="2663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7651" name="AutoShape 8"/>
          <p:cNvSpPr>
            <a:spLocks noChangeArrowheads="1"/>
          </p:cNvSpPr>
          <p:nvPr/>
        </p:nvSpPr>
        <p:spPr bwMode="auto">
          <a:xfrm>
            <a:off x="3708400" y="1271588"/>
            <a:ext cx="3095625" cy="863600"/>
          </a:xfrm>
          <a:prstGeom prst="roundRect">
            <a:avLst>
              <a:gd name="adj" fmla="val 11921"/>
            </a:avLst>
          </a:prstGeom>
          <a:solidFill>
            <a:srgbClr val="99CC00"/>
          </a:solidFill>
          <a:ln w="25400" cmpd="sng">
            <a:solidFill>
              <a:srgbClr val="FEFFFF"/>
            </a:solidFill>
            <a:round/>
          </a:ln>
          <a:effectLst>
            <a:outerShdw dist="53882" dir="2700000" algn="ctr" rotWithShape="0">
              <a:srgbClr val="000000">
                <a:alpha val="50000"/>
              </a:srgbClr>
            </a:outerShdw>
          </a:effectLst>
        </p:spPr>
        <p:txBody>
          <a:bodyPr wrap="none" anchor="ctr"/>
          <a:lstStyle/>
          <a:p>
            <a:pPr algn="ctr">
              <a:spcBef>
                <a:spcPct val="50000"/>
              </a:spcBef>
              <a:buFont typeface="Arial" panose="020B0604020202020204" pitchFamily="34" charset="0"/>
              <a:buNone/>
              <a:defRPr/>
            </a:pPr>
            <a:r>
              <a:rPr lang="zh-CN" altLang="en-US" sz="2400" b="1" dirty="0">
                <a:latin typeface="Times New Roman" panose="02020603050405020304" pitchFamily="18" charset="0"/>
              </a:rPr>
              <a:t>  Pollution problems</a:t>
            </a:r>
            <a:r>
              <a:rPr lang="zh-CN" altLang="en-US" sz="4400" b="1" dirty="0">
                <a:latin typeface="Times New Roman" panose="02020603050405020304" pitchFamily="18" charset="0"/>
              </a:rPr>
              <a:t> </a:t>
            </a:r>
          </a:p>
        </p:txBody>
      </p:sp>
      <p:sp>
        <p:nvSpPr>
          <p:cNvPr id="27652" name="标题 1"/>
          <p:cNvSpPr>
            <a:spLocks noChangeArrowheads="1"/>
          </p:cNvSpPr>
          <p:nvPr/>
        </p:nvSpPr>
        <p:spPr bwMode="auto">
          <a:xfrm>
            <a:off x="250825" y="238125"/>
            <a:ext cx="7848600" cy="866775"/>
          </a:xfrm>
          <a:prstGeom prst="rect">
            <a:avLst/>
          </a:prstGeom>
          <a:noFill/>
          <a:ln w="9525">
            <a:noFill/>
            <a:miter lim="800000"/>
          </a:ln>
        </p:spPr>
        <p:txBody>
          <a:bodyPr anchor="ctr"/>
          <a:lstStyle/>
          <a:p>
            <a:pPr>
              <a:buFont typeface="Arial" panose="020B0604020202020204" pitchFamily="34" charset="0"/>
              <a:buNone/>
              <a:defRPr/>
            </a:pPr>
            <a:r>
              <a:rPr lang="zh-CN" altLang="en-US" sz="2400" b="1" i="1" dirty="0">
                <a:effectLst>
                  <a:outerShdw blurRad="38100" dist="38100" dir="2700000" algn="tl">
                    <a:srgbClr val="C0C0C0"/>
                  </a:outerShdw>
                </a:effectLst>
                <a:latin typeface="Times New Roman" panose="02020603050405020304" pitchFamily="18" charset="0"/>
              </a:rPr>
              <a:t> Now complete the notes.</a:t>
            </a:r>
          </a:p>
        </p:txBody>
      </p:sp>
      <p:sp>
        <p:nvSpPr>
          <p:cNvPr id="26629" name="AutoShape 12"/>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6630" name="AutoShape 14"/>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6631" name="AutoShape 15"/>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6632" name="AutoShape 16"/>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6633" name="Text Box 18">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6634" name="AutoShape 19"/>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sz="1600"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
        <p:nvSpPr>
          <p:cNvPr id="27659" name="标题 1"/>
          <p:cNvSpPr>
            <a:spLocks noChangeArrowheads="1"/>
          </p:cNvSpPr>
          <p:nvPr/>
        </p:nvSpPr>
        <p:spPr bwMode="auto">
          <a:xfrm>
            <a:off x="1765300" y="3170238"/>
            <a:ext cx="7775575"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1. If the river are polluted ,_______________________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________________________.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2. In some places ,pollution from factories ______________________________________________.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3. The cars on the roads__________________________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________________.</a:t>
            </a:r>
          </a:p>
        </p:txBody>
      </p:sp>
      <p:sp>
        <p:nvSpPr>
          <p:cNvPr id="27660" name="标题 1"/>
          <p:cNvSpPr>
            <a:spLocks noChangeArrowheads="1"/>
          </p:cNvSpPr>
          <p:nvPr/>
        </p:nvSpPr>
        <p:spPr bwMode="auto">
          <a:xfrm>
            <a:off x="5435600" y="2049463"/>
            <a:ext cx="3384550" cy="868362"/>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farmers can't use them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7661" name="标题 1"/>
          <p:cNvSpPr>
            <a:spLocks noChangeArrowheads="1"/>
          </p:cNvSpPr>
          <p:nvPr/>
        </p:nvSpPr>
        <p:spPr bwMode="auto">
          <a:xfrm>
            <a:off x="2051050" y="2479675"/>
            <a:ext cx="338455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dirty="0">
                <a:solidFill>
                  <a:srgbClr val="FF0000"/>
                </a:solidFill>
                <a:effectLst>
                  <a:outerShdw blurRad="38100" dist="38100" dir="2700000" algn="tl">
                    <a:srgbClr val="C0C0C0"/>
                  </a:outerShdw>
                </a:effectLst>
                <a:latin typeface="Times New Roman" panose="02020603050405020304" pitchFamily="18" charset="0"/>
              </a:rPr>
              <a:t>to water their crops  </a:t>
            </a:r>
            <a:r>
              <a:rPr lang="zh-CN" altLang="en-US" sz="2400" b="1" i="1" dirty="0">
                <a:effectLst>
                  <a:outerShdw blurRad="38100" dist="38100" dir="2700000" algn="tl">
                    <a:srgbClr val="C0C0C0"/>
                  </a:outerShdw>
                </a:effectLst>
                <a:latin typeface="Times New Roman" panose="02020603050405020304" pitchFamily="18" charset="0"/>
              </a:rPr>
              <a:t> </a:t>
            </a:r>
          </a:p>
        </p:txBody>
      </p:sp>
      <p:sp>
        <p:nvSpPr>
          <p:cNvPr id="27662" name="标题 1"/>
          <p:cNvSpPr>
            <a:spLocks noChangeArrowheads="1"/>
          </p:cNvSpPr>
          <p:nvPr/>
        </p:nvSpPr>
        <p:spPr bwMode="auto">
          <a:xfrm>
            <a:off x="2051050" y="3257550"/>
            <a:ext cx="676910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spreads over cities and villages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7663" name="标题 1"/>
          <p:cNvSpPr>
            <a:spLocks noChangeArrowheads="1"/>
          </p:cNvSpPr>
          <p:nvPr/>
        </p:nvSpPr>
        <p:spPr bwMode="auto">
          <a:xfrm>
            <a:off x="4932363" y="3775075"/>
            <a:ext cx="2951162"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use so much oil and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7664" name="标题 1"/>
          <p:cNvSpPr>
            <a:spLocks noChangeArrowheads="1"/>
          </p:cNvSpPr>
          <p:nvPr/>
        </p:nvSpPr>
        <p:spPr bwMode="auto">
          <a:xfrm>
            <a:off x="2051050" y="4206875"/>
            <a:ext cx="338455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cause pollution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blinds(horizontal)">
                                      <p:cBhvr>
                                        <p:cTn id="7" dur="500"/>
                                        <p:tgtEl>
                                          <p:spTgt spid="276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Effect transition="in" filter="blinds(horizontal)">
                                      <p:cBhvr>
                                        <p:cTn id="12" dur="500"/>
                                        <p:tgtEl>
                                          <p:spTgt spid="276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blinds(horizontal)">
                                      <p:cBhvr>
                                        <p:cTn id="17" dur="500"/>
                                        <p:tgtEl>
                                          <p:spTgt spid="276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63"/>
                                        </p:tgtEl>
                                        <p:attrNameLst>
                                          <p:attrName>style.visibility</p:attrName>
                                        </p:attrNameLst>
                                      </p:cBhvr>
                                      <p:to>
                                        <p:strVal val="visible"/>
                                      </p:to>
                                    </p:set>
                                    <p:animEffect transition="in" filter="blinds(horizontal)">
                                      <p:cBhvr>
                                        <p:cTn id="22" dur="500"/>
                                        <p:tgtEl>
                                          <p:spTgt spid="276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64"/>
                                        </p:tgtEl>
                                        <p:attrNameLst>
                                          <p:attrName>style.visibility</p:attrName>
                                        </p:attrNameLst>
                                      </p:cBhvr>
                                      <p:to>
                                        <p:strVal val="visible"/>
                                      </p:to>
                                    </p:set>
                                    <p:animEffect transition="in" filter="blinds(horizontal)">
                                      <p:cBhvr>
                                        <p:cTn id="27"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bldLvl="0" autoUpdateAnimBg="0"/>
      <p:bldP spid="27661" grpId="0" bldLvl="0" autoUpdateAnimBg="0"/>
      <p:bldP spid="27662" grpId="0" bldLvl="0" autoUpdateAnimBg="0"/>
      <p:bldP spid="27663" grpId="0" bldLvl="0" autoUpdateAnimBg="0"/>
      <p:bldP spid="27664"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7651" name="AutoShape 5"/>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7652" name="AutoShape 7"/>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7653" name="AutoShape 8"/>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7654" name="AutoShape 9"/>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7655" name="Text Box 13">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7656" name="AutoShape 14"/>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p>
          <a:p>
            <a:pPr algn="ctr" eaLnBrk="0" hangingPunct="0">
              <a:buFont typeface="Arial" panose="020B0604020202020204" pitchFamily="34" charset="0"/>
              <a:buNone/>
            </a:pPr>
            <a:endParaRPr lang="en-US" altLang="zh-CN" b="1" dirty="0">
              <a:solidFill>
                <a:srgbClr val="FFFF99"/>
              </a:solidFill>
            </a:endParaRPr>
          </a:p>
        </p:txBody>
      </p:sp>
      <p:sp>
        <p:nvSpPr>
          <p:cNvPr id="28681" name="AutoShape 8"/>
          <p:cNvSpPr>
            <a:spLocks noChangeArrowheads="1"/>
          </p:cNvSpPr>
          <p:nvPr/>
        </p:nvSpPr>
        <p:spPr bwMode="auto">
          <a:xfrm>
            <a:off x="3419475" y="1360488"/>
            <a:ext cx="3600450" cy="860425"/>
          </a:xfrm>
          <a:prstGeom prst="roundRect">
            <a:avLst>
              <a:gd name="adj" fmla="val 11921"/>
            </a:avLst>
          </a:prstGeom>
          <a:solidFill>
            <a:srgbClr val="99CC00"/>
          </a:solidFill>
          <a:ln w="25400" cap="flat" cmpd="sng">
            <a:solidFill>
              <a:srgbClr val="FEFFFF"/>
            </a:solidFill>
            <a:round/>
          </a:ln>
          <a:effectLst>
            <a:outerShdw dist="53882" dir="2700000" algn="ctr" rotWithShape="0">
              <a:srgbClr val="000000">
                <a:alpha val="50000"/>
              </a:srgbClr>
            </a:outerShdw>
          </a:effectLst>
        </p:spPr>
        <p:txBody>
          <a:bodyPr wrap="none" anchor="ctr"/>
          <a:lstStyle/>
          <a:p>
            <a:pPr algn="ctr">
              <a:spcBef>
                <a:spcPct val="50000"/>
              </a:spcBef>
              <a:buFont typeface="Arial" panose="020B0604020202020204" pitchFamily="34" charset="0"/>
              <a:buNone/>
              <a:defRPr/>
            </a:pPr>
            <a:r>
              <a:rPr lang="zh-CN" altLang="en-US" sz="2400" b="1">
                <a:latin typeface="Times New Roman" panose="02020603050405020304" pitchFamily="18" charset="0"/>
              </a:rPr>
              <a:t>  What the students can do </a:t>
            </a:r>
            <a:r>
              <a:rPr lang="zh-CN" altLang="en-US" sz="4400" b="1">
                <a:latin typeface="Times New Roman" panose="02020603050405020304" pitchFamily="18" charset="0"/>
              </a:rPr>
              <a:t> </a:t>
            </a:r>
          </a:p>
        </p:txBody>
      </p:sp>
      <p:sp>
        <p:nvSpPr>
          <p:cNvPr id="28682" name="标题 1"/>
          <p:cNvSpPr>
            <a:spLocks noChangeArrowheads="1"/>
          </p:cNvSpPr>
          <p:nvPr/>
        </p:nvSpPr>
        <p:spPr bwMode="auto">
          <a:xfrm>
            <a:off x="1765300" y="3170238"/>
            <a:ext cx="7775575"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4. Supports a green school : every class 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which can be _____________________.Then the school </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_________________to help students 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5. Students learn ________________________________.</a:t>
            </a:r>
          </a:p>
          <a:p>
            <a:pPr>
              <a:buFont typeface="Arial" panose="020B0604020202020204" pitchFamily="34" charset="0"/>
              <a:buNone/>
              <a:defRPr/>
            </a:pPr>
            <a:r>
              <a:rPr lang="zh-CN" altLang="en-US" sz="2400" b="1" dirty="0">
                <a:effectLst>
                  <a:outerShdw blurRad="38100" dist="38100" dir="2700000" algn="tl">
                    <a:srgbClr val="C0C0C0"/>
                  </a:outerShdw>
                </a:effectLst>
                <a:latin typeface="Times New Roman" panose="02020603050405020304" pitchFamily="18" charset="0"/>
              </a:rPr>
              <a:t>That means _______________.</a:t>
            </a:r>
          </a:p>
        </p:txBody>
      </p:sp>
      <p:sp>
        <p:nvSpPr>
          <p:cNvPr id="28683" name="标题 1"/>
          <p:cNvSpPr>
            <a:spLocks noChangeArrowheads="1"/>
          </p:cNvSpPr>
          <p:nvPr/>
        </p:nvSpPr>
        <p:spPr bwMode="auto">
          <a:xfrm>
            <a:off x="6877050" y="2220913"/>
            <a:ext cx="1943100" cy="868362"/>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collects waste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4" name="标题 1"/>
          <p:cNvSpPr>
            <a:spLocks noChangeArrowheads="1"/>
          </p:cNvSpPr>
          <p:nvPr/>
        </p:nvSpPr>
        <p:spPr bwMode="auto">
          <a:xfrm>
            <a:off x="3563938" y="2652713"/>
            <a:ext cx="3384550" cy="868362"/>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recycled or used again</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5" name="标题 1"/>
          <p:cNvSpPr>
            <a:spLocks noChangeArrowheads="1"/>
          </p:cNvSpPr>
          <p:nvPr/>
        </p:nvSpPr>
        <p:spPr bwMode="auto">
          <a:xfrm>
            <a:off x="1908175" y="3084513"/>
            <a:ext cx="338455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sells the waste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6" name="标题 1"/>
          <p:cNvSpPr>
            <a:spLocks noChangeArrowheads="1"/>
          </p:cNvSpPr>
          <p:nvPr/>
        </p:nvSpPr>
        <p:spPr bwMode="auto">
          <a:xfrm>
            <a:off x="6588125" y="3084513"/>
            <a:ext cx="2160588"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in poor areas</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7" name="标题 1"/>
          <p:cNvSpPr>
            <a:spLocks noChangeArrowheads="1"/>
          </p:cNvSpPr>
          <p:nvPr/>
        </p:nvSpPr>
        <p:spPr bwMode="auto">
          <a:xfrm>
            <a:off x="4643438" y="3516313"/>
            <a:ext cx="338455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ways to save the energy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8" name="标题 1"/>
          <p:cNvSpPr>
            <a:spLocks noChangeArrowheads="1"/>
          </p:cNvSpPr>
          <p:nvPr/>
        </p:nvSpPr>
        <p:spPr bwMode="auto">
          <a:xfrm>
            <a:off x="3419475" y="3948113"/>
            <a:ext cx="1728788"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less waste</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8689" name="标题 1"/>
          <p:cNvSpPr>
            <a:spLocks noChangeArrowheads="1"/>
          </p:cNvSpPr>
          <p:nvPr/>
        </p:nvSpPr>
        <p:spPr bwMode="auto">
          <a:xfrm>
            <a:off x="250825" y="152400"/>
            <a:ext cx="8642350" cy="866775"/>
          </a:xfrm>
          <a:prstGeom prst="rect">
            <a:avLst/>
          </a:prstGeom>
          <a:noFill/>
          <a:ln w="9525">
            <a:noFill/>
            <a:miter lim="800000"/>
          </a:ln>
          <a:effectLst/>
        </p:spPr>
        <p:txBody>
          <a:bodyPr anchor="ctr"/>
          <a:lstStyle/>
          <a:p>
            <a:pPr>
              <a:buFont typeface="Arial" panose="020B0604020202020204" pitchFamily="34" charset="0"/>
              <a:buNone/>
              <a:defRPr/>
            </a:pPr>
            <a:endParaRPr lang="zh-CN" altLang="en-US" sz="2400" b="1" i="1">
              <a:effectLst>
                <a:outerShdw blurRad="38100" dist="38100" dir="2700000" algn="tl">
                  <a:srgbClr val="C0C0C0"/>
                </a:outerShdw>
              </a:effectLst>
              <a:latin typeface="Times New Roman" panose="02020603050405020304" pitchFamily="18" charset="0"/>
            </a:endParaRPr>
          </a:p>
        </p:txBody>
      </p:sp>
      <p:sp>
        <p:nvSpPr>
          <p:cNvPr id="28690" name="标题 1"/>
          <p:cNvSpPr>
            <a:spLocks noChangeArrowheads="1"/>
          </p:cNvSpPr>
          <p:nvPr/>
        </p:nvSpPr>
        <p:spPr bwMode="auto">
          <a:xfrm>
            <a:off x="250825" y="238125"/>
            <a:ext cx="784860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effectLst>
                  <a:outerShdw blurRad="38100" dist="38100" dir="2700000" algn="tl">
                    <a:srgbClr val="C0C0C0"/>
                  </a:outerShdw>
                </a:effectLst>
                <a:latin typeface="Times New Roman" panose="02020603050405020304" pitchFamily="18" charset="0"/>
              </a:rPr>
              <a:t> Now complete the notes.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linds(horizontal)">
                                      <p:cBhvr>
                                        <p:cTn id="7" dur="500"/>
                                        <p:tgtEl>
                                          <p:spTgt spid="286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blinds(horizontal)">
                                      <p:cBhvr>
                                        <p:cTn id="12" dur="500"/>
                                        <p:tgtEl>
                                          <p:spTgt spid="286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85"/>
                                        </p:tgtEl>
                                        <p:attrNameLst>
                                          <p:attrName>style.visibility</p:attrName>
                                        </p:attrNameLst>
                                      </p:cBhvr>
                                      <p:to>
                                        <p:strVal val="visible"/>
                                      </p:to>
                                    </p:set>
                                    <p:animEffect transition="in" filter="blinds(horizontal)">
                                      <p:cBhvr>
                                        <p:cTn id="17" dur="500"/>
                                        <p:tgtEl>
                                          <p:spTgt spid="286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blinds(horizontal)">
                                      <p:cBhvr>
                                        <p:cTn id="22" dur="500"/>
                                        <p:tgtEl>
                                          <p:spTgt spid="286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87"/>
                                        </p:tgtEl>
                                        <p:attrNameLst>
                                          <p:attrName>style.visibility</p:attrName>
                                        </p:attrNameLst>
                                      </p:cBhvr>
                                      <p:to>
                                        <p:strVal val="visible"/>
                                      </p:to>
                                    </p:set>
                                    <p:animEffect transition="in" filter="blinds(horizontal)">
                                      <p:cBhvr>
                                        <p:cTn id="27" dur="500"/>
                                        <p:tgtEl>
                                          <p:spTgt spid="286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688"/>
                                        </p:tgtEl>
                                        <p:attrNameLst>
                                          <p:attrName>style.visibility</p:attrName>
                                        </p:attrNameLst>
                                      </p:cBhvr>
                                      <p:to>
                                        <p:strVal val="visible"/>
                                      </p:to>
                                    </p:set>
                                    <p:animEffect transition="in" filter="blinds(horizontal)">
                                      <p:cBhvr>
                                        <p:cTn id="32"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bldLvl="0" autoUpdateAnimBg="0"/>
      <p:bldP spid="28684" grpId="0" bldLvl="0" autoUpdateAnimBg="0"/>
      <p:bldP spid="28685" grpId="0" bldLvl="0" autoUpdateAnimBg="0"/>
      <p:bldP spid="28686" grpId="0" bldLvl="0" autoUpdateAnimBg="0"/>
      <p:bldP spid="28687" grpId="0" bldLvl="0" autoUpdateAnimBg="0"/>
      <p:bldP spid="2868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9699" name="AutoShape 8"/>
          <p:cNvSpPr>
            <a:spLocks noChangeArrowheads="1"/>
          </p:cNvSpPr>
          <p:nvPr/>
        </p:nvSpPr>
        <p:spPr bwMode="auto">
          <a:xfrm>
            <a:off x="2124075" y="1360488"/>
            <a:ext cx="6480175" cy="506412"/>
          </a:xfrm>
          <a:prstGeom prst="roundRect">
            <a:avLst>
              <a:gd name="adj" fmla="val 11921"/>
            </a:avLst>
          </a:prstGeom>
          <a:solidFill>
            <a:srgbClr val="99CC00"/>
          </a:solidFill>
          <a:ln w="25400" cmpd="sng">
            <a:solidFill>
              <a:srgbClr val="FEFFFF"/>
            </a:solidFill>
            <a:round/>
          </a:ln>
          <a:effectLst>
            <a:outerShdw dist="53882" dir="2700000" algn="ctr" rotWithShape="0">
              <a:srgbClr val="000000">
                <a:alpha val="50000"/>
              </a:srgbClr>
            </a:outerShdw>
          </a:effectLst>
        </p:spPr>
        <p:txBody>
          <a:bodyPr wrap="none" anchor="ctr"/>
          <a:lstStyle/>
          <a:p>
            <a:pPr algn="ctr">
              <a:spcBef>
                <a:spcPct val="50000"/>
              </a:spcBef>
              <a:buFont typeface="Arial" panose="020B0604020202020204" pitchFamily="34" charset="0"/>
              <a:buNone/>
              <a:defRPr/>
            </a:pPr>
            <a:r>
              <a:rPr lang="zh-CN" altLang="en-US" sz="2400" b="1">
                <a:latin typeface="Times New Roman" panose="02020603050405020304" pitchFamily="18" charset="0"/>
              </a:rPr>
              <a:t>cause  enemy  factory  kill  oil  pollute  spread</a:t>
            </a:r>
          </a:p>
        </p:txBody>
      </p:sp>
      <p:sp>
        <p:nvSpPr>
          <p:cNvPr id="29700" name="标题 1"/>
          <p:cNvSpPr>
            <a:spLocks noChangeArrowheads="1"/>
          </p:cNvSpPr>
          <p:nvPr/>
        </p:nvSpPr>
        <p:spPr bwMode="auto">
          <a:xfrm>
            <a:off x="250825" y="238125"/>
            <a:ext cx="7848600" cy="866775"/>
          </a:xfrm>
          <a:prstGeom prst="rect">
            <a:avLst/>
          </a:prstGeom>
          <a:noFill/>
          <a:ln w="9525">
            <a:noFill/>
            <a:miter lim="800000"/>
          </a:ln>
        </p:spPr>
        <p:txBody>
          <a:bodyPr anchor="ctr"/>
          <a:lstStyle/>
          <a:p>
            <a:pPr>
              <a:buFont typeface="Arial" panose="020B0604020202020204" pitchFamily="34" charset="0"/>
              <a:buNone/>
              <a:defRPr/>
            </a:pPr>
            <a:endParaRPr lang="en-US" sz="2000" b="1" i="1" dirty="0">
              <a:effectLst>
                <a:outerShdw blurRad="38100" dist="38100" dir="2700000" algn="tl">
                  <a:srgbClr val="C0C0C0"/>
                </a:outerShdw>
              </a:effectLst>
            </a:endParaRPr>
          </a:p>
        </p:txBody>
      </p:sp>
      <p:sp>
        <p:nvSpPr>
          <p:cNvPr id="28677" name="AutoShape 12"/>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8678" name="AutoShape 14"/>
          <p:cNvSpPr>
            <a:spLocks noChangeArrowheads="1"/>
          </p:cNvSpPr>
          <p:nvPr/>
        </p:nvSpPr>
        <p:spPr bwMode="auto">
          <a:xfrm>
            <a:off x="179388" y="3255963"/>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Text Study</a:t>
            </a:r>
          </a:p>
        </p:txBody>
      </p:sp>
      <p:sp>
        <p:nvSpPr>
          <p:cNvPr id="28679" name="AutoShape 15"/>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8680" name="AutoShape 16"/>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28681" name="Text Box 18">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8682" name="AutoShape 19"/>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b="1" dirty="0">
                <a:solidFill>
                  <a:srgbClr val="FFFF99"/>
                </a:solidFill>
                <a:latin typeface="Monotype Corsiva" panose="03010101010201010101" pitchFamily="66" charset="0"/>
              </a:rPr>
              <a:t>ponunciation and speaking</a:t>
            </a:r>
            <a:endParaRPr lang="en-US" altLang="zh-CN" sz="1900" b="1" dirty="0">
              <a:solidFill>
                <a:srgbClr val="FFFF99"/>
              </a:solidFill>
              <a:latin typeface="Monotype Corsiva" panose="03010101010201010101" pitchFamily="66" charset="0"/>
            </a:endParaRPr>
          </a:p>
        </p:txBody>
      </p:sp>
      <p:sp>
        <p:nvSpPr>
          <p:cNvPr id="29707" name="标题 1"/>
          <p:cNvSpPr>
            <a:spLocks noChangeArrowheads="1"/>
          </p:cNvSpPr>
          <p:nvPr/>
        </p:nvSpPr>
        <p:spPr bwMode="auto">
          <a:xfrm>
            <a:off x="250825" y="152400"/>
            <a:ext cx="8642350" cy="8667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effectLst>
                  <a:outerShdw blurRad="38100" dist="38100" dir="2700000" algn="tl">
                    <a:srgbClr val="C0C0C0"/>
                  </a:outerShdw>
                </a:effectLst>
                <a:latin typeface="Times New Roman" panose="02020603050405020304" pitchFamily="18" charset="0"/>
              </a:rPr>
              <a:t>Complete the passage with the correct form of the words in the box.</a:t>
            </a:r>
          </a:p>
        </p:txBody>
      </p:sp>
      <p:sp>
        <p:nvSpPr>
          <p:cNvPr id="29708" name="标题 1"/>
          <p:cNvSpPr>
            <a:spLocks noChangeArrowheads="1"/>
          </p:cNvSpPr>
          <p:nvPr/>
        </p:nvSpPr>
        <p:spPr bwMode="auto">
          <a:xfrm>
            <a:off x="1763713" y="2049463"/>
            <a:ext cx="7269162" cy="4138612"/>
          </a:xfrm>
          <a:prstGeom prst="rect">
            <a:avLst/>
          </a:prstGeom>
          <a:noFill/>
          <a:ln w="9525">
            <a:noFill/>
            <a:miter lim="800000"/>
          </a:ln>
          <a:effectLst/>
        </p:spPr>
        <p:txBody>
          <a:bodyPr anchor="ctr"/>
          <a:lstStyle/>
          <a:p>
            <a:pPr algn="just">
              <a:buFont typeface="Arial" panose="020B0604020202020204" pitchFamily="34" charset="0"/>
              <a:buNone/>
              <a:defRPr/>
            </a:pPr>
            <a:r>
              <a:rPr lang="zh-CN" altLang="en-US" sz="2800" b="1" i="1">
                <a:effectLst>
                  <a:outerShdw blurRad="38100" dist="38100" dir="2700000" algn="tl">
                    <a:srgbClr val="C0C0C0"/>
                  </a:outerShdw>
                </a:effectLst>
                <a:latin typeface="Times New Roman" panose="02020603050405020304" pitchFamily="18" charset="0"/>
              </a:rPr>
              <a:t>Pollution is our great (1)______.Pollution from (2)_______is a danger to health ,and may even (3)________people .Factories sometimes (4)__________the rivers ,and farmers cannot use the water for their crops .Pollution(5) ______over cities and villages ,and that (6)_________even more danger .Cars use a lot of (7)________and cause pollution too.</a:t>
            </a:r>
          </a:p>
        </p:txBody>
      </p:sp>
      <p:sp>
        <p:nvSpPr>
          <p:cNvPr id="29709" name="标题 1"/>
          <p:cNvSpPr>
            <a:spLocks noChangeArrowheads="1"/>
          </p:cNvSpPr>
          <p:nvPr/>
        </p:nvSpPr>
        <p:spPr bwMode="auto">
          <a:xfrm>
            <a:off x="5580063" y="1962150"/>
            <a:ext cx="1008062" cy="609600"/>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enemy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0" name="标题 1"/>
          <p:cNvSpPr>
            <a:spLocks noChangeArrowheads="1"/>
          </p:cNvSpPr>
          <p:nvPr/>
        </p:nvSpPr>
        <p:spPr bwMode="auto">
          <a:xfrm>
            <a:off x="2268538" y="2479675"/>
            <a:ext cx="1295400" cy="609600"/>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factories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1" name="标题 1"/>
          <p:cNvSpPr>
            <a:spLocks noChangeArrowheads="1"/>
          </p:cNvSpPr>
          <p:nvPr/>
        </p:nvSpPr>
        <p:spPr bwMode="auto">
          <a:xfrm>
            <a:off x="2555875" y="3084513"/>
            <a:ext cx="792163" cy="609600"/>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kill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2" name="标题 1"/>
          <p:cNvSpPr>
            <a:spLocks noChangeArrowheads="1"/>
          </p:cNvSpPr>
          <p:nvPr/>
        </p:nvSpPr>
        <p:spPr bwMode="auto">
          <a:xfrm>
            <a:off x="2339975" y="3516313"/>
            <a:ext cx="1295400" cy="60642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pollute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3" name="标题 1"/>
          <p:cNvSpPr>
            <a:spLocks noChangeArrowheads="1"/>
          </p:cNvSpPr>
          <p:nvPr/>
        </p:nvSpPr>
        <p:spPr bwMode="auto">
          <a:xfrm>
            <a:off x="1763713" y="4465638"/>
            <a:ext cx="1296987" cy="60642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spreads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4" name="标题 1"/>
          <p:cNvSpPr>
            <a:spLocks noChangeArrowheads="1"/>
          </p:cNvSpPr>
          <p:nvPr/>
        </p:nvSpPr>
        <p:spPr bwMode="auto">
          <a:xfrm>
            <a:off x="2413000" y="4983163"/>
            <a:ext cx="1295400" cy="608012"/>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causes   </a:t>
            </a:r>
            <a:r>
              <a:rPr lang="zh-CN" altLang="en-US" sz="2400" b="1" i="1">
                <a:effectLst>
                  <a:outerShdw blurRad="38100" dist="38100" dir="2700000" algn="tl">
                    <a:srgbClr val="C0C0C0"/>
                  </a:outerShdw>
                </a:effectLst>
                <a:latin typeface="Times New Roman" panose="02020603050405020304" pitchFamily="18" charset="0"/>
              </a:rPr>
              <a:t>  </a:t>
            </a:r>
          </a:p>
        </p:txBody>
      </p:sp>
      <p:sp>
        <p:nvSpPr>
          <p:cNvPr id="29715" name="标题 1"/>
          <p:cNvSpPr>
            <a:spLocks noChangeArrowheads="1"/>
          </p:cNvSpPr>
          <p:nvPr/>
        </p:nvSpPr>
        <p:spPr bwMode="auto">
          <a:xfrm>
            <a:off x="2700338" y="5586413"/>
            <a:ext cx="1295400" cy="608012"/>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i="1">
                <a:solidFill>
                  <a:srgbClr val="FF0000"/>
                </a:solidFill>
                <a:effectLst>
                  <a:outerShdw blurRad="38100" dist="38100" dir="2700000" algn="tl">
                    <a:srgbClr val="C0C0C0"/>
                  </a:outerShdw>
                </a:effectLst>
                <a:latin typeface="Times New Roman" panose="02020603050405020304" pitchFamily="18" charset="0"/>
              </a:rPr>
              <a:t>oil  </a:t>
            </a:r>
            <a:r>
              <a:rPr lang="zh-CN" altLang="en-US" sz="2400" b="1" i="1">
                <a:effectLst>
                  <a:outerShdw blurRad="38100" dist="38100" dir="2700000" algn="tl">
                    <a:srgbClr val="C0C0C0"/>
                  </a:outerShdw>
                </a:effectLst>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animEffect transition="in" filter="blinds(horizontal)">
                                      <p:cBhvr>
                                        <p:cTn id="7" dur="500"/>
                                        <p:tgtEl>
                                          <p:spTgt spid="297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10"/>
                                        </p:tgtEl>
                                        <p:attrNameLst>
                                          <p:attrName>style.visibility</p:attrName>
                                        </p:attrNameLst>
                                      </p:cBhvr>
                                      <p:to>
                                        <p:strVal val="visible"/>
                                      </p:to>
                                    </p:set>
                                    <p:animEffect transition="in" filter="blinds(horizontal)">
                                      <p:cBhvr>
                                        <p:cTn id="12" dur="500"/>
                                        <p:tgtEl>
                                          <p:spTgt spid="297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11"/>
                                        </p:tgtEl>
                                        <p:attrNameLst>
                                          <p:attrName>style.visibility</p:attrName>
                                        </p:attrNameLst>
                                      </p:cBhvr>
                                      <p:to>
                                        <p:strVal val="visible"/>
                                      </p:to>
                                    </p:set>
                                    <p:animEffect transition="in" filter="blinds(horizontal)">
                                      <p:cBhvr>
                                        <p:cTn id="17" dur="500"/>
                                        <p:tgtEl>
                                          <p:spTgt spid="297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12"/>
                                        </p:tgtEl>
                                        <p:attrNameLst>
                                          <p:attrName>style.visibility</p:attrName>
                                        </p:attrNameLst>
                                      </p:cBhvr>
                                      <p:to>
                                        <p:strVal val="visible"/>
                                      </p:to>
                                    </p:set>
                                    <p:animEffect transition="in" filter="blinds(horizontal)">
                                      <p:cBhvr>
                                        <p:cTn id="22" dur="500"/>
                                        <p:tgtEl>
                                          <p:spTgt spid="297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13"/>
                                        </p:tgtEl>
                                        <p:attrNameLst>
                                          <p:attrName>style.visibility</p:attrName>
                                        </p:attrNameLst>
                                      </p:cBhvr>
                                      <p:to>
                                        <p:strVal val="visible"/>
                                      </p:to>
                                    </p:set>
                                    <p:animEffect transition="in" filter="blinds(horizontal)">
                                      <p:cBhvr>
                                        <p:cTn id="27" dur="500"/>
                                        <p:tgtEl>
                                          <p:spTgt spid="297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14"/>
                                        </p:tgtEl>
                                        <p:attrNameLst>
                                          <p:attrName>style.visibility</p:attrName>
                                        </p:attrNameLst>
                                      </p:cBhvr>
                                      <p:to>
                                        <p:strVal val="visible"/>
                                      </p:to>
                                    </p:set>
                                    <p:animEffect transition="in" filter="blinds(horizontal)">
                                      <p:cBhvr>
                                        <p:cTn id="32" dur="500"/>
                                        <p:tgtEl>
                                          <p:spTgt spid="297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715"/>
                                        </p:tgtEl>
                                        <p:attrNameLst>
                                          <p:attrName>style.visibility</p:attrName>
                                        </p:attrNameLst>
                                      </p:cBhvr>
                                      <p:to>
                                        <p:strVal val="visible"/>
                                      </p:to>
                                    </p:set>
                                    <p:animEffect transition="in" filter="blinds(horizontal)">
                                      <p:cBhvr>
                                        <p:cTn id="37" dur="500"/>
                                        <p:tgtEl>
                                          <p:spTgt spid="2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bldLvl="0" autoUpdateAnimBg="0"/>
      <p:bldP spid="29710" grpId="0" bldLvl="0" autoUpdateAnimBg="0"/>
      <p:bldP spid="29711" grpId="0" bldLvl="0" autoUpdateAnimBg="0"/>
      <p:bldP spid="29712" grpId="0" bldLvl="0" autoUpdateAnimBg="0"/>
      <p:bldP spid="29713" grpId="0" bldLvl="0" autoUpdateAnimBg="0"/>
      <p:bldP spid="29714" grpId="0" bldLvl="0" autoUpdateAnimBg="0"/>
      <p:bldP spid="29715"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idx="4294967295"/>
          </p:nvPr>
        </p:nvSpPr>
        <p:spPr>
          <a:xfrm>
            <a:off x="250825" y="238125"/>
            <a:ext cx="7848600" cy="866775"/>
          </a:xfrm>
        </p:spPr>
        <p:txBody>
          <a:bodyPr/>
          <a:lstStyle/>
          <a:p>
            <a:r>
              <a:rPr lang="en-US" altLang="zh-CN" b="1" dirty="0">
                <a:solidFill>
                  <a:schemeClr val="tx1"/>
                </a:solidFill>
                <a:effectLst>
                  <a:outerShdw blurRad="38100" dist="38100" dir="2700000" algn="tl">
                    <a:srgbClr val="C0C0C0"/>
                  </a:outerShdw>
                </a:effectLst>
              </a:rPr>
              <a:t>Fun with English: “Clean &amp; Green”</a:t>
            </a:r>
            <a:endParaRPr lang="en-US" altLang="zh-CN" sz="3600" b="1" i="1" dirty="0">
              <a:solidFill>
                <a:schemeClr val="tx1"/>
              </a:solidFill>
              <a:effectLst>
                <a:outerShdw blurRad="38100" dist="38100" dir="2700000" algn="tl">
                  <a:srgbClr val="C0C0C0"/>
                </a:outerShdw>
              </a:effectLst>
            </a:endParaRPr>
          </a:p>
        </p:txBody>
      </p:sp>
      <p:sp>
        <p:nvSpPr>
          <p:cNvPr id="29699" name="AutoShape 4"/>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9700" name="AutoShape 6"/>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29701" name="AutoShape 8"/>
          <p:cNvSpPr>
            <a:spLocks noChangeArrowheads="1"/>
          </p:cNvSpPr>
          <p:nvPr/>
        </p:nvSpPr>
        <p:spPr bwMode="auto">
          <a:xfrm>
            <a:off x="179388" y="4378325"/>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000" b="1" dirty="0">
                <a:solidFill>
                  <a:srgbClr val="FF3300"/>
                </a:solidFill>
                <a:latin typeface="Monotype Corsiva" panose="03010101010201010101" pitchFamily="66" charset="0"/>
              </a:rPr>
              <a:t>Assignment</a:t>
            </a:r>
          </a:p>
        </p:txBody>
      </p:sp>
      <p:sp>
        <p:nvSpPr>
          <p:cNvPr id="29702" name="AutoShape 9"/>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29703" name="AutoShape 10"/>
          <p:cNvSpPr>
            <a:spLocks noChangeArrowheads="1"/>
          </p:cNvSpPr>
          <p:nvPr/>
        </p:nvSpPr>
        <p:spPr bwMode="auto">
          <a:xfrm>
            <a:off x="179388" y="3255963"/>
            <a:ext cx="1295400"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29704" name="Text Box 12">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29705" name="AutoShape 13"/>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sz="1700" b="1" dirty="0">
                <a:solidFill>
                  <a:srgbClr val="FFFF99"/>
                </a:solidFill>
                <a:latin typeface="Monotype Corsiva" panose="03010101010201010101" pitchFamily="66" charset="0"/>
              </a:rPr>
              <a:t>Pronunciation and speaking</a:t>
            </a:r>
          </a:p>
        </p:txBody>
      </p:sp>
      <p:pic>
        <p:nvPicPr>
          <p:cNvPr id="29706" name="Picture 5" descr="flash">
            <a:hlinkClick r:id="rId3" action="ppaction://hlinkfile"/>
          </p:cNvPr>
          <p:cNvPicPr>
            <a:picLocks noChangeAspect="1" noChangeArrowheads="1"/>
          </p:cNvPicPr>
          <p:nvPr/>
        </p:nvPicPr>
        <p:blipFill>
          <a:blip r:embed="rId4" cstate="email"/>
          <a:srcRect/>
          <a:stretch>
            <a:fillRect/>
          </a:stretch>
        </p:blipFill>
        <p:spPr bwMode="auto">
          <a:xfrm>
            <a:off x="8388350" y="5929313"/>
            <a:ext cx="433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AutoShape 16"/>
          <p:cNvSpPr>
            <a:spLocks noChangeArrowheads="1"/>
          </p:cNvSpPr>
          <p:nvPr/>
        </p:nvSpPr>
        <p:spPr bwMode="auto">
          <a:xfrm>
            <a:off x="1692275" y="2306638"/>
            <a:ext cx="1079500" cy="690562"/>
          </a:xfrm>
          <a:prstGeom prst="roundRect">
            <a:avLst>
              <a:gd name="adj" fmla="val 16667"/>
            </a:avLst>
          </a:prstGeom>
          <a:solidFill>
            <a:srgbClr val="C0C0C0"/>
          </a:solidFill>
          <a:ln w="9525">
            <a:solidFill>
              <a:schemeClr val="tx1"/>
            </a:solidFill>
            <a:round/>
          </a:ln>
        </p:spPr>
        <p:txBody>
          <a:bodyPr wrap="none" anchor="ctr"/>
          <a:lstStyle/>
          <a:p>
            <a:pPr algn="ctr">
              <a:buFont typeface="Arial" panose="020B0604020202020204" pitchFamily="34" charset="0"/>
              <a:buNone/>
            </a:pPr>
            <a:r>
              <a:rPr lang="en-US" altLang="zh-CN" sz="2400" b="1" dirty="0">
                <a:latin typeface="Times New Roman" panose="02020603050405020304" pitchFamily="18" charset="0"/>
              </a:rPr>
              <a:t>Paper</a:t>
            </a:r>
          </a:p>
        </p:txBody>
      </p:sp>
      <p:sp>
        <p:nvSpPr>
          <p:cNvPr id="30732" name="AutoShape 17"/>
          <p:cNvSpPr>
            <a:spLocks noChangeArrowheads="1"/>
          </p:cNvSpPr>
          <p:nvPr/>
        </p:nvSpPr>
        <p:spPr bwMode="auto">
          <a:xfrm>
            <a:off x="1692275" y="3170238"/>
            <a:ext cx="1079500" cy="690562"/>
          </a:xfrm>
          <a:prstGeom prst="roundRect">
            <a:avLst>
              <a:gd name="adj" fmla="val 16667"/>
            </a:avLst>
          </a:prstGeom>
          <a:solidFill>
            <a:srgbClr val="3366FF"/>
          </a:solidFill>
          <a:ln w="9525">
            <a:solidFill>
              <a:schemeClr val="tx1"/>
            </a:solidFill>
            <a:round/>
          </a:ln>
        </p:spPr>
        <p:txBody>
          <a:bodyPr wrap="none" anchor="ctr"/>
          <a:lstStyle/>
          <a:p>
            <a:pPr algn="ctr">
              <a:buFont typeface="Arial" panose="020B0604020202020204" pitchFamily="34" charset="0"/>
              <a:buNone/>
            </a:pPr>
            <a:r>
              <a:rPr lang="en-US" altLang="zh-CN" sz="2000" b="1" dirty="0">
                <a:latin typeface="Times New Roman" panose="02020603050405020304" pitchFamily="18" charset="0"/>
              </a:rPr>
              <a:t>Plastic</a:t>
            </a:r>
          </a:p>
          <a:p>
            <a:pPr algn="ctr">
              <a:buFont typeface="Arial" panose="020B0604020202020204" pitchFamily="34" charset="0"/>
              <a:buNone/>
            </a:pPr>
            <a:r>
              <a:rPr lang="en-US" altLang="zh-CN" sz="2000" b="1" dirty="0">
                <a:latin typeface="Times New Roman" panose="02020603050405020304" pitchFamily="18" charset="0"/>
              </a:rPr>
              <a:t>&amp; metal</a:t>
            </a:r>
          </a:p>
        </p:txBody>
      </p:sp>
      <p:sp>
        <p:nvSpPr>
          <p:cNvPr id="30733" name="AutoShape 18"/>
          <p:cNvSpPr>
            <a:spLocks noChangeArrowheads="1"/>
          </p:cNvSpPr>
          <p:nvPr/>
        </p:nvSpPr>
        <p:spPr bwMode="auto">
          <a:xfrm>
            <a:off x="1692275" y="4033838"/>
            <a:ext cx="1079500" cy="690562"/>
          </a:xfrm>
          <a:prstGeom prst="roundRect">
            <a:avLst>
              <a:gd name="adj" fmla="val 16667"/>
            </a:avLst>
          </a:prstGeom>
          <a:solidFill>
            <a:srgbClr val="FF9900"/>
          </a:solidFill>
          <a:ln w="9525">
            <a:solidFill>
              <a:schemeClr val="tx1"/>
            </a:solidFill>
            <a:round/>
          </a:ln>
        </p:spPr>
        <p:txBody>
          <a:bodyPr wrap="none" anchor="ctr"/>
          <a:lstStyle/>
          <a:p>
            <a:pPr algn="ctr">
              <a:buFont typeface="Arial" panose="020B0604020202020204" pitchFamily="34" charset="0"/>
              <a:buNone/>
            </a:pPr>
            <a:r>
              <a:rPr lang="en-US" altLang="zh-CN" sz="2400" b="1" dirty="0">
                <a:latin typeface="Times New Roman" panose="02020603050405020304" pitchFamily="18" charset="0"/>
              </a:rPr>
              <a:t>Glass</a:t>
            </a:r>
          </a:p>
        </p:txBody>
      </p:sp>
      <p:sp>
        <p:nvSpPr>
          <p:cNvPr id="30734" name="AutoShape 19"/>
          <p:cNvSpPr>
            <a:spLocks noChangeArrowheads="1"/>
          </p:cNvSpPr>
          <p:nvPr/>
        </p:nvSpPr>
        <p:spPr bwMode="auto">
          <a:xfrm>
            <a:off x="1692275" y="4895850"/>
            <a:ext cx="1079500" cy="690563"/>
          </a:xfrm>
          <a:prstGeom prst="roundRect">
            <a:avLst>
              <a:gd name="adj" fmla="val 16667"/>
            </a:avLst>
          </a:prstGeom>
          <a:solidFill>
            <a:srgbClr val="99CC00"/>
          </a:solidFill>
          <a:ln w="9525">
            <a:solidFill>
              <a:schemeClr val="tx1"/>
            </a:solidFill>
            <a:round/>
          </a:ln>
        </p:spPr>
        <p:txBody>
          <a:bodyPr wrap="none" anchor="ctr"/>
          <a:lstStyle/>
          <a:p>
            <a:pPr algn="ctr">
              <a:buFont typeface="Arial" panose="020B0604020202020204" pitchFamily="34" charset="0"/>
              <a:buNone/>
            </a:pPr>
            <a:r>
              <a:rPr lang="en-US" altLang="zh-CN" sz="2000" b="1" dirty="0">
                <a:latin typeface="Times New Roman" panose="02020603050405020304" pitchFamily="18" charset="0"/>
              </a:rPr>
              <a:t>Compost</a:t>
            </a:r>
          </a:p>
        </p:txBody>
      </p:sp>
      <p:pic>
        <p:nvPicPr>
          <p:cNvPr id="34816" name="Picture 0" descr="ppt/media/image40.png"/>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357313"/>
            <a:ext cx="6913562" cy="500221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blinds(horizontal)">
                                      <p:cBhvr>
                                        <p:cTn id="7" dur="500"/>
                                        <p:tgtEl>
                                          <p:spTgt spid="3073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32"/>
                                        </p:tgtEl>
                                        <p:attrNameLst>
                                          <p:attrName>style.visibility</p:attrName>
                                        </p:attrNameLst>
                                      </p:cBhvr>
                                      <p:to>
                                        <p:strVal val="visible"/>
                                      </p:to>
                                    </p:set>
                                    <p:animEffect transition="in" filter="blinds(horizontal)">
                                      <p:cBhvr>
                                        <p:cTn id="11" dur="1000"/>
                                        <p:tgtEl>
                                          <p:spTgt spid="3073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30733"/>
                                        </p:tgtEl>
                                        <p:attrNameLst>
                                          <p:attrName>style.visibility</p:attrName>
                                        </p:attrNameLst>
                                      </p:cBhvr>
                                      <p:to>
                                        <p:strVal val="visible"/>
                                      </p:to>
                                    </p:set>
                                    <p:animEffect transition="in" filter="blinds(horizontal)">
                                      <p:cBhvr>
                                        <p:cTn id="15" dur="1000"/>
                                        <p:tgtEl>
                                          <p:spTgt spid="30733"/>
                                        </p:tgtEl>
                                      </p:cBhvr>
                                    </p:animEffect>
                                  </p:childTnLst>
                                </p:cTn>
                              </p:par>
                            </p:childTnLst>
                          </p:cTn>
                        </p:par>
                        <p:par>
                          <p:cTn id="16" fill="hold">
                            <p:stCondLst>
                              <p:cond delay="2500"/>
                            </p:stCondLst>
                            <p:childTnLst>
                              <p:par>
                                <p:cTn id="17" presetID="3" presetClass="entr" presetSubtype="10" fill="hold" grpId="0" nodeType="afterEffect">
                                  <p:stCondLst>
                                    <p:cond delay="0"/>
                                  </p:stCondLst>
                                  <p:childTnLst>
                                    <p:set>
                                      <p:cBhvr>
                                        <p:cTn id="18" dur="1" fill="hold">
                                          <p:stCondLst>
                                            <p:cond delay="0"/>
                                          </p:stCondLst>
                                        </p:cTn>
                                        <p:tgtEl>
                                          <p:spTgt spid="30734"/>
                                        </p:tgtEl>
                                        <p:attrNameLst>
                                          <p:attrName>style.visibility</p:attrName>
                                        </p:attrNameLst>
                                      </p:cBhvr>
                                      <p:to>
                                        <p:strVal val="visible"/>
                                      </p:to>
                                    </p:set>
                                    <p:animEffect transition="in" filter="blinds(horizontal)">
                                      <p:cBhvr>
                                        <p:cTn id="19" dur="10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autoUpdateAnimBg="0"/>
      <p:bldP spid="30732" grpId="0" animBg="1" autoUpdateAnimBg="0"/>
      <p:bldP spid="30733" grpId="0" animBg="1" autoUpdateAnimBg="0"/>
      <p:bldP spid="3073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idx="4294967295"/>
          </p:nvPr>
        </p:nvSpPr>
        <p:spPr>
          <a:xfrm>
            <a:off x="250825" y="238125"/>
            <a:ext cx="8642350" cy="866775"/>
          </a:xfrm>
        </p:spPr>
        <p:txBody>
          <a:bodyPr/>
          <a:lstStyle/>
          <a:p>
            <a:r>
              <a:rPr lang="en-US" altLang="zh-CN" b="1" i="1" dirty="0">
                <a:solidFill>
                  <a:schemeClr val="tx1"/>
                </a:solidFill>
                <a:effectLst>
                  <a:outerShdw blurRad="38100" dist="38100" dir="2700000" algn="tl">
                    <a:srgbClr val="C0C0C0"/>
                  </a:outerShdw>
                </a:effectLst>
                <a:latin typeface="Times New Roman" panose="02020603050405020304" pitchFamily="18" charset="0"/>
              </a:rPr>
              <a:t>Listen and mark the words which the speakers links .</a:t>
            </a:r>
          </a:p>
        </p:txBody>
      </p:sp>
      <p:sp>
        <p:nvSpPr>
          <p:cNvPr id="30723" name="AutoShape 3"/>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31748" name="Text Box 5"/>
          <p:cNvSpPr txBox="1">
            <a:spLocks noChangeArrowheads="1"/>
          </p:cNvSpPr>
          <p:nvPr/>
        </p:nvSpPr>
        <p:spPr bwMode="auto">
          <a:xfrm>
            <a:off x="1836738" y="1962150"/>
            <a:ext cx="7129462"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None/>
            </a:pPr>
            <a:r>
              <a:rPr lang="en-US" altLang="zh-CN" sz="2800" b="1" dirty="0">
                <a:solidFill>
                  <a:schemeClr val="hlink"/>
                </a:solidFill>
                <a:latin typeface="Times New Roman" panose="02020603050405020304" pitchFamily="18" charset="0"/>
              </a:rPr>
              <a:t>1. After our lesson  on  the environment ,I 'm worried about the future .</a:t>
            </a:r>
          </a:p>
          <a:p>
            <a:pPr algn="just">
              <a:buFont typeface="Arial" panose="020B0604020202020204" pitchFamily="34" charset="0"/>
              <a:buNone/>
            </a:pPr>
            <a:r>
              <a:rPr lang="en-US" altLang="zh-CN" sz="2800" b="1" dirty="0">
                <a:solidFill>
                  <a:schemeClr val="hlink"/>
                </a:solidFill>
                <a:latin typeface="Times New Roman" panose="02020603050405020304" pitchFamily="18" charset="0"/>
              </a:rPr>
              <a:t>2. Students at a green school also learn ways to save energy and recycle at home .</a:t>
            </a:r>
          </a:p>
        </p:txBody>
      </p:sp>
      <p:sp>
        <p:nvSpPr>
          <p:cNvPr id="30725" name="AutoShape 8"/>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31750" name="AutoShape 10"/>
          <p:cNvSpPr>
            <a:spLocks noChangeArrowheads="1"/>
          </p:cNvSpPr>
          <p:nvPr/>
        </p:nvSpPr>
        <p:spPr bwMode="auto">
          <a:xfrm>
            <a:off x="179388" y="5500688"/>
            <a:ext cx="1296987" cy="947737"/>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ponunciation and speaking</a:t>
            </a:r>
          </a:p>
        </p:txBody>
      </p:sp>
      <p:sp>
        <p:nvSpPr>
          <p:cNvPr id="30727" name="AutoShape 11"/>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30728" name="AutoShape 12"/>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30729" name="AutoShape 13"/>
          <p:cNvSpPr>
            <a:spLocks noChangeArrowheads="1"/>
          </p:cNvSpPr>
          <p:nvPr/>
        </p:nvSpPr>
        <p:spPr bwMode="auto">
          <a:xfrm>
            <a:off x="179388" y="3255963"/>
            <a:ext cx="1296987" cy="949325"/>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30730" name="Text Box 16">
            <a:hlinkClick r:id="rId4"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31755" name="标题 1"/>
          <p:cNvSpPr>
            <a:spLocks noChangeArrowheads="1"/>
          </p:cNvSpPr>
          <p:nvPr/>
        </p:nvSpPr>
        <p:spPr bwMode="auto">
          <a:xfrm>
            <a:off x="4213225" y="4983163"/>
            <a:ext cx="4391025" cy="608012"/>
          </a:xfrm>
          <a:prstGeom prst="rect">
            <a:avLst/>
          </a:prstGeom>
          <a:noFill/>
          <a:ln w="9525">
            <a:noFill/>
            <a:miter lim="800000"/>
          </a:ln>
          <a:effectLst/>
        </p:spPr>
        <p:txBody>
          <a:bodyPr anchor="ctr"/>
          <a:lstStyle/>
          <a:p>
            <a:pPr>
              <a:buFont typeface="Arial" panose="020B0604020202020204" pitchFamily="34" charset="0"/>
              <a:buNone/>
              <a:defRPr/>
            </a:pPr>
            <a:r>
              <a:rPr lang="zh-CN" altLang="en-US" sz="2800" b="1" i="1">
                <a:solidFill>
                  <a:srgbClr val="FF0000"/>
                </a:solidFill>
                <a:effectLst>
                  <a:outerShdw blurRad="38100" dist="38100" dir="2700000" algn="tl">
                    <a:srgbClr val="C0C0C0"/>
                  </a:outerShdw>
                </a:effectLst>
                <a:latin typeface="Times New Roman" panose="02020603050405020304" pitchFamily="18" charset="0"/>
              </a:rPr>
              <a:t>Now listen again and repeat</a:t>
            </a:r>
            <a:r>
              <a:rPr lang="zh-CN" altLang="en-US" sz="2400" b="1" i="1">
                <a:solidFill>
                  <a:srgbClr val="FF0000"/>
                </a:solidFill>
                <a:effectLst>
                  <a:outerShdw blurRad="38100" dist="38100" dir="2700000" algn="tl">
                    <a:srgbClr val="C0C0C0"/>
                  </a:outerShdw>
                </a:effectLst>
                <a:latin typeface="Times New Roman" panose="02020603050405020304" pitchFamily="18" charset="0"/>
              </a:rPr>
              <a:t> </a:t>
            </a:r>
            <a:r>
              <a:rPr lang="zh-CN" altLang="en-US" sz="2400" b="1" i="1">
                <a:effectLst>
                  <a:outerShdw blurRad="38100" dist="38100" dir="2700000" algn="tl">
                    <a:srgbClr val="C0C0C0"/>
                  </a:outerShdw>
                </a:effectLst>
                <a:latin typeface="Times New Roman" panose="02020603050405020304" pitchFamily="18" charset="0"/>
              </a:rPr>
              <a:t>  </a:t>
            </a:r>
          </a:p>
        </p:txBody>
      </p:sp>
      <p:pic>
        <p:nvPicPr>
          <p:cNvPr id="30732" name="Picture 12"/>
          <p:cNvPicPr>
            <a:picLocks noChangeAspect="1" noChangeArrowheads="1"/>
          </p:cNvPicPr>
          <p:nvPr/>
        </p:nvPicPr>
        <p:blipFill>
          <a:blip r:embed="rId5" cstate="email"/>
          <a:srcRect/>
          <a:stretch>
            <a:fillRect/>
          </a:stretch>
        </p:blipFill>
        <p:spPr bwMode="auto">
          <a:xfrm rot="-1140000">
            <a:off x="1908175" y="4378325"/>
            <a:ext cx="19129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Unit 1 Activity 5-1.mp3" descr="Unit 1 Activity 5-1">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2555875" y="4983163"/>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31750"/>
                                        </p:tgtEl>
                                        <p:attrNameLst>
                                          <p:attrName>r</p:attrName>
                                        </p:attrNameLst>
                                      </p:cBhvr>
                                    </p:animRot>
                                  </p:childTnLst>
                                </p:cTn>
                              </p:par>
                              <p:par>
                                <p:cTn id="7" presetID="3" presetClass="entr" presetSubtype="10" fill="hold" grpId="0" nodeType="withEffect">
                                  <p:stCondLst>
                                    <p:cond delay="0"/>
                                  </p:stCondLst>
                                  <p:childTnLst>
                                    <p:set>
                                      <p:cBhvr>
                                        <p:cTn id="8" dur="1" fill="hold">
                                          <p:stCondLst>
                                            <p:cond delay="0"/>
                                          </p:stCondLst>
                                        </p:cTn>
                                        <p:tgtEl>
                                          <p:spTgt spid="31746"/>
                                        </p:tgtEl>
                                        <p:attrNameLst>
                                          <p:attrName>style.visibility</p:attrName>
                                        </p:attrNameLst>
                                      </p:cBhvr>
                                      <p:to>
                                        <p:strVal val="visible"/>
                                      </p:to>
                                    </p:set>
                                    <p:animEffect transition="in" filter="blinds(horizontal)">
                                      <p:cBhvr>
                                        <p:cTn id="9" dur="500"/>
                                        <p:tgtEl>
                                          <p:spTgt spid="3174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circle(in)">
                                      <p:cBhvr>
                                        <p:cTn id="12" dur="20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55"/>
                                        </p:tgtEl>
                                        <p:attrNameLst>
                                          <p:attrName>style.visibility</p:attrName>
                                        </p:attrNameLst>
                                      </p:cBhvr>
                                      <p:to>
                                        <p:strVal val="visible"/>
                                      </p:to>
                                    </p:set>
                                    <p:animEffect transition="in" filter="blinds(horizontal)">
                                      <p:cBhvr>
                                        <p:cTn id="17"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1757"/>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899" fill="hold"/>
                                        <p:tgtEl>
                                          <p:spTgt spid="31757"/>
                                        </p:tgtEl>
                                      </p:cBhvr>
                                    </p:cmd>
                                  </p:childTnLst>
                                </p:cTn>
                              </p:par>
                            </p:childTnLst>
                          </p:cTn>
                        </p:par>
                      </p:childTnLst>
                    </p:cTn>
                  </p:par>
                </p:childTnLst>
              </p:cTn>
              <p:nextCondLst>
                <p:cond evt="onClick" delay="0">
                  <p:tgtEl>
                    <p:spTgt spid="31757"/>
                  </p:tgtEl>
                </p:cond>
              </p:nextCondLst>
            </p:seq>
          </p:childTnLst>
        </p:cTn>
      </p:par>
    </p:tnLst>
    <p:bldLst>
      <p:bldP spid="31746" grpId="0" autoUpdateAnimBg="0"/>
      <p:bldP spid="31748" grpId="0" autoUpdateAnimBg="0"/>
      <p:bldP spid="31750" grpId="0" animBg="1" autoUpdateAnimBg="0"/>
      <p:bldP spid="31755"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250825" y="238125"/>
            <a:ext cx="8642350" cy="866775"/>
          </a:xfrm>
        </p:spPr>
        <p:txBody>
          <a:bodyPr/>
          <a:lstStyle/>
          <a:p>
            <a:r>
              <a:rPr lang="en-US" altLang="zh-CN" b="1" i="1" dirty="0">
                <a:solidFill>
                  <a:schemeClr val="tx1"/>
                </a:solidFill>
                <a:effectLst>
                  <a:outerShdw blurRad="38100" dist="38100" dir="2700000" algn="tl">
                    <a:srgbClr val="C0C0C0"/>
                  </a:outerShdw>
                </a:effectLst>
                <a:latin typeface="Times New Roman" panose="02020603050405020304" pitchFamily="18" charset="0"/>
              </a:rPr>
              <a:t>Listen and mark the words which the speakers links .</a:t>
            </a:r>
          </a:p>
        </p:txBody>
      </p:sp>
      <p:sp>
        <p:nvSpPr>
          <p:cNvPr id="31747" name="AutoShape 3"/>
          <p:cNvSpPr>
            <a:spLocks noChangeArrowheads="1"/>
          </p:cNvSpPr>
          <p:nvPr/>
        </p:nvSpPr>
        <p:spPr bwMode="auto">
          <a:xfrm>
            <a:off x="1692275" y="1187450"/>
            <a:ext cx="7327900"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31748" name="AutoShape 8"/>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32773" name="AutoShape 10"/>
          <p:cNvSpPr>
            <a:spLocks noChangeArrowheads="1"/>
          </p:cNvSpPr>
          <p:nvPr/>
        </p:nvSpPr>
        <p:spPr bwMode="auto">
          <a:xfrm>
            <a:off x="179388" y="5500688"/>
            <a:ext cx="1296987" cy="947737"/>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ponunciation and speaking</a:t>
            </a:r>
          </a:p>
        </p:txBody>
      </p:sp>
      <p:sp>
        <p:nvSpPr>
          <p:cNvPr id="31750" name="AutoShape 11"/>
          <p:cNvSpPr>
            <a:spLocks noChangeArrowheads="1"/>
          </p:cNvSpPr>
          <p:nvPr/>
        </p:nvSpPr>
        <p:spPr bwMode="auto">
          <a:xfrm>
            <a:off x="179388" y="2135188"/>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400" b="1" dirty="0">
                <a:solidFill>
                  <a:srgbClr val="FFFF99"/>
                </a:solidFill>
                <a:latin typeface="Monotype Corsiva" panose="03010101010201010101" pitchFamily="66" charset="0"/>
              </a:rPr>
              <a:t>Lead-in</a:t>
            </a:r>
          </a:p>
        </p:txBody>
      </p:sp>
      <p:sp>
        <p:nvSpPr>
          <p:cNvPr id="31751" name="AutoShape 12"/>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31752" name="AutoShape 13"/>
          <p:cNvSpPr>
            <a:spLocks noChangeArrowheads="1"/>
          </p:cNvSpPr>
          <p:nvPr/>
        </p:nvSpPr>
        <p:spPr bwMode="auto">
          <a:xfrm>
            <a:off x="179388" y="3255963"/>
            <a:ext cx="1296987" cy="949325"/>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31753" name="Text Box 16">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32778" name="标题 1"/>
          <p:cNvSpPr>
            <a:spLocks noChangeArrowheads="1"/>
          </p:cNvSpPr>
          <p:nvPr/>
        </p:nvSpPr>
        <p:spPr bwMode="auto">
          <a:xfrm>
            <a:off x="1763713" y="1101725"/>
            <a:ext cx="6913562" cy="1895475"/>
          </a:xfrm>
          <a:prstGeom prst="rect">
            <a:avLst/>
          </a:prstGeom>
          <a:noFill/>
          <a:ln w="9525">
            <a:noFill/>
            <a:miter lim="800000"/>
          </a:ln>
          <a:effectLst/>
        </p:spPr>
        <p:txBody>
          <a:bodyPr anchor="ctr"/>
          <a:lstStyle/>
          <a:p>
            <a:pPr>
              <a:buFont typeface="Arial" panose="020B0604020202020204" pitchFamily="34" charset="0"/>
              <a:buNone/>
              <a:defRPr/>
            </a:pPr>
            <a:r>
              <a:rPr lang="zh-CN" altLang="en-US" sz="2400" b="1" dirty="0">
                <a:solidFill>
                  <a:schemeClr val="hlink"/>
                </a:solidFill>
                <a:effectLst>
                  <a:outerShdw blurRad="38100" dist="38100" dir="2700000" algn="tl">
                    <a:srgbClr val="C0C0C0"/>
                  </a:outerShdw>
                </a:effectLst>
                <a:latin typeface="Times New Roman" panose="02020603050405020304" pitchFamily="18" charset="0"/>
              </a:rPr>
              <a:t>Work in pairs .List the pollution problems in your place .  Choose one problem and say what should be done about it .</a:t>
            </a:r>
          </a:p>
        </p:txBody>
      </p:sp>
      <p:sp>
        <p:nvSpPr>
          <p:cNvPr id="32779" name="标题 1"/>
          <p:cNvSpPr>
            <a:spLocks noChangeArrowheads="1"/>
          </p:cNvSpPr>
          <p:nvPr/>
        </p:nvSpPr>
        <p:spPr bwMode="auto">
          <a:xfrm>
            <a:off x="1692275" y="5500688"/>
            <a:ext cx="73279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pPr>
            <a:r>
              <a:rPr lang="en-US" altLang="zh-CN" sz="2400" b="1" i="1" dirty="0">
                <a:solidFill>
                  <a:srgbClr val="FF0000"/>
                </a:solidFill>
                <a:latin typeface="Monotype Corsiva" panose="03010101010201010101" pitchFamily="66" charset="0"/>
              </a:rPr>
              <a:t>---The air pollution inour city is getting worse.What can we do to stop?</a:t>
            </a:r>
          </a:p>
          <a:p>
            <a:pPr>
              <a:buFont typeface="Arial" panose="020B0604020202020204" pitchFamily="34" charset="0"/>
              <a:buNone/>
            </a:pPr>
            <a:r>
              <a:rPr lang="en-US" altLang="zh-CN" sz="2400" b="1" i="1" dirty="0">
                <a:solidFill>
                  <a:srgbClr val="FF0000"/>
                </a:solidFill>
                <a:latin typeface="Monotype Corsiva" panose="03010101010201010101" pitchFamily="66" charset="0"/>
              </a:rPr>
              <a:t>---I think we can ride our bicycles to school more.</a:t>
            </a:r>
          </a:p>
        </p:txBody>
      </p:sp>
      <p:pic>
        <p:nvPicPr>
          <p:cNvPr id="32780" name="Picture 12"/>
          <p:cNvPicPr>
            <a:picLocks noChangeAspect="1" noChangeArrowheads="1"/>
          </p:cNvPicPr>
          <p:nvPr/>
        </p:nvPicPr>
        <p:blipFill>
          <a:blip r:embed="rId3"/>
          <a:srcRect/>
          <a:stretch>
            <a:fillRect/>
          </a:stretch>
        </p:blipFill>
        <p:spPr bwMode="auto">
          <a:xfrm>
            <a:off x="3276600" y="2740025"/>
            <a:ext cx="37242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32773"/>
                                        </p:tgtEl>
                                        <p:attrNameLst>
                                          <p:attrName>r</p:attrName>
                                        </p:attrNameLst>
                                      </p:cBhvr>
                                    </p:animRot>
                                  </p:childTnLst>
                                </p:cTn>
                              </p:par>
                              <p:par>
                                <p:cTn id="7" presetID="3" presetClass="entr" presetSubtype="10" fill="hold" grpId="0" nodeType="withEffect">
                                  <p:stCondLst>
                                    <p:cond delay="0"/>
                                  </p:stCondLst>
                                  <p:childTnLst>
                                    <p:set>
                                      <p:cBhvr>
                                        <p:cTn id="8" dur="1" fill="hold">
                                          <p:stCondLst>
                                            <p:cond delay="0"/>
                                          </p:stCondLst>
                                        </p:cTn>
                                        <p:tgtEl>
                                          <p:spTgt spid="32770"/>
                                        </p:tgtEl>
                                        <p:attrNameLst>
                                          <p:attrName>style.visibility</p:attrName>
                                        </p:attrNameLst>
                                      </p:cBhvr>
                                      <p:to>
                                        <p:strVal val="visible"/>
                                      </p:to>
                                    </p:set>
                                    <p:animEffect transition="in" filter="blinds(horizontal)">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2778"/>
                                        </p:tgtEl>
                                        <p:attrNameLst>
                                          <p:attrName>style.visibility</p:attrName>
                                        </p:attrNameLst>
                                      </p:cBhvr>
                                      <p:to>
                                        <p:strVal val="visible"/>
                                      </p:to>
                                    </p:set>
                                    <p:animEffect transition="in" filter="blinds(horizontal)">
                                      <p:cBhvr>
                                        <p:cTn id="14" dur="500"/>
                                        <p:tgtEl>
                                          <p:spTgt spid="3277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2779"/>
                                        </p:tgtEl>
                                        <p:attrNameLst>
                                          <p:attrName>style.visibility</p:attrName>
                                        </p:attrNameLst>
                                      </p:cBhvr>
                                      <p:to>
                                        <p:strVal val="visible"/>
                                      </p:to>
                                    </p:set>
                                    <p:animEffect transition="in" filter="blinds(horizontal)">
                                      <p:cBhvr>
                                        <p:cTn id="19" dur="500"/>
                                        <p:tgtEl>
                                          <p:spTgt spid="3277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2780"/>
                                        </p:tgtEl>
                                        <p:attrNameLst>
                                          <p:attrName>style.visibility</p:attrName>
                                        </p:attrNameLst>
                                      </p:cBhvr>
                                      <p:to>
                                        <p:strVal val="visible"/>
                                      </p:to>
                                    </p:set>
                                    <p:animEffect transition="in" filter="box(in)">
                                      <p:cBhvr>
                                        <p:cTn id="24"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3" grpId="0" animBg="1" autoUpdateAnimBg="0"/>
      <p:bldP spid="32778" grpId="0" bldLvl="0" autoUpdateAnimBg="0"/>
      <p:bldP spid="32779"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250825" y="238125"/>
            <a:ext cx="7848600" cy="866775"/>
          </a:xfrm>
        </p:spPr>
        <p:txBody>
          <a:bodyPr/>
          <a:lstStyle/>
          <a:p>
            <a:r>
              <a:rPr lang="en-US" altLang="zh-CN" sz="6000" b="1" dirty="0">
                <a:solidFill>
                  <a:schemeClr val="tx1"/>
                </a:solidFill>
                <a:effectLst>
                  <a:outerShdw blurRad="38100" dist="38100" dir="2700000" algn="tl">
                    <a:srgbClr val="C0C0C0"/>
                  </a:outerShdw>
                </a:effectLst>
                <a:cs typeface="Arial" panose="020B0604020202020204" pitchFamily="34" charset="0"/>
              </a:rPr>
              <a:t>Campus life</a:t>
            </a:r>
          </a:p>
        </p:txBody>
      </p:sp>
      <p:sp>
        <p:nvSpPr>
          <p:cNvPr id="5123" name="AutoShape 3"/>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5124" name="AutoShape 8"/>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6149" name="AutoShape 9"/>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5126" name="AutoShape 10"/>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5127" name="AutoShape 11"/>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5128" name="AutoShape 12"/>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Pronunciation </a:t>
            </a:r>
            <a:r>
              <a:rPr lang="en-US" altLang="zh-CN" b="1" dirty="0">
                <a:solidFill>
                  <a:srgbClr val="FFFF99"/>
                </a:solidFill>
                <a:latin typeface="Monotype Corsiva" panose="03010101010201010101" pitchFamily="66" charset="0"/>
              </a:rPr>
              <a:t>and speaking</a:t>
            </a:r>
          </a:p>
        </p:txBody>
      </p:sp>
      <p:sp>
        <p:nvSpPr>
          <p:cNvPr id="5129" name="Text Box 17">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6154" name="Rectangle 19"/>
          <p:cNvSpPr>
            <a:spLocks noChangeArrowheads="1"/>
          </p:cNvSpPr>
          <p:nvPr/>
        </p:nvSpPr>
        <p:spPr bwMode="auto">
          <a:xfrm>
            <a:off x="3563938" y="6016625"/>
            <a:ext cx="48244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800" b="1" dirty="0">
                <a:latin typeface="Times New Roman" panose="02020603050405020304" pitchFamily="18" charset="0"/>
              </a:rPr>
              <a:t>Freshmen’s  </a:t>
            </a:r>
            <a:r>
              <a:rPr lang="en-US" altLang="zh-CN" sz="2800" b="1" dirty="0">
                <a:solidFill>
                  <a:schemeClr val="bg1"/>
                </a:solidFill>
                <a:latin typeface="Times New Roman" panose="02020603050405020304" pitchFamily="18" charset="0"/>
              </a:rPr>
              <a:t> </a:t>
            </a:r>
            <a:r>
              <a:rPr lang="en-US" altLang="zh-CN" sz="2800" b="1" dirty="0">
                <a:latin typeface="Times New Roman" panose="02020603050405020304" pitchFamily="18" charset="0"/>
              </a:rPr>
              <a:t>dorm</a:t>
            </a:r>
          </a:p>
        </p:txBody>
      </p:sp>
      <p:pic>
        <p:nvPicPr>
          <p:cNvPr id="5131" name="Picture 11"/>
          <p:cNvPicPr>
            <a:picLocks noChangeAspect="1" noChangeArrowheads="1"/>
          </p:cNvPicPr>
          <p:nvPr/>
        </p:nvPicPr>
        <p:blipFill>
          <a:blip r:embed="rId3"/>
          <a:srcRect/>
          <a:stretch>
            <a:fillRect/>
          </a:stretch>
        </p:blipFill>
        <p:spPr bwMode="auto">
          <a:xfrm>
            <a:off x="1693863" y="1362075"/>
            <a:ext cx="35274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4"/>
          <a:srcRect/>
          <a:stretch>
            <a:fillRect/>
          </a:stretch>
        </p:blipFill>
        <p:spPr bwMode="auto">
          <a:xfrm>
            <a:off x="5292725" y="1362075"/>
            <a:ext cx="36353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6149"/>
                                        </p:tgtEl>
                                        <p:attrNameLst>
                                          <p:attrName>r</p:attrName>
                                        </p:attrNameLst>
                                      </p:cBhvr>
                                    </p:animRot>
                                  </p:childTnLst>
                                </p:cTn>
                              </p:par>
                              <p:par>
                                <p:cTn id="7" presetID="3" presetClass="entr" presetSubtype="10" fill="hold" grpId="0"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blinds(horizontal)">
                                      <p:cBhvr>
                                        <p:cTn id="9" dur="500"/>
                                        <p:tgtEl>
                                          <p:spTgt spid="6146"/>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6154"/>
                                        </p:tgtEl>
                                        <p:attrNameLst>
                                          <p:attrName>style.visibility</p:attrName>
                                        </p:attrNameLst>
                                      </p:cBhvr>
                                      <p:to>
                                        <p:strVal val="visible"/>
                                      </p:to>
                                    </p:set>
                                    <p:anim to="" calcmode="lin" valueType="num">
                                      <p:cBhvr>
                                        <p:cTn id="12" dur="1" fill="hold"/>
                                        <p:tgtEl>
                                          <p:spTgt spid="615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9" grpId="0" animBg="1" autoUpdateAnimBg="0"/>
      <p:bldP spid="615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p:txBody>
          <a:bodyPr/>
          <a:lstStyle/>
          <a:p>
            <a:r>
              <a:rPr lang="zh-CN" altLang="zh-CN" dirty="0"/>
              <a:t> </a:t>
            </a:r>
          </a:p>
        </p:txBody>
      </p:sp>
      <p:sp>
        <p:nvSpPr>
          <p:cNvPr id="32771" name="AutoShape 6"/>
          <p:cNvSpPr/>
          <p:nvPr/>
        </p:nvSpPr>
        <p:spPr bwMode="auto">
          <a:xfrm rot="5400000" flipH="1">
            <a:off x="-1714500" y="2411413"/>
            <a:ext cx="3448050" cy="2933700"/>
          </a:xfrm>
          <a:custGeom>
            <a:avLst/>
            <a:gdLst>
              <a:gd name="T0" fmla="*/ 10744 w 21600"/>
              <a:gd name="T1" fmla="*/ 10800 h 21600"/>
              <a:gd name="T2" fmla="*/ 10800 w 21600"/>
              <a:gd name="T3" fmla="*/ 10744 h 21600"/>
              <a:gd name="T4" fmla="*/ 10856 w 21600"/>
              <a:gd name="T5" fmla="*/ 10799 h 21600"/>
              <a:gd name="T6" fmla="*/ 21600 w 21600"/>
              <a:gd name="T7" fmla="*/ 10800 h 21600"/>
              <a:gd name="T8" fmla="*/ 10800 w 21600"/>
              <a:gd name="T9" fmla="*/ 0 h 21600"/>
              <a:gd name="T10" fmla="*/ 0 w 21600"/>
              <a:gd name="T11" fmla="*/ 108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77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99CC00">
              <a:alpha val="5607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buFont typeface="Arial" panose="020B0604020202020204" pitchFamily="34" charset="0"/>
              <a:buNone/>
            </a:pPr>
            <a:endParaRPr lang="zh-CN" altLang="zh-CN" u="sng"/>
          </a:p>
        </p:txBody>
      </p:sp>
      <p:sp>
        <p:nvSpPr>
          <p:cNvPr id="32772" name="AutoShape 5"/>
          <p:cNvSpPr/>
          <p:nvPr/>
        </p:nvSpPr>
        <p:spPr bwMode="auto">
          <a:xfrm rot="5400000">
            <a:off x="-2622550" y="1882775"/>
            <a:ext cx="5267325" cy="3984625"/>
          </a:xfrm>
          <a:custGeom>
            <a:avLst/>
            <a:gdLst>
              <a:gd name="T0" fmla="*/ 323 w 21600"/>
              <a:gd name="T1" fmla="*/ 10641 h 21600"/>
              <a:gd name="T2" fmla="*/ 10800 w 21600"/>
              <a:gd name="T3" fmla="*/ 322 h 21600"/>
              <a:gd name="T4" fmla="*/ 21276 w 21600"/>
              <a:gd name="T5" fmla="*/ 10641 h 21600"/>
              <a:gd name="T6" fmla="*/ 21598 w 21600"/>
              <a:gd name="T7" fmla="*/ 10636 h 21600"/>
              <a:gd name="T8" fmla="*/ 10799 w 21600"/>
              <a:gd name="T9" fmla="*/ 0 h 21600"/>
              <a:gd name="T10" fmla="*/ 1 w 21600"/>
              <a:gd name="T11" fmla="*/ 10636 h 21600"/>
              <a:gd name="T12" fmla="*/ 0 60000 65536"/>
              <a:gd name="T13" fmla="*/ 0 60000 65536"/>
              <a:gd name="T14" fmla="*/ 0 60000 65536"/>
              <a:gd name="T15" fmla="*/ 0 60000 65536"/>
              <a:gd name="T16" fmla="*/ 0 60000 65536"/>
              <a:gd name="T17" fmla="*/ 0 60000 65536"/>
              <a:gd name="T18" fmla="*/ 401 w 21600"/>
              <a:gd name="T19" fmla="*/ 0 h 21600"/>
              <a:gd name="T20" fmla="*/ 21199 w 21600"/>
              <a:gd name="T21" fmla="*/ 1362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rot="10800000" vert="eaVert" wrap="none" anchor="ctr"/>
          <a:lstStyle/>
          <a:p>
            <a:pPr>
              <a:buFont typeface="Arial" panose="020B0604020202020204" pitchFamily="34" charset="0"/>
              <a:buNone/>
            </a:pPr>
            <a:endParaRPr lang="zh-CN" altLang="zh-CN" u="sng"/>
          </a:p>
        </p:txBody>
      </p:sp>
      <p:sp>
        <p:nvSpPr>
          <p:cNvPr id="33797" name="AutoShape 9"/>
          <p:cNvSpPr>
            <a:spLocks noChangeArrowheads="1"/>
          </p:cNvSpPr>
          <p:nvPr/>
        </p:nvSpPr>
        <p:spPr bwMode="auto">
          <a:xfrm>
            <a:off x="1693863" y="1271588"/>
            <a:ext cx="7126287" cy="814387"/>
          </a:xfrm>
          <a:prstGeom prst="roundRect">
            <a:avLst>
              <a:gd name="adj" fmla="val 50000"/>
            </a:avLst>
          </a:prstGeom>
          <a:solidFill>
            <a:srgbClr val="CC9900">
              <a:alpha val="54117"/>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2600" b="1" dirty="0"/>
              <a:t>The changing global environment</a:t>
            </a:r>
          </a:p>
        </p:txBody>
      </p:sp>
      <p:sp>
        <p:nvSpPr>
          <p:cNvPr id="33798" name="AutoShape 8"/>
          <p:cNvSpPr>
            <a:spLocks noChangeArrowheads="1"/>
          </p:cNvSpPr>
          <p:nvPr/>
        </p:nvSpPr>
        <p:spPr bwMode="auto">
          <a:xfrm>
            <a:off x="2051050" y="2393950"/>
            <a:ext cx="6769100" cy="947738"/>
          </a:xfrm>
          <a:prstGeom prst="roundRect">
            <a:avLst>
              <a:gd name="adj" fmla="val 50000"/>
            </a:avLst>
          </a:prstGeom>
          <a:solidFill>
            <a:srgbClr val="339966">
              <a:alpha val="56078"/>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2800" b="1" dirty="0"/>
              <a:t>Words for describing the</a:t>
            </a:r>
            <a:r>
              <a:rPr lang="en-US" altLang="zh-CN" sz="2400" b="1" dirty="0"/>
              <a:t> </a:t>
            </a:r>
            <a:r>
              <a:rPr lang="en-US" altLang="zh-CN" sz="2800" b="1" dirty="0"/>
              <a:t>environment</a:t>
            </a:r>
          </a:p>
        </p:txBody>
      </p:sp>
      <p:sp>
        <p:nvSpPr>
          <p:cNvPr id="33799" name="AutoShape 7"/>
          <p:cNvSpPr>
            <a:spLocks noChangeArrowheads="1"/>
          </p:cNvSpPr>
          <p:nvPr/>
        </p:nvSpPr>
        <p:spPr bwMode="auto">
          <a:xfrm>
            <a:off x="2195513" y="3602038"/>
            <a:ext cx="6624637" cy="771525"/>
          </a:xfrm>
          <a:prstGeom prst="roundRect">
            <a:avLst>
              <a:gd name="adj" fmla="val 50000"/>
            </a:avLst>
          </a:prstGeom>
          <a:solidFill>
            <a:srgbClr val="66CCFF">
              <a:alpha val="67842"/>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2800" b="1" dirty="0"/>
              <a:t>Text understanding</a:t>
            </a:r>
          </a:p>
        </p:txBody>
      </p:sp>
      <p:sp>
        <p:nvSpPr>
          <p:cNvPr id="33800" name="AutoShape 31"/>
          <p:cNvSpPr>
            <a:spLocks noChangeArrowheads="1"/>
          </p:cNvSpPr>
          <p:nvPr/>
        </p:nvSpPr>
        <p:spPr bwMode="auto">
          <a:xfrm>
            <a:off x="2054225" y="4637088"/>
            <a:ext cx="6767513" cy="863600"/>
          </a:xfrm>
          <a:prstGeom prst="roundRect">
            <a:avLst>
              <a:gd name="adj" fmla="val 50000"/>
            </a:avLst>
          </a:prstGeom>
          <a:solidFill>
            <a:srgbClr val="008000">
              <a:alpha val="58038"/>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2600" b="1" dirty="0"/>
              <a:t>Ways to develop the paragraphs</a:t>
            </a:r>
            <a:r>
              <a:rPr lang="en-US" altLang="zh-CN" sz="3600" b="1" dirty="0"/>
              <a:t> </a:t>
            </a:r>
          </a:p>
        </p:txBody>
      </p:sp>
      <p:pic>
        <p:nvPicPr>
          <p:cNvPr id="33801" name="Picture 3" descr="D:\花纹\儿童1.jpg"/>
          <p:cNvPicPr>
            <a:picLocks noChangeAspect="1" noChangeArrowheads="1"/>
          </p:cNvPicPr>
          <p:nvPr/>
        </p:nvPicPr>
        <p:blipFill>
          <a:blip r:embed="rId2" cstate="email">
            <a:clrChange>
              <a:clrFrom>
                <a:srgbClr val="FFFFFA"/>
              </a:clrFrom>
              <a:clrTo>
                <a:srgbClr val="FFFFFA">
                  <a:alpha val="0"/>
                </a:srgbClr>
              </a:clrTo>
            </a:clrChange>
          </a:blip>
          <a:srcRect/>
          <a:stretch>
            <a:fillRect/>
          </a:stretch>
        </p:blipFill>
        <p:spPr bwMode="auto">
          <a:xfrm>
            <a:off x="1403350" y="4465638"/>
            <a:ext cx="501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 descr="D:\花纹\儿童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900113" y="1444625"/>
            <a:ext cx="571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3" descr="D:\花纹\儿童1.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476375" y="2393950"/>
            <a:ext cx="5000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3" descr="D:\花纹\儿童1.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1692275" y="3429000"/>
            <a:ext cx="5000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矩形 5"/>
          <p:cNvSpPr>
            <a:spLocks noChangeArrowheads="1"/>
          </p:cNvSpPr>
          <p:nvPr/>
        </p:nvSpPr>
        <p:spPr bwMode="auto">
          <a:xfrm>
            <a:off x="250825" y="247650"/>
            <a:ext cx="8137525" cy="693738"/>
          </a:xfrm>
          <a:prstGeom prst="rect">
            <a:avLst/>
          </a:prstGeom>
          <a:noFill/>
          <a:ln w="9525">
            <a:noFill/>
            <a:miter lim="800000"/>
          </a:ln>
        </p:spPr>
        <p:txBody>
          <a:bodyPr>
            <a:spAutoFit/>
          </a:bodyPr>
          <a:lstStyle/>
          <a:p>
            <a:pPr>
              <a:buFont typeface="Arial" panose="020B0604020202020204" pitchFamily="34" charset="0"/>
              <a:buNone/>
              <a:defRPr/>
            </a:pPr>
            <a:r>
              <a:rPr lang="en-US" sz="3200" b="1" i="1" dirty="0">
                <a:effectLst>
                  <a:outerShdw blurRad="38100" dist="38100" dir="2700000" algn="tl">
                    <a:srgbClr val="C0C0C0"/>
                  </a:outerShdw>
                </a:effectLst>
                <a:latin typeface="Times New Roman" panose="02020603050405020304" pitchFamily="18" charset="0"/>
                <a:cs typeface="Arial" panose="020B0604020202020204" pitchFamily="34" charset="0"/>
              </a:rPr>
              <a:t>Summary</a:t>
            </a:r>
            <a:r>
              <a:rPr lang="zh-CN" altLang="en-US" sz="3200" b="1" i="1" dirty="0">
                <a:effectLst>
                  <a:outerShdw blurRad="38100" dist="38100" dir="2700000" algn="tl">
                    <a:srgbClr val="C0C0C0"/>
                  </a:outerShdw>
                </a:effectLst>
                <a:latin typeface="Times New Roman" panose="02020603050405020304" pitchFamily="18" charset="0"/>
              </a:rPr>
              <a:t> </a:t>
            </a:r>
            <a:endParaRPr lang="zh-CN" altLang="en-US" sz="3200" b="1" i="1" dirty="0">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33806" name="Text Box 14"/>
          <p:cNvSpPr txBox="1">
            <a:spLocks noChangeArrowheads="1"/>
          </p:cNvSpPr>
          <p:nvPr/>
        </p:nvSpPr>
        <p:spPr bwMode="auto">
          <a:xfrm>
            <a:off x="0" y="2824163"/>
            <a:ext cx="125888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2000" b="1" dirty="0">
                <a:latin typeface="Times New Roman" panose="02020603050405020304" pitchFamily="18" charset="0"/>
              </a:rPr>
              <a:t>What</a:t>
            </a:r>
          </a:p>
          <a:p>
            <a:pPr>
              <a:spcBef>
                <a:spcPct val="50000"/>
              </a:spcBef>
              <a:buFont typeface="Arial" panose="020B0604020202020204" pitchFamily="34" charset="0"/>
              <a:buNone/>
            </a:pPr>
            <a:r>
              <a:rPr lang="en-US" altLang="zh-CN" sz="2000" b="1" dirty="0">
                <a:latin typeface="Times New Roman" panose="02020603050405020304" pitchFamily="18" charset="0"/>
              </a:rPr>
              <a:t>        have</a:t>
            </a:r>
          </a:p>
          <a:p>
            <a:pPr>
              <a:spcBef>
                <a:spcPct val="50000"/>
              </a:spcBef>
              <a:buFont typeface="Arial" panose="020B0604020202020204" pitchFamily="34" charset="0"/>
              <a:buNone/>
            </a:pPr>
            <a:r>
              <a:rPr lang="en-US" altLang="zh-CN" sz="2000" b="1" dirty="0">
                <a:latin typeface="Times New Roman" panose="02020603050405020304" pitchFamily="18" charset="0"/>
              </a:rPr>
              <a:t>            we </a:t>
            </a:r>
          </a:p>
          <a:p>
            <a:pPr>
              <a:spcBef>
                <a:spcPct val="50000"/>
              </a:spcBef>
              <a:buFont typeface="Arial" panose="020B0604020202020204" pitchFamily="34" charset="0"/>
              <a:buNone/>
            </a:pPr>
            <a:r>
              <a:rPr lang="en-US" altLang="zh-CN" sz="2000" b="1" dirty="0">
                <a:latin typeface="Times New Roman" panose="02020603050405020304" pitchFamily="18" charset="0"/>
              </a:rPr>
              <a:t>   learnt?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 calcmode="lin" valueType="num">
                                      <p:cBhvr additive="base">
                                        <p:cTn id="7" dur="500" fill="hold"/>
                                        <p:tgtEl>
                                          <p:spTgt spid="33805"/>
                                        </p:tgtEl>
                                        <p:attrNameLst>
                                          <p:attrName>ppt_x</p:attrName>
                                        </p:attrNameLst>
                                      </p:cBhvr>
                                      <p:tavLst>
                                        <p:tav tm="0">
                                          <p:val>
                                            <p:strVal val="0-#ppt_w/2"/>
                                          </p:val>
                                        </p:tav>
                                        <p:tav tm="100000">
                                          <p:val>
                                            <p:strVal val="#ppt_x"/>
                                          </p:val>
                                        </p:tav>
                                      </p:tavLst>
                                    </p:anim>
                                    <p:anim calcmode="lin" valueType="num">
                                      <p:cBhvr additive="base">
                                        <p:cTn id="8" dur="500" fill="hold"/>
                                        <p:tgtEl>
                                          <p:spTgt spid="338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33806"/>
                                        </p:tgtEl>
                                        <p:attrNameLst>
                                          <p:attrName>style.visibility</p:attrName>
                                        </p:attrNameLst>
                                      </p:cBhvr>
                                      <p:to>
                                        <p:strVal val="visible"/>
                                      </p:to>
                                    </p:set>
                                    <p:anim calcmode="lin" valueType="num">
                                      <p:cBhvr>
                                        <p:cTn id="12" dur="1000" fill="hold"/>
                                        <p:tgtEl>
                                          <p:spTgt spid="33806"/>
                                        </p:tgtEl>
                                        <p:attrNameLst>
                                          <p:attrName>ppt_x</p:attrName>
                                        </p:attrNameLst>
                                      </p:cBhvr>
                                      <p:tavLst>
                                        <p:tav tm="0">
                                          <p:val>
                                            <p:strVal val="#ppt_x-.2"/>
                                          </p:val>
                                        </p:tav>
                                        <p:tav tm="100000">
                                          <p:val>
                                            <p:strVal val="#ppt_x"/>
                                          </p:val>
                                        </p:tav>
                                      </p:tavLst>
                                    </p:anim>
                                    <p:anim calcmode="lin" valueType="num">
                                      <p:cBhvr>
                                        <p:cTn id="13" dur="1000" fill="hold"/>
                                        <p:tgtEl>
                                          <p:spTgt spid="338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806"/>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3802"/>
                                        </p:tgtEl>
                                        <p:attrNameLst>
                                          <p:attrName>style.visibility</p:attrName>
                                        </p:attrNameLst>
                                      </p:cBhvr>
                                      <p:to>
                                        <p:strVal val="visible"/>
                                      </p:to>
                                    </p:set>
                                    <p:animEffect transition="in" filter="wipe(down)">
                                      <p:cBhvr>
                                        <p:cTn id="18" dur="500"/>
                                        <p:tgtEl>
                                          <p:spTgt spid="33802"/>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wipe(down)">
                                      <p:cBhvr>
                                        <p:cTn id="22" dur="5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803"/>
                                        </p:tgtEl>
                                        <p:attrNameLst>
                                          <p:attrName>style.visibility</p:attrName>
                                        </p:attrNameLst>
                                      </p:cBhvr>
                                      <p:to>
                                        <p:strVal val="visible"/>
                                      </p:to>
                                    </p:set>
                                    <p:animEffect transition="in" filter="wipe(down)">
                                      <p:cBhvr>
                                        <p:cTn id="27" dur="500"/>
                                        <p:tgtEl>
                                          <p:spTgt spid="3380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3798"/>
                                        </p:tgtEl>
                                        <p:attrNameLst>
                                          <p:attrName>style.visibility</p:attrName>
                                        </p:attrNameLst>
                                      </p:cBhvr>
                                      <p:to>
                                        <p:strVal val="visible"/>
                                      </p:to>
                                    </p:set>
                                    <p:animEffect transition="in" filter="wipe(down)">
                                      <p:cBhvr>
                                        <p:cTn id="30" dur="500"/>
                                        <p:tgtEl>
                                          <p:spTgt spid="3379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3804"/>
                                        </p:tgtEl>
                                        <p:attrNameLst>
                                          <p:attrName>style.visibility</p:attrName>
                                        </p:attrNameLst>
                                      </p:cBhvr>
                                      <p:to>
                                        <p:strVal val="visible"/>
                                      </p:to>
                                    </p:set>
                                    <p:animEffect transition="in" filter="blinds(horizontal)">
                                      <p:cBhvr>
                                        <p:cTn id="35" dur="500"/>
                                        <p:tgtEl>
                                          <p:spTgt spid="3380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3799"/>
                                        </p:tgtEl>
                                        <p:attrNameLst>
                                          <p:attrName>style.visibility</p:attrName>
                                        </p:attrNameLst>
                                      </p:cBhvr>
                                      <p:to>
                                        <p:strVal val="visible"/>
                                      </p:to>
                                    </p:set>
                                    <p:animEffect transition="in" filter="blinds(horizontal)">
                                      <p:cBhvr>
                                        <p:cTn id="38" dur="500"/>
                                        <p:tgtEl>
                                          <p:spTgt spid="3379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3801"/>
                                        </p:tgtEl>
                                        <p:attrNameLst>
                                          <p:attrName>style.visibility</p:attrName>
                                        </p:attrNameLst>
                                      </p:cBhvr>
                                      <p:to>
                                        <p:strVal val="visible"/>
                                      </p:to>
                                    </p:set>
                                    <p:animEffect transition="in" filter="blinds(horizontal)">
                                      <p:cBhvr>
                                        <p:cTn id="43" dur="500"/>
                                        <p:tgtEl>
                                          <p:spTgt spid="3380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3800"/>
                                        </p:tgtEl>
                                        <p:attrNameLst>
                                          <p:attrName>style.visibility</p:attrName>
                                        </p:attrNameLst>
                                      </p:cBhvr>
                                      <p:to>
                                        <p:strVal val="visible"/>
                                      </p:to>
                                    </p:set>
                                    <p:animEffect transition="in" filter="blinds(horizontal)">
                                      <p:cBhvr>
                                        <p:cTn id="4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ldLvl="0" animBg="1" autoUpdateAnimBg="0"/>
      <p:bldP spid="33798" grpId="0" bldLvl="0" animBg="1" autoUpdateAnimBg="0"/>
      <p:bldP spid="33799" grpId="0" bldLvl="0" animBg="1" autoUpdateAnimBg="0"/>
      <p:bldP spid="33800" grpId="0" bldLvl="0" animBg="1" autoUpdateAnimBg="0"/>
      <p:bldP spid="33805" grpId="0" autoUpdateAnimBg="0"/>
      <p:bldP spid="3380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p:txBody>
          <a:bodyPr/>
          <a:lstStyle/>
          <a:p>
            <a:r>
              <a:rPr lang="zh-CN" altLang="zh-CN"/>
              <a:t> </a:t>
            </a:r>
          </a:p>
        </p:txBody>
      </p:sp>
      <p:sp>
        <p:nvSpPr>
          <p:cNvPr id="33795" name="AutoShape 6"/>
          <p:cNvSpPr/>
          <p:nvPr/>
        </p:nvSpPr>
        <p:spPr bwMode="auto">
          <a:xfrm rot="5400000" flipH="1">
            <a:off x="-1714500" y="2411413"/>
            <a:ext cx="3448050" cy="2933700"/>
          </a:xfrm>
          <a:custGeom>
            <a:avLst/>
            <a:gdLst>
              <a:gd name="T0" fmla="*/ 10744 w 21600"/>
              <a:gd name="T1" fmla="*/ 10800 h 21600"/>
              <a:gd name="T2" fmla="*/ 10800 w 21600"/>
              <a:gd name="T3" fmla="*/ 10744 h 21600"/>
              <a:gd name="T4" fmla="*/ 10856 w 21600"/>
              <a:gd name="T5" fmla="*/ 10799 h 21600"/>
              <a:gd name="T6" fmla="*/ 21600 w 21600"/>
              <a:gd name="T7" fmla="*/ 10800 h 21600"/>
              <a:gd name="T8" fmla="*/ 10800 w 21600"/>
              <a:gd name="T9" fmla="*/ 0 h 21600"/>
              <a:gd name="T10" fmla="*/ 0 w 21600"/>
              <a:gd name="T11" fmla="*/ 108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77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99CC00">
              <a:alpha val="5607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buFont typeface="Arial" panose="020B0604020202020204" pitchFamily="34" charset="0"/>
              <a:buNone/>
            </a:pPr>
            <a:endParaRPr lang="zh-CN" altLang="zh-CN" u="sng"/>
          </a:p>
        </p:txBody>
      </p:sp>
      <p:sp>
        <p:nvSpPr>
          <p:cNvPr id="33796" name="AutoShape 5"/>
          <p:cNvSpPr/>
          <p:nvPr/>
        </p:nvSpPr>
        <p:spPr bwMode="auto">
          <a:xfrm rot="5400000">
            <a:off x="-2622550" y="1882775"/>
            <a:ext cx="5267325" cy="3984625"/>
          </a:xfrm>
          <a:custGeom>
            <a:avLst/>
            <a:gdLst>
              <a:gd name="T0" fmla="*/ 323 w 21600"/>
              <a:gd name="T1" fmla="*/ 10641 h 21600"/>
              <a:gd name="T2" fmla="*/ 10800 w 21600"/>
              <a:gd name="T3" fmla="*/ 322 h 21600"/>
              <a:gd name="T4" fmla="*/ 21276 w 21600"/>
              <a:gd name="T5" fmla="*/ 10641 h 21600"/>
              <a:gd name="T6" fmla="*/ 21598 w 21600"/>
              <a:gd name="T7" fmla="*/ 10636 h 21600"/>
              <a:gd name="T8" fmla="*/ 10799 w 21600"/>
              <a:gd name="T9" fmla="*/ 0 h 21600"/>
              <a:gd name="T10" fmla="*/ 1 w 21600"/>
              <a:gd name="T11" fmla="*/ 10636 h 21600"/>
              <a:gd name="T12" fmla="*/ 0 60000 65536"/>
              <a:gd name="T13" fmla="*/ 0 60000 65536"/>
              <a:gd name="T14" fmla="*/ 0 60000 65536"/>
              <a:gd name="T15" fmla="*/ 0 60000 65536"/>
              <a:gd name="T16" fmla="*/ 0 60000 65536"/>
              <a:gd name="T17" fmla="*/ 0 60000 65536"/>
              <a:gd name="T18" fmla="*/ 401 w 21600"/>
              <a:gd name="T19" fmla="*/ 0 h 21600"/>
              <a:gd name="T20" fmla="*/ 21199 w 21600"/>
              <a:gd name="T21" fmla="*/ 1362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rot="10800000" vert="eaVert" wrap="none" anchor="ctr"/>
          <a:lstStyle/>
          <a:p>
            <a:pPr>
              <a:buFont typeface="Arial" panose="020B0604020202020204" pitchFamily="34" charset="0"/>
              <a:buNone/>
            </a:pPr>
            <a:endParaRPr lang="zh-CN" altLang="zh-CN" u="sng"/>
          </a:p>
        </p:txBody>
      </p:sp>
      <p:sp>
        <p:nvSpPr>
          <p:cNvPr id="34821" name="AutoShape 9"/>
          <p:cNvSpPr>
            <a:spLocks noChangeArrowheads="1"/>
          </p:cNvSpPr>
          <p:nvPr/>
        </p:nvSpPr>
        <p:spPr bwMode="auto">
          <a:xfrm>
            <a:off x="1838325" y="1876425"/>
            <a:ext cx="6911975" cy="814388"/>
          </a:xfrm>
          <a:prstGeom prst="roundRect">
            <a:avLst>
              <a:gd name="adj" fmla="val 50000"/>
            </a:avLst>
          </a:prstGeom>
          <a:solidFill>
            <a:srgbClr val="CC9900">
              <a:alpha val="54117"/>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3000" b="1" dirty="0"/>
              <a:t>Recite  the diagoue </a:t>
            </a:r>
          </a:p>
        </p:txBody>
      </p:sp>
      <p:sp>
        <p:nvSpPr>
          <p:cNvPr id="34822" name="AutoShape 8"/>
          <p:cNvSpPr>
            <a:spLocks noChangeArrowheads="1"/>
          </p:cNvSpPr>
          <p:nvPr/>
        </p:nvSpPr>
        <p:spPr bwMode="auto">
          <a:xfrm>
            <a:off x="1955679" y="4465638"/>
            <a:ext cx="6769100" cy="814387"/>
          </a:xfrm>
          <a:prstGeom prst="roundRect">
            <a:avLst>
              <a:gd name="adj" fmla="val 50000"/>
            </a:avLst>
          </a:prstGeom>
          <a:solidFill>
            <a:srgbClr val="339966">
              <a:alpha val="56078"/>
            </a:srgbClr>
          </a:solidFill>
          <a:ln w="28575">
            <a:solidFill>
              <a:schemeClr val="bg2"/>
            </a:solidFill>
            <a:round/>
          </a:ln>
        </p:spPr>
        <p:txBody>
          <a:bodyPr wrap="none" anchor="ctr"/>
          <a:lstStyle/>
          <a:p>
            <a:pPr>
              <a:spcBef>
                <a:spcPct val="50000"/>
              </a:spcBef>
              <a:buFont typeface="Arial" panose="020B0604020202020204" pitchFamily="34" charset="0"/>
              <a:buNone/>
            </a:pPr>
            <a:r>
              <a:rPr lang="en-US" altLang="zh-CN" sz="2800" b="1" dirty="0"/>
              <a:t>Do the exercise book on page </a:t>
            </a:r>
            <a:r>
              <a:rPr lang="en-US" altLang="zh-CN" sz="2800" b="1" dirty="0" smtClean="0"/>
              <a:t>178  </a:t>
            </a:r>
            <a:endParaRPr lang="en-US" altLang="zh-CN" sz="2800" b="1" dirty="0"/>
          </a:p>
        </p:txBody>
      </p:sp>
      <p:pic>
        <p:nvPicPr>
          <p:cNvPr id="34823" name="Picture 3" descr="D:\花纹\儿童1.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260475" y="1962150"/>
            <a:ext cx="571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D:\花纹\儿童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547813" y="4378325"/>
            <a:ext cx="5000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矩形 5"/>
          <p:cNvSpPr>
            <a:spLocks noChangeArrowheads="1"/>
          </p:cNvSpPr>
          <p:nvPr/>
        </p:nvSpPr>
        <p:spPr bwMode="auto">
          <a:xfrm>
            <a:off x="250825" y="247650"/>
            <a:ext cx="8137525" cy="693738"/>
          </a:xfrm>
          <a:prstGeom prst="rect">
            <a:avLst/>
          </a:prstGeom>
          <a:noFill/>
          <a:ln w="9525">
            <a:noFill/>
            <a:miter lim="800000"/>
          </a:ln>
        </p:spPr>
        <p:txBody>
          <a:bodyPr>
            <a:spAutoFit/>
          </a:bodyPr>
          <a:lstStyle/>
          <a:p>
            <a:pPr>
              <a:buFont typeface="Arial" panose="020B0604020202020204" pitchFamily="34" charset="0"/>
              <a:buNone/>
              <a:defRPr/>
            </a:pPr>
            <a:r>
              <a:rPr lang="zh-CN" altLang="en-US" sz="3200" b="1" i="1" dirty="0">
                <a:effectLst>
                  <a:outerShdw blurRad="38100" dist="38100" dir="2700000" algn="tl">
                    <a:srgbClr val="C0C0C0"/>
                  </a:outerShdw>
                </a:effectLst>
                <a:latin typeface="Times New Roman" panose="02020603050405020304" pitchFamily="18" charset="0"/>
                <a:cs typeface="Arial" panose="020B0604020202020204" pitchFamily="34" charset="0"/>
              </a:rPr>
              <a:t>Homework</a:t>
            </a:r>
          </a:p>
        </p:txBody>
      </p:sp>
      <p:sp>
        <p:nvSpPr>
          <p:cNvPr id="34826" name="Text Box 14"/>
          <p:cNvSpPr txBox="1">
            <a:spLocks noChangeArrowheads="1"/>
          </p:cNvSpPr>
          <p:nvPr/>
        </p:nvSpPr>
        <p:spPr bwMode="auto">
          <a:xfrm>
            <a:off x="0" y="3602038"/>
            <a:ext cx="1403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2000" b="1" dirty="0">
                <a:latin typeface="Times New Roman" panose="02020603050405020304" pitchFamily="18" charset="0"/>
              </a:rPr>
              <a:t>homework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0-#ppt_w/2"/>
                                          </p:val>
                                        </p:tav>
                                        <p:tav tm="100000">
                                          <p:val>
                                            <p:strVal val="#ppt_x"/>
                                          </p:val>
                                        </p:tav>
                                      </p:tavLst>
                                    </p:anim>
                                    <p:anim calcmode="lin" valueType="num">
                                      <p:cBhvr additive="base">
                                        <p:cTn id="8" dur="500" fill="hold"/>
                                        <p:tgtEl>
                                          <p:spTgt spid="348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34826"/>
                                        </p:tgtEl>
                                        <p:attrNameLst>
                                          <p:attrName>style.visibility</p:attrName>
                                        </p:attrNameLst>
                                      </p:cBhvr>
                                      <p:to>
                                        <p:strVal val="visible"/>
                                      </p:to>
                                    </p:set>
                                    <p:anim calcmode="lin" valueType="num">
                                      <p:cBhvr>
                                        <p:cTn id="12" dur="1000" fill="hold"/>
                                        <p:tgtEl>
                                          <p:spTgt spid="34826"/>
                                        </p:tgtEl>
                                        <p:attrNameLst>
                                          <p:attrName>ppt_x</p:attrName>
                                        </p:attrNameLst>
                                      </p:cBhvr>
                                      <p:tavLst>
                                        <p:tav tm="0">
                                          <p:val>
                                            <p:strVal val="#ppt_x-.2"/>
                                          </p:val>
                                        </p:tav>
                                        <p:tav tm="100000">
                                          <p:val>
                                            <p:strVal val="#ppt_x"/>
                                          </p:val>
                                        </p:tav>
                                      </p:tavLst>
                                    </p:anim>
                                    <p:anim calcmode="lin" valueType="num">
                                      <p:cBhvr>
                                        <p:cTn id="13" dur="1000" fill="hold"/>
                                        <p:tgtEl>
                                          <p:spTgt spid="348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26"/>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4823"/>
                                        </p:tgtEl>
                                        <p:attrNameLst>
                                          <p:attrName>style.visibility</p:attrName>
                                        </p:attrNameLst>
                                      </p:cBhvr>
                                      <p:to>
                                        <p:strVal val="visible"/>
                                      </p:to>
                                    </p:set>
                                    <p:animEffect transition="in" filter="wipe(down)">
                                      <p:cBhvr>
                                        <p:cTn id="18" dur="500"/>
                                        <p:tgtEl>
                                          <p:spTgt spid="34823"/>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wipe(down)">
                                      <p:cBhvr>
                                        <p:cTn id="22" dur="500"/>
                                        <p:tgtEl>
                                          <p:spTgt spid="348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wipe(down)">
                                      <p:cBhvr>
                                        <p:cTn id="27" dur="500"/>
                                        <p:tgtEl>
                                          <p:spTgt spid="348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822"/>
                                        </p:tgtEl>
                                        <p:attrNameLst>
                                          <p:attrName>style.visibility</p:attrName>
                                        </p:attrNameLst>
                                      </p:cBhvr>
                                      <p:to>
                                        <p:strVal val="visible"/>
                                      </p:to>
                                    </p:set>
                                    <p:animEffect transition="in" filter="wipe(down)">
                                      <p:cBhvr>
                                        <p:cTn id="30"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animBg="1" autoUpdateAnimBg="0"/>
      <p:bldP spid="34822" grpId="0" bldLvl="0" animBg="1" autoUpdateAnimBg="0"/>
      <p:bldP spid="34825" grpId="0" autoUpdateAnimBg="0"/>
      <p:bldP spid="348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250825" y="238125"/>
            <a:ext cx="7848600" cy="866775"/>
          </a:xfrm>
        </p:spPr>
        <p:txBody>
          <a:bodyPr/>
          <a:lstStyle/>
          <a:p>
            <a:r>
              <a:rPr lang="en-US" altLang="zh-CN" sz="6000" b="1" dirty="0">
                <a:solidFill>
                  <a:schemeClr val="tx1"/>
                </a:solidFill>
                <a:effectLst>
                  <a:outerShdw blurRad="38100" dist="38100" dir="2700000" algn="tl">
                    <a:srgbClr val="C0C0C0"/>
                  </a:outerShdw>
                </a:effectLst>
                <a:cs typeface="Arial" panose="020B0604020202020204" pitchFamily="34" charset="0"/>
              </a:rPr>
              <a:t>Campus life</a:t>
            </a:r>
          </a:p>
        </p:txBody>
      </p:sp>
      <p:sp>
        <p:nvSpPr>
          <p:cNvPr id="6147" name="AutoShape 3"/>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6148" name="AutoShape 4"/>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6149" name="AutoShape 5"/>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6150" name="AutoShape 6"/>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6151" name="AutoShape 7"/>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6152" name="AutoShape 8"/>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Pronunciation and speaking</a:t>
            </a:r>
          </a:p>
        </p:txBody>
      </p:sp>
      <p:sp>
        <p:nvSpPr>
          <p:cNvPr id="6153" name="Text Box 10">
            <a:hlinkClick r:id="rId2"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7178" name="Rectangle 12"/>
          <p:cNvSpPr>
            <a:spLocks noChangeArrowheads="1"/>
          </p:cNvSpPr>
          <p:nvPr/>
        </p:nvSpPr>
        <p:spPr bwMode="auto">
          <a:xfrm>
            <a:off x="3852863" y="6016625"/>
            <a:ext cx="3240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800" b="1" dirty="0">
                <a:latin typeface="Times New Roman" panose="02020603050405020304" pitchFamily="18" charset="0"/>
              </a:rPr>
              <a:t>Four years later…</a:t>
            </a:r>
          </a:p>
        </p:txBody>
      </p:sp>
      <p:pic>
        <p:nvPicPr>
          <p:cNvPr id="7179" name="Picture 14" descr="4"/>
          <p:cNvPicPr>
            <a:picLocks noChangeAspect="1" noChangeArrowheads="1"/>
          </p:cNvPicPr>
          <p:nvPr/>
        </p:nvPicPr>
        <p:blipFill>
          <a:blip r:embed="rId3"/>
          <a:srcRect/>
          <a:stretch>
            <a:fillRect/>
          </a:stretch>
        </p:blipFill>
        <p:spPr bwMode="auto">
          <a:xfrm>
            <a:off x="5292725" y="1274763"/>
            <a:ext cx="36004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p:cNvPicPr>
            <a:picLocks noChangeAspect="1" noChangeArrowheads="1"/>
          </p:cNvPicPr>
          <p:nvPr/>
        </p:nvPicPr>
        <p:blipFill>
          <a:blip r:embed="rId4" cstate="email"/>
          <a:srcRect/>
          <a:stretch>
            <a:fillRect/>
          </a:stretch>
        </p:blipFill>
        <p:spPr bwMode="auto">
          <a:xfrm>
            <a:off x="1763713" y="1271588"/>
            <a:ext cx="3455987"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9"/>
                                        </p:tgtEl>
                                        <p:attrNameLst>
                                          <p:attrName>style.visibility</p:attrName>
                                        </p:attrNameLst>
                                      </p:cBhvr>
                                      <p:to>
                                        <p:strVal val="visible"/>
                                      </p:to>
                                    </p:set>
                                    <p:anim to="" calcmode="lin" valueType="num">
                                      <p:cBhvr>
                                        <p:cTn id="7" dur="1" fill="hold"/>
                                        <p:tgtEl>
                                          <p:spTgt spid="7179"/>
                                        </p:tgtEl>
                                      </p:cBhvr>
                                    </p:anim>
                                  </p:childTnLst>
                                </p:cTn>
                              </p:par>
                              <p:par>
                                <p:cTn id="8" presetID="24" presetClass="entr" presetSubtype="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 to="" calcmode="lin" valueType="num">
                                      <p:cBhvr>
                                        <p:cTn id="10" dur="1" fill="hold"/>
                                        <p:tgtEl>
                                          <p:spTgt spid="717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250825" y="238125"/>
            <a:ext cx="7848600" cy="866775"/>
          </a:xfrm>
        </p:spPr>
        <p:txBody>
          <a:bodyPr/>
          <a:lstStyle/>
          <a:p>
            <a:r>
              <a:rPr lang="en-US" altLang="zh-CN" sz="6000" b="1" dirty="0">
                <a:solidFill>
                  <a:schemeClr val="tx1"/>
                </a:solidFill>
                <a:effectLst>
                  <a:outerShdw blurRad="38100" dist="38100" dir="2700000" algn="tl">
                    <a:srgbClr val="C0C0C0"/>
                  </a:outerShdw>
                </a:effectLst>
                <a:cs typeface="Arial" panose="020B0604020202020204" pitchFamily="34" charset="0"/>
              </a:rPr>
              <a:t>Campus life</a:t>
            </a:r>
          </a:p>
        </p:txBody>
      </p:sp>
      <p:sp>
        <p:nvSpPr>
          <p:cNvPr id="7171" name="AutoShape 5"/>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8196" name="AutoShape 6"/>
          <p:cNvSpPr>
            <a:spLocks noChangeArrowheads="1"/>
          </p:cNvSpPr>
          <p:nvPr/>
        </p:nvSpPr>
        <p:spPr bwMode="auto">
          <a:xfrm>
            <a:off x="2627313" y="1357313"/>
            <a:ext cx="1655762" cy="431800"/>
          </a:xfrm>
          <a:prstGeom prst="roundRect">
            <a:avLst>
              <a:gd name="adj" fmla="val 11921"/>
            </a:avLst>
          </a:prstGeom>
          <a:solidFill>
            <a:srgbClr val="99CC00"/>
          </a:solidFill>
          <a:ln w="25400" cmpd="sng">
            <a:solidFill>
              <a:srgbClr val="FEFFFF"/>
            </a:solidFill>
            <a:round/>
          </a:ln>
          <a:effectLst>
            <a:outerShdw dist="53882" dir="2700000" algn="ctr" rotWithShape="0">
              <a:srgbClr val="000000">
                <a:alpha val="50000"/>
              </a:srgbClr>
            </a:outerShdw>
          </a:effectLst>
        </p:spPr>
        <p:txBody>
          <a:bodyPr wrap="none" anchor="ctr"/>
          <a:lstStyle/>
          <a:p>
            <a:pPr algn="ctr">
              <a:spcBef>
                <a:spcPct val="50000"/>
              </a:spcBef>
              <a:buFont typeface="Arial" panose="020B0604020202020204" pitchFamily="34" charset="0"/>
              <a:buNone/>
              <a:defRPr/>
            </a:pPr>
            <a:r>
              <a:rPr lang="en-US" b="1" dirty="0"/>
              <a:t>Before</a:t>
            </a:r>
            <a:endParaRPr lang="en-US" sz="4000" b="1" dirty="0">
              <a:latin typeface="Times New Roman" panose="02020603050405020304" pitchFamily="18" charset="0"/>
            </a:endParaRPr>
          </a:p>
        </p:txBody>
      </p:sp>
      <p:sp>
        <p:nvSpPr>
          <p:cNvPr id="8197" name="AutoShape 7"/>
          <p:cNvSpPr>
            <a:spLocks noChangeArrowheads="1"/>
          </p:cNvSpPr>
          <p:nvPr/>
        </p:nvSpPr>
        <p:spPr bwMode="auto">
          <a:xfrm>
            <a:off x="6300788" y="1357313"/>
            <a:ext cx="1655762" cy="431800"/>
          </a:xfrm>
          <a:prstGeom prst="roundRect">
            <a:avLst>
              <a:gd name="adj" fmla="val 11921"/>
            </a:avLst>
          </a:prstGeom>
          <a:solidFill>
            <a:srgbClr val="808080"/>
          </a:solidFill>
          <a:ln w="25400" cmpd="sng">
            <a:solidFill>
              <a:srgbClr val="FEFFFF"/>
            </a:solidFill>
            <a:round/>
          </a:ln>
          <a:effectLst>
            <a:outerShdw dist="53882" dir="2700000" algn="ctr" rotWithShape="0">
              <a:srgbClr val="000000">
                <a:alpha val="50000"/>
              </a:srgbClr>
            </a:outerShdw>
          </a:effectLst>
        </p:spPr>
        <p:txBody>
          <a:bodyPr wrap="none" anchor="ctr"/>
          <a:lstStyle/>
          <a:p>
            <a:pPr algn="ctr">
              <a:spcBef>
                <a:spcPct val="50000"/>
              </a:spcBef>
              <a:buFont typeface="Arial" panose="020B0604020202020204" pitchFamily="34" charset="0"/>
              <a:buNone/>
              <a:defRPr/>
            </a:pPr>
            <a:r>
              <a:rPr lang="en-US" b="1" dirty="0"/>
              <a:t>After</a:t>
            </a:r>
            <a:endParaRPr lang="en-US" sz="4000" b="1" dirty="0">
              <a:latin typeface="Times New Roman" panose="02020603050405020304" pitchFamily="18" charset="0"/>
            </a:endParaRPr>
          </a:p>
        </p:txBody>
      </p:sp>
      <p:sp>
        <p:nvSpPr>
          <p:cNvPr id="7174" name="AutoShape 8"/>
          <p:cNvSpPr>
            <a:spLocks noChangeArrowheads="1"/>
          </p:cNvSpPr>
          <p:nvPr/>
        </p:nvSpPr>
        <p:spPr bwMode="auto">
          <a:xfrm>
            <a:off x="5292725" y="1271588"/>
            <a:ext cx="3600450" cy="5176837"/>
          </a:xfrm>
          <a:prstGeom prst="roundRect">
            <a:avLst>
              <a:gd name="adj" fmla="val 16667"/>
            </a:avLst>
          </a:prstGeom>
          <a:noFill/>
          <a:ln w="28575">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pPr>
              <a:buFont typeface="Arial" panose="020B0604020202020204" pitchFamily="34" charset="0"/>
              <a:buNone/>
            </a:pPr>
            <a:endParaRPr lang="zh-CN" altLang="zh-CN" u="sng"/>
          </a:p>
        </p:txBody>
      </p:sp>
      <p:sp>
        <p:nvSpPr>
          <p:cNvPr id="7175" name="AutoShape 9"/>
          <p:cNvSpPr>
            <a:spLocks noChangeArrowheads="1"/>
          </p:cNvSpPr>
          <p:nvPr/>
        </p:nvSpPr>
        <p:spPr bwMode="auto">
          <a:xfrm>
            <a:off x="1763713" y="1271588"/>
            <a:ext cx="3384550" cy="5176837"/>
          </a:xfrm>
          <a:prstGeom prst="roundRect">
            <a:avLst>
              <a:gd name="adj" fmla="val 16667"/>
            </a:avLst>
          </a:prstGeom>
          <a:noFill/>
          <a:ln w="28575">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pPr>
              <a:buFont typeface="Arial" panose="020B0604020202020204" pitchFamily="34" charset="0"/>
              <a:buNone/>
            </a:pPr>
            <a:endParaRPr lang="zh-CN" altLang="zh-CN" u="sng"/>
          </a:p>
        </p:txBody>
      </p:sp>
      <p:sp>
        <p:nvSpPr>
          <p:cNvPr id="7176" name="AutoShape 10"/>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7177" name="AutoShape 12"/>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7178" name="AutoShape 13"/>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7179" name="AutoShape 14"/>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7180" name="AutoShape 15"/>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sz="1600"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Pronunciation and speaking</a:t>
            </a:r>
          </a:p>
          <a:p>
            <a:pPr algn="ctr" eaLnBrk="0" hangingPunct="0">
              <a:buFont typeface="Arial" panose="020B0604020202020204" pitchFamily="34" charset="0"/>
              <a:buNone/>
            </a:pPr>
            <a:endParaRPr lang="en-US" altLang="zh-CN" b="1" dirty="0">
              <a:solidFill>
                <a:srgbClr val="FFFF99"/>
              </a:solidFill>
            </a:endParaRPr>
          </a:p>
        </p:txBody>
      </p:sp>
      <p:sp>
        <p:nvSpPr>
          <p:cNvPr id="8205" name="Text Box 16"/>
          <p:cNvSpPr txBox="1">
            <a:spLocks noChangeArrowheads="1"/>
          </p:cNvSpPr>
          <p:nvPr/>
        </p:nvSpPr>
        <p:spPr bwMode="auto">
          <a:xfrm>
            <a:off x="2124075" y="5843588"/>
            <a:ext cx="25193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2400" b="1" dirty="0"/>
              <a:t>clean &amp; tidy </a:t>
            </a:r>
          </a:p>
        </p:txBody>
      </p:sp>
      <p:sp>
        <p:nvSpPr>
          <p:cNvPr id="8206" name="Text Box 17"/>
          <p:cNvSpPr txBox="1">
            <a:spLocks noChangeArrowheads="1"/>
          </p:cNvSpPr>
          <p:nvPr/>
        </p:nvSpPr>
        <p:spPr bwMode="auto">
          <a:xfrm>
            <a:off x="5867400" y="5843588"/>
            <a:ext cx="25193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2400" b="1" dirty="0"/>
              <a:t>dirty &amp; messy </a:t>
            </a:r>
          </a:p>
        </p:txBody>
      </p:sp>
      <p:pic>
        <p:nvPicPr>
          <p:cNvPr id="8207" name="Picture 18" descr="1"/>
          <p:cNvPicPr>
            <a:picLocks noChangeAspect="1" noChangeArrowheads="1"/>
          </p:cNvPicPr>
          <p:nvPr/>
        </p:nvPicPr>
        <p:blipFill>
          <a:blip r:embed="rId2" cstate="email"/>
          <a:srcRect/>
          <a:stretch>
            <a:fillRect/>
          </a:stretch>
        </p:blipFill>
        <p:spPr bwMode="auto">
          <a:xfrm>
            <a:off x="1908175" y="1962150"/>
            <a:ext cx="309086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20">
            <a:hlinkClick r:id="rId3"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pic>
        <p:nvPicPr>
          <p:cNvPr id="7185" name="Picture 17"/>
          <p:cNvPicPr>
            <a:picLocks noChangeAspect="1" noChangeArrowheads="1"/>
          </p:cNvPicPr>
          <p:nvPr/>
        </p:nvPicPr>
        <p:blipFill>
          <a:blip r:embed="rId4"/>
          <a:srcRect/>
          <a:stretch>
            <a:fillRect/>
          </a:stretch>
        </p:blipFill>
        <p:spPr bwMode="auto">
          <a:xfrm>
            <a:off x="1836738" y="1962150"/>
            <a:ext cx="32400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p:cNvPicPr>
            <a:picLocks noChangeAspect="1" noChangeArrowheads="1"/>
          </p:cNvPicPr>
          <p:nvPr/>
        </p:nvPicPr>
        <p:blipFill>
          <a:blip r:embed="rId5" cstate="email"/>
          <a:srcRect/>
          <a:stretch>
            <a:fillRect/>
          </a:stretch>
        </p:blipFill>
        <p:spPr bwMode="auto">
          <a:xfrm>
            <a:off x="5367338" y="1962150"/>
            <a:ext cx="345598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ox(in)">
                                      <p:cBhvr>
                                        <p:cTn id="10" dur="500"/>
                                        <p:tgtEl>
                                          <p:spTgt spid="8197"/>
                                        </p:tgtEl>
                                      </p:cBhvr>
                                    </p:animEffect>
                                  </p:childTnLst>
                                </p:cTn>
                              </p:par>
                              <p:par>
                                <p:cTn id="11" presetID="4" presetClass="entr" presetSubtype="16" fill="hold" nodeType="withEffect">
                                  <p:stCondLst>
                                    <p:cond delay="0"/>
                                  </p:stCondLst>
                                  <p:childTnLst>
                                    <p:set>
                                      <p:cBhvr>
                                        <p:cTn id="12" dur="1" fill="hold">
                                          <p:stCondLst>
                                            <p:cond delay="0"/>
                                          </p:stCondLst>
                                        </p:cTn>
                                        <p:tgtEl>
                                          <p:spTgt spid="8207"/>
                                        </p:tgtEl>
                                        <p:attrNameLst>
                                          <p:attrName>style.visibility</p:attrName>
                                        </p:attrNameLst>
                                      </p:cBhvr>
                                      <p:to>
                                        <p:strVal val="visible"/>
                                      </p:to>
                                    </p:set>
                                    <p:animEffect transition="in" filter="box(in)">
                                      <p:cBhvr>
                                        <p:cTn id="13" dur="500"/>
                                        <p:tgtEl>
                                          <p:spTgt spid="820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205"/>
                                        </p:tgtEl>
                                        <p:attrNameLst>
                                          <p:attrName>style.visibility</p:attrName>
                                        </p:attrNameLst>
                                      </p:cBhvr>
                                      <p:to>
                                        <p:strVal val="visible"/>
                                      </p:to>
                                    </p:set>
                                    <p:anim calcmode="discrete" valueType="clr">
                                      <p:cBhvr override="childStyle">
                                        <p:cTn id="18" dur="80"/>
                                        <p:tgtEl>
                                          <p:spTgt spid="820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205"/>
                                        </p:tgtEl>
                                        <p:attrNameLst>
                                          <p:attrName>fillcolor</p:attrName>
                                        </p:attrNameLst>
                                      </p:cBhvr>
                                      <p:tavLst>
                                        <p:tav tm="0">
                                          <p:val>
                                            <p:clrVal>
                                              <a:schemeClr val="accent2"/>
                                            </p:clrVal>
                                          </p:val>
                                        </p:tav>
                                        <p:tav tm="50000">
                                          <p:val>
                                            <p:clrVal>
                                              <a:schemeClr val="hlink"/>
                                            </p:clrVal>
                                          </p:val>
                                        </p:tav>
                                      </p:tavLst>
                                    </p:anim>
                                    <p:set>
                                      <p:cBhvr>
                                        <p:cTn id="20" dur="80"/>
                                        <p:tgtEl>
                                          <p:spTgt spid="820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206"/>
                                        </p:tgtEl>
                                        <p:attrNameLst>
                                          <p:attrName>style.visibility</p:attrName>
                                        </p:attrNameLst>
                                      </p:cBhvr>
                                      <p:to>
                                        <p:strVal val="visible"/>
                                      </p:to>
                                    </p:set>
                                    <p:anim calcmode="discrete" valueType="clr">
                                      <p:cBhvr override="childStyle">
                                        <p:cTn id="25" dur="80"/>
                                        <p:tgtEl>
                                          <p:spTgt spid="820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206"/>
                                        </p:tgtEl>
                                        <p:attrNameLst>
                                          <p:attrName>fillcolor</p:attrName>
                                        </p:attrNameLst>
                                      </p:cBhvr>
                                      <p:tavLst>
                                        <p:tav tm="0">
                                          <p:val>
                                            <p:clrVal>
                                              <a:schemeClr val="accent2"/>
                                            </p:clrVal>
                                          </p:val>
                                        </p:tav>
                                        <p:tav tm="50000">
                                          <p:val>
                                            <p:clrVal>
                                              <a:schemeClr val="hlink"/>
                                            </p:clrVal>
                                          </p:val>
                                        </p:tav>
                                      </p:tavLst>
                                    </p:anim>
                                    <p:set>
                                      <p:cBhvr>
                                        <p:cTn id="27" dur="80"/>
                                        <p:tgtEl>
                                          <p:spTgt spid="8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205" grpId="0" autoUpdateAnimBg="0"/>
      <p:bldP spid="820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250825" y="238125"/>
            <a:ext cx="7848600" cy="866775"/>
          </a:xfrm>
        </p:spPr>
        <p:txBody>
          <a:bodyPr/>
          <a:lstStyle/>
          <a:p>
            <a:r>
              <a:rPr lang="en-US" altLang="zh-CN" sz="6000" b="1" dirty="0">
                <a:solidFill>
                  <a:schemeClr val="tx1"/>
                </a:solidFill>
                <a:effectLst>
                  <a:outerShdw blurRad="38100" dist="38100" dir="2700000" algn="tl">
                    <a:srgbClr val="C0C0C0"/>
                  </a:outerShdw>
                </a:effectLst>
                <a:cs typeface="Arial" panose="020B0604020202020204" pitchFamily="34" charset="0"/>
              </a:rPr>
              <a:t>A Slideshow</a:t>
            </a:r>
          </a:p>
        </p:txBody>
      </p:sp>
      <p:sp>
        <p:nvSpPr>
          <p:cNvPr id="8195" name="AutoShape 3"/>
          <p:cNvSpPr>
            <a:spLocks noChangeArrowheads="1"/>
          </p:cNvSpPr>
          <p:nvPr/>
        </p:nvSpPr>
        <p:spPr bwMode="auto">
          <a:xfrm>
            <a:off x="1619250" y="1187450"/>
            <a:ext cx="7400925" cy="5437188"/>
          </a:xfrm>
          <a:prstGeom prst="roundRect">
            <a:avLst>
              <a:gd name="adj" fmla="val 3273"/>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pic>
        <p:nvPicPr>
          <p:cNvPr id="9220" name="Picture 4" descr="poster"/>
          <p:cNvPicPr>
            <a:picLocks noChangeAspect="1" noChangeArrowheads="1"/>
          </p:cNvPicPr>
          <p:nvPr/>
        </p:nvPicPr>
        <p:blipFill>
          <a:blip r:embed="rId2"/>
          <a:srcRect/>
          <a:stretch>
            <a:fillRect/>
          </a:stretch>
        </p:blipFill>
        <p:spPr bwMode="auto">
          <a:xfrm>
            <a:off x="3132138" y="1444625"/>
            <a:ext cx="4319587"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2376629"/>
          <p:cNvPicPr>
            <a:picLocks noChangeAspect="1" noChangeArrowheads="1"/>
          </p:cNvPicPr>
          <p:nvPr/>
        </p:nvPicPr>
        <p:blipFill>
          <a:blip r:embed="rId3" cstate="email"/>
          <a:srcRect/>
          <a:stretch>
            <a:fillRect/>
          </a:stretch>
        </p:blipFill>
        <p:spPr bwMode="auto">
          <a:xfrm rot="-928400">
            <a:off x="2051050" y="4722813"/>
            <a:ext cx="1439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Storytelling"/>
          <p:cNvPicPr>
            <a:picLocks noChangeAspect="1" noChangeArrowheads="1"/>
          </p:cNvPicPr>
          <p:nvPr/>
        </p:nvPicPr>
        <p:blipFill>
          <a:blip r:embed="rId4"/>
          <a:srcRect/>
          <a:stretch>
            <a:fillRect/>
          </a:stretch>
        </p:blipFill>
        <p:spPr bwMode="auto">
          <a:xfrm rot="-338161">
            <a:off x="6877050" y="1014413"/>
            <a:ext cx="21320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8"/>
          <p:cNvSpPr>
            <a:spLocks noChangeArrowheads="1"/>
          </p:cNvSpPr>
          <p:nvPr/>
        </p:nvSpPr>
        <p:spPr bwMode="auto">
          <a:xfrm>
            <a:off x="107950" y="1187450"/>
            <a:ext cx="1439863" cy="5437188"/>
          </a:xfrm>
          <a:prstGeom prst="roundRect">
            <a:avLst>
              <a:gd name="adj" fmla="val 10417"/>
            </a:avLst>
          </a:prstGeom>
          <a:noFill/>
          <a:ln w="25400">
            <a:solidFill>
              <a:srgbClr val="0080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buFont typeface="Arial" panose="020B0604020202020204" pitchFamily="34" charset="0"/>
              <a:buNone/>
            </a:pPr>
            <a:endParaRPr lang="zh-CN" altLang="zh-CN" sz="1600" b="1">
              <a:solidFill>
                <a:schemeClr val="tx2"/>
              </a:solidFill>
            </a:endParaRPr>
          </a:p>
        </p:txBody>
      </p:sp>
      <p:sp>
        <p:nvSpPr>
          <p:cNvPr id="8200" name="AutoShape 10"/>
          <p:cNvSpPr>
            <a:spLocks noChangeArrowheads="1"/>
          </p:cNvSpPr>
          <p:nvPr/>
        </p:nvSpPr>
        <p:spPr bwMode="auto">
          <a:xfrm>
            <a:off x="179388" y="2135188"/>
            <a:ext cx="1296987" cy="949325"/>
          </a:xfrm>
          <a:prstGeom prst="roundRect">
            <a:avLst>
              <a:gd name="adj" fmla="val 10417"/>
            </a:avLst>
          </a:prstGeom>
          <a:solidFill>
            <a:srgbClr val="99CC00"/>
          </a:solidFill>
          <a:ln w="25400">
            <a:solidFill>
              <a:srgbClr val="FF0000"/>
            </a:solidFill>
            <a:round/>
          </a:ln>
        </p:spPr>
        <p:txBody>
          <a:bodyPr anchor="ctr"/>
          <a:lstStyle/>
          <a:p>
            <a:pPr algn="ctr" eaLnBrk="0" hangingPunct="0">
              <a:buFont typeface="Arial" panose="020B0604020202020204" pitchFamily="34" charset="0"/>
              <a:buNone/>
            </a:pPr>
            <a:r>
              <a:rPr lang="en-US" altLang="zh-CN" sz="2400" b="1" dirty="0">
                <a:solidFill>
                  <a:srgbClr val="FF3300"/>
                </a:solidFill>
                <a:latin typeface="Monotype Corsiva" panose="03010101010201010101" pitchFamily="66" charset="0"/>
              </a:rPr>
              <a:t>Lead-in</a:t>
            </a:r>
          </a:p>
        </p:txBody>
      </p:sp>
      <p:sp>
        <p:nvSpPr>
          <p:cNvPr id="8201" name="AutoShape 11"/>
          <p:cNvSpPr>
            <a:spLocks noChangeArrowheads="1"/>
          </p:cNvSpPr>
          <p:nvPr/>
        </p:nvSpPr>
        <p:spPr bwMode="auto">
          <a:xfrm>
            <a:off x="179388" y="3255963"/>
            <a:ext cx="1296987" cy="950912"/>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Text Study</a:t>
            </a:r>
          </a:p>
        </p:txBody>
      </p:sp>
      <p:sp>
        <p:nvSpPr>
          <p:cNvPr id="8202" name="AutoShape 12"/>
          <p:cNvSpPr>
            <a:spLocks noChangeArrowheads="1"/>
          </p:cNvSpPr>
          <p:nvPr/>
        </p:nvSpPr>
        <p:spPr bwMode="auto">
          <a:xfrm>
            <a:off x="179388" y="4378325"/>
            <a:ext cx="1295400" cy="950913"/>
          </a:xfrm>
          <a:prstGeom prst="roundRect">
            <a:avLst>
              <a:gd name="adj" fmla="val 10417"/>
            </a:avLst>
          </a:prstGeom>
          <a:solidFill>
            <a:srgbClr val="99CC00"/>
          </a:solidFill>
          <a:ln w="12700">
            <a:solidFill>
              <a:schemeClr val="tx1"/>
            </a:solidFill>
            <a:round/>
          </a:ln>
        </p:spPr>
        <p:txBody>
          <a:bodyPr anchor="ctr"/>
          <a:lstStyle/>
          <a:p>
            <a:pPr algn="ctr" eaLnBrk="0" hangingPunct="0">
              <a:buFont typeface="Arial" panose="020B0604020202020204" pitchFamily="34" charset="0"/>
              <a:buNone/>
            </a:pPr>
            <a:r>
              <a:rPr lang="en-US" altLang="zh-CN" sz="2000" b="1" dirty="0">
                <a:solidFill>
                  <a:srgbClr val="FFFF99"/>
                </a:solidFill>
                <a:latin typeface="Monotype Corsiva" panose="03010101010201010101" pitchFamily="66" charset="0"/>
              </a:rPr>
              <a:t>Assignment</a:t>
            </a:r>
          </a:p>
        </p:txBody>
      </p:sp>
      <p:sp>
        <p:nvSpPr>
          <p:cNvPr id="8203" name="Text Box 14">
            <a:hlinkClick r:id="rId5" action="ppaction://hlinksldjump"/>
          </p:cNvPr>
          <p:cNvSpPr txBox="1">
            <a:spLocks noChangeArrowheads="1"/>
          </p:cNvSpPr>
          <p:nvPr/>
        </p:nvSpPr>
        <p:spPr bwMode="auto">
          <a:xfrm>
            <a:off x="250825" y="1357313"/>
            <a:ext cx="12239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pPr>
            <a:r>
              <a:rPr lang="en-US" altLang="zh-CN" sz="2800" b="1" dirty="0">
                <a:latin typeface="Times New Roman" panose="02020603050405020304" pitchFamily="18" charset="0"/>
              </a:rPr>
              <a:t>Tasks</a:t>
            </a:r>
          </a:p>
        </p:txBody>
      </p:sp>
      <p:sp>
        <p:nvSpPr>
          <p:cNvPr id="8204" name="AutoShape 15"/>
          <p:cNvSpPr>
            <a:spLocks noChangeArrowheads="1"/>
          </p:cNvSpPr>
          <p:nvPr/>
        </p:nvSpPr>
        <p:spPr bwMode="auto">
          <a:xfrm>
            <a:off x="179388" y="5500688"/>
            <a:ext cx="1296987" cy="947737"/>
          </a:xfrm>
          <a:prstGeom prst="roundRect">
            <a:avLst>
              <a:gd name="adj" fmla="val 10417"/>
            </a:avLst>
          </a:prstGeom>
          <a:solidFill>
            <a:srgbClr val="99CC00"/>
          </a:solidFill>
          <a:ln w="6350">
            <a:solidFill>
              <a:schemeClr val="tx1"/>
            </a:solidFill>
            <a:round/>
          </a:ln>
        </p:spPr>
        <p:txBody>
          <a:bodyPr anchor="ctr"/>
          <a:lstStyle/>
          <a:p>
            <a:pPr algn="ctr" eaLnBrk="0" hangingPunct="0">
              <a:buFont typeface="Arial" panose="020B0604020202020204" pitchFamily="34" charset="0"/>
              <a:buNone/>
            </a:pPr>
            <a:endParaRPr lang="en-US" altLang="zh-CN" sz="1600" b="1" dirty="0">
              <a:solidFill>
                <a:srgbClr val="FFFF99"/>
              </a:solidFill>
              <a:latin typeface="Monotype Corsiva" panose="03010101010201010101" pitchFamily="66" charset="0"/>
            </a:endParaRPr>
          </a:p>
          <a:p>
            <a:pPr algn="ctr" eaLnBrk="0" hangingPunct="0">
              <a:buFont typeface="Arial" panose="020B0604020202020204" pitchFamily="34" charset="0"/>
              <a:buNone/>
            </a:pPr>
            <a:endParaRPr lang="en-US" altLang="zh-CN" sz="1600" b="1" dirty="0">
              <a:solidFill>
                <a:srgbClr val="FFFF99"/>
              </a:solidFill>
              <a:latin typeface="Monotype Corsiva" panose="03010101010201010101" pitchFamily="66" charset="0"/>
            </a:endParaRPr>
          </a:p>
          <a:p>
            <a:pPr algn="ctr" eaLnBrk="0" hangingPunct="0">
              <a:buFont typeface="Arial" panose="020B0604020202020204" pitchFamily="34" charset="0"/>
              <a:buNone/>
            </a:pPr>
            <a:r>
              <a:rPr lang="en-US" altLang="zh-CN" sz="1600" b="1" dirty="0">
                <a:solidFill>
                  <a:srgbClr val="FFFF99"/>
                </a:solidFill>
                <a:latin typeface="Monotype Corsiva" panose="03010101010201010101" pitchFamily="66" charset="0"/>
              </a:rPr>
              <a:t>Pronunciation and speaking</a:t>
            </a:r>
          </a:p>
          <a:p>
            <a:pPr algn="ctr" eaLnBrk="0" hangingPunct="0">
              <a:buFont typeface="Arial" panose="020B0604020202020204" pitchFamily="34" charset="0"/>
              <a:buNone/>
            </a:pPr>
            <a:endParaRPr lang="en-US" altLang="zh-CN" b="1" dirty="0">
              <a:solidFill>
                <a:srgbClr val="FFFF99"/>
              </a:solidFill>
            </a:endParaRPr>
          </a:p>
          <a:p>
            <a:pPr algn="ctr" eaLnBrk="0" hangingPunct="0">
              <a:buFont typeface="Arial" panose="020B0604020202020204" pitchFamily="34" charset="0"/>
              <a:buNone/>
            </a:pPr>
            <a:endParaRPr lang="en-US" altLang="zh-CN" b="1" dirty="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1000"/>
                                        <p:tgtEl>
                                          <p:spTgt spid="9220"/>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wedge">
                                      <p:cBhvr>
                                        <p:cTn id="11" dur="1000"/>
                                        <p:tgtEl>
                                          <p:spTgt spid="9222"/>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wedge">
                                      <p:cBhvr>
                                        <p:cTn id="15"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endParaRPr lang="zh-CN" altLang="zh-CN"/>
          </a:p>
        </p:txBody>
      </p:sp>
      <p:sp>
        <p:nvSpPr>
          <p:cNvPr id="9219" name="Rectangle 3"/>
          <p:cNvSpPr>
            <a:spLocks noGrp="1" noChangeArrowheads="1"/>
          </p:cNvSpPr>
          <p:nvPr>
            <p:ph type="body" idx="4294967295"/>
          </p:nvPr>
        </p:nvSpPr>
        <p:spPr/>
        <p:txBody>
          <a:bodyPr/>
          <a:lstStyle/>
          <a:p>
            <a:endParaRPr lang="zh-CN" altLang="zh-CN"/>
          </a:p>
        </p:txBody>
      </p:sp>
      <p:pic>
        <p:nvPicPr>
          <p:cNvPr id="9220" name="Picture 4" descr="QQ截图未命名2"/>
          <p:cNvPicPr>
            <a:picLocks noChangeAspect="1" noChangeArrowheads="1"/>
          </p:cNvPicPr>
          <p:nvPr/>
        </p:nvPicPr>
        <p:blipFill>
          <a:blip r:embed="rId2"/>
          <a:srcRect/>
          <a:stretch>
            <a:fillRect/>
          </a:stretch>
        </p:blipFill>
        <p:spPr bwMode="auto">
          <a:xfrm>
            <a:off x="0" y="0"/>
            <a:ext cx="9144000"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This beautiful planet is the earth—our only HOME.</a:t>
            </a:r>
            <a:endParaRPr lang="en-US" altLang="zh-CN" b="1" dirty="0">
              <a:solidFill>
                <a:schemeClr val="bg1"/>
              </a:solidFill>
            </a:endParaRPr>
          </a:p>
        </p:txBody>
      </p:sp>
    </p:spTree>
  </p:cSld>
  <p:clrMapOvr>
    <a:masterClrMapping/>
  </p:clrMapOvr>
  <p:transition advClick="0" advTm="5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45"/>
                                        </p:tgtEl>
                                        <p:attrNameLst>
                                          <p:attrName>style.visibility</p:attrName>
                                        </p:attrNameLst>
                                      </p:cBhvr>
                                      <p:to>
                                        <p:strVal val="visible"/>
                                      </p:to>
                                    </p:set>
                                    <p:anim calcmode="discrete" valueType="clr">
                                      <p:cBhvr override="childStyle">
                                        <p:cTn id="7"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5"/>
                                        </p:tgtEl>
                                        <p:attrNameLst>
                                          <p:attrName>fillcolor</p:attrName>
                                        </p:attrNameLst>
                                      </p:cBhvr>
                                      <p:tavLst>
                                        <p:tav tm="0">
                                          <p:val>
                                            <p:clrVal>
                                              <a:schemeClr val="accent2"/>
                                            </p:clrVal>
                                          </p:val>
                                        </p:tav>
                                        <p:tav tm="50000">
                                          <p:val>
                                            <p:clrVal>
                                              <a:schemeClr val="hlink"/>
                                            </p:clrVal>
                                          </p:val>
                                        </p:tav>
                                      </p:tavLst>
                                    </p:anim>
                                    <p:set>
                                      <p:cBhvr>
                                        <p:cTn id="9" dur="80"/>
                                        <p:tgtEl>
                                          <p:spTgt spid="102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endParaRPr lang="zh-CN" altLang="zh-CN"/>
          </a:p>
        </p:txBody>
      </p:sp>
      <p:sp>
        <p:nvSpPr>
          <p:cNvPr id="10243" name="Rectangle 3"/>
          <p:cNvSpPr>
            <a:spLocks noGrp="1" noChangeArrowheads="1"/>
          </p:cNvSpPr>
          <p:nvPr>
            <p:ph type="body" idx="4294967295"/>
          </p:nvPr>
        </p:nvSpPr>
        <p:spPr/>
        <p:txBody>
          <a:bodyPr/>
          <a:lstStyle/>
          <a:p>
            <a:endParaRPr lang="zh-CN" altLang="zh-CN"/>
          </a:p>
        </p:txBody>
      </p:sp>
      <p:sp>
        <p:nvSpPr>
          <p:cNvPr id="11268" name="Rectangle 4"/>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We once lived in a favorable environment.</a:t>
            </a:r>
            <a:endParaRPr lang="en-US" altLang="zh-CN" b="1" dirty="0">
              <a:solidFill>
                <a:schemeClr val="bg1"/>
              </a:solidFill>
            </a:endParaRPr>
          </a:p>
        </p:txBody>
      </p:sp>
      <p:pic>
        <p:nvPicPr>
          <p:cNvPr id="10245" name="Picture 5" descr="p1002255579"/>
          <p:cNvPicPr>
            <a:picLocks noChangeAspect="1" noChangeArrowheads="1"/>
          </p:cNvPicPr>
          <p:nvPr/>
        </p:nvPicPr>
        <p:blipFill>
          <a:blip r:embed="rId2"/>
          <a:srcRect/>
          <a:stretch>
            <a:fillRect/>
          </a:stretch>
        </p:blipFill>
        <p:spPr bwMode="auto">
          <a:xfrm>
            <a:off x="0" y="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endParaRPr lang="zh-CN" altLang="zh-CN"/>
          </a:p>
        </p:txBody>
      </p:sp>
      <p:sp>
        <p:nvSpPr>
          <p:cNvPr id="11267" name="Rectangle 3"/>
          <p:cNvSpPr>
            <a:spLocks noGrp="1" noChangeArrowheads="1"/>
          </p:cNvSpPr>
          <p:nvPr>
            <p:ph type="body" idx="4294967295"/>
          </p:nvPr>
        </p:nvSpPr>
        <p:spPr/>
        <p:txBody>
          <a:bodyPr/>
          <a:lstStyle/>
          <a:p>
            <a:endParaRPr lang="zh-CN" altLang="zh-CN"/>
          </a:p>
        </p:txBody>
      </p:sp>
      <p:pic>
        <p:nvPicPr>
          <p:cNvPr id="11268" name="Picture 4" descr="IMG_0155_neo_bak"/>
          <p:cNvPicPr>
            <a:picLocks noChangeAspect="1" noChangeArrowheads="1"/>
          </p:cNvPicPr>
          <p:nvPr/>
        </p:nvPicPr>
        <p:blipFill>
          <a:blip r:embed="rId2"/>
          <a:srcRect/>
          <a:stretch>
            <a:fillRect/>
          </a:stretch>
        </p:blipFill>
        <p:spPr bwMode="auto">
          <a:xfrm>
            <a:off x="0" y="0"/>
            <a:ext cx="9144000"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0" y="5929313"/>
            <a:ext cx="9144000" cy="928687"/>
          </a:xfrm>
          <a:prstGeom prst="rect">
            <a:avLst/>
          </a:prstGeom>
          <a:solidFill>
            <a:schemeClr val="tx1"/>
          </a:solidFill>
          <a:ln w="9525">
            <a:solidFill>
              <a:schemeClr val="tx1"/>
            </a:solidFill>
            <a:miter lim="800000"/>
          </a:ln>
        </p:spPr>
        <p:txBody>
          <a:bodyPr wrap="none" anchor="ctr"/>
          <a:lstStyle/>
          <a:p>
            <a:pPr algn="ctr">
              <a:buFont typeface="Arial" panose="020B0604020202020204" pitchFamily="34" charset="0"/>
              <a:buNone/>
            </a:pPr>
            <a:r>
              <a:rPr lang="en-US" altLang="zh-CN" sz="2400" b="1" dirty="0">
                <a:solidFill>
                  <a:schemeClr val="bg1"/>
                </a:solidFill>
              </a:rPr>
              <a:t>Man and Nature lived in harmony</a:t>
            </a:r>
          </a:p>
        </p:txBody>
      </p:sp>
    </p:spTree>
  </p:cSld>
  <p:clrMapOvr>
    <a:masterClrMapping/>
  </p:clrMapOvr>
  <p:transition advClick="0" advTm="4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3"/>
                                        </p:tgtEl>
                                        <p:attrNameLst>
                                          <p:attrName>style.visibility</p:attrName>
                                        </p:attrNameLst>
                                      </p:cBhvr>
                                      <p:to>
                                        <p:strVal val="visible"/>
                                      </p:to>
                                    </p:set>
                                    <p:anim calcmode="discrete" valueType="clr">
                                      <p:cBhvr override="childStyle">
                                        <p:cTn id="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3"/>
                                        </p:tgtEl>
                                        <p:attrNameLst>
                                          <p:attrName>fillcolor</p:attrName>
                                        </p:attrNameLst>
                                      </p:cBhvr>
                                      <p:tavLst>
                                        <p:tav tm="0">
                                          <p:val>
                                            <p:clrVal>
                                              <a:schemeClr val="accent2"/>
                                            </p:clrVal>
                                          </p:val>
                                        </p:tav>
                                        <p:tav tm="50000">
                                          <p:val>
                                            <p:clrVal>
                                              <a:schemeClr val="hlink"/>
                                            </p:clrVal>
                                          </p:val>
                                        </p:tav>
                                      </p:tavLst>
                                    </p:anim>
                                    <p:set>
                                      <p:cBhvr>
                                        <p:cTn id="9" dur="80"/>
                                        <p:tgtEl>
                                          <p:spTgt spid="122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全屏显示(4:3)</PresentationFormat>
  <Paragraphs>210</Paragraphs>
  <Slides>31</Slides>
  <Notes>1</Notes>
  <HiddenSlides>0</HiddenSlides>
  <MMClips>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黑体</vt:lpstr>
      <vt:lpstr>宋体</vt:lpstr>
      <vt:lpstr>微软雅黑</vt:lpstr>
      <vt:lpstr>Arial</vt:lpstr>
      <vt:lpstr>Calibri</vt:lpstr>
      <vt:lpstr>Monotype Corsiva</vt:lpstr>
      <vt:lpstr>Times New Roman</vt:lpstr>
      <vt:lpstr>Trebuchet MS</vt:lpstr>
      <vt:lpstr>WWW.2PPT.COM
</vt:lpstr>
      <vt:lpstr>Module 12 Save our world </vt:lpstr>
      <vt:lpstr> </vt:lpstr>
      <vt:lpstr>Campus life</vt:lpstr>
      <vt:lpstr>Campus life</vt:lpstr>
      <vt:lpstr>Campus life</vt:lpstr>
      <vt:lpstr>A 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If everone starts to do something ,the world will be saved      </vt:lpstr>
      <vt:lpstr>PowerPoint 演示文稿</vt:lpstr>
      <vt:lpstr>If everone starts to do something ,the world will be saved     </vt:lpstr>
      <vt:lpstr>PowerPoint 演示文稿</vt:lpstr>
      <vt:lpstr>PowerPoint 演示文稿</vt:lpstr>
      <vt:lpstr>PowerPoint 演示文稿</vt:lpstr>
      <vt:lpstr>Fun with English: “Clean &amp; Green”</vt:lpstr>
      <vt:lpstr>Listen and mark the words which the speakers links .</vt:lpstr>
      <vt:lpstr>Listen and mark the words which the speakers links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第一PPT模板网-WWW.1PPT.COM</cp:keywords>
  <dc:description>www.ppt818.com-提供资源下载</dc:description>
  <cp:lastModifiedBy>Windows 用户</cp:lastModifiedBy>
  <cp:revision>7</cp:revision>
  <dcterms:created xsi:type="dcterms:W3CDTF">2015-07-20T06:18:00Z</dcterms:created>
  <dcterms:modified xsi:type="dcterms:W3CDTF">2023-01-17T03:21:01Z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C3B3C7F822264D31A92AF673AD35143C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