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281" r:id="rId3"/>
    <p:sldId id="277" r:id="rId4"/>
    <p:sldId id="269" r:id="rId5"/>
    <p:sldId id="261" r:id="rId6"/>
    <p:sldId id="279" r:id="rId7"/>
    <p:sldId id="266" r:id="rId8"/>
    <p:sldId id="270" r:id="rId9"/>
    <p:sldId id="264" r:id="rId10"/>
    <p:sldId id="263" r:id="rId11"/>
    <p:sldId id="260" r:id="rId12"/>
    <p:sldId id="280" r:id="rId13"/>
    <p:sldId id="267" r:id="rId14"/>
    <p:sldId id="262" r:id="rId15"/>
    <p:sldId id="272" r:id="rId16"/>
    <p:sldId id="268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D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0" autoAdjust="0"/>
    <p:restoredTop sz="94660"/>
  </p:normalViewPr>
  <p:slideViewPr>
    <p:cSldViewPr snapToGrid="0">
      <p:cViewPr>
        <p:scale>
          <a:sx n="75" d="100"/>
          <a:sy n="75" d="100"/>
        </p:scale>
        <p:origin x="-2034" y="-94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1BDE-8107-4F6A-A660-9D2C4D9A22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392A1-9B8E-4E0D-BAB1-1A44DF979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392A1-9B8E-4E0D-BAB1-1A44DF9793B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3204" y="6598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9FCDD"/>
              </a:clrFrom>
              <a:clrTo>
                <a:srgbClr val="F9FCD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726136">
            <a:off x="9682225" y="464735"/>
            <a:ext cx="2532166" cy="2638021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9513" y="0"/>
            <a:ext cx="8043573" cy="5227196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0" y="2552700"/>
            <a:ext cx="12192000" cy="2261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65838" y="-388606"/>
            <a:ext cx="8060323" cy="8105606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9FCDD"/>
              </a:clrFrom>
              <a:clrTo>
                <a:srgbClr val="F9FCD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91289" y="3938162"/>
            <a:ext cx="4121401" cy="290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7" name="矩形 6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7182" y="2747967"/>
            <a:ext cx="3600000" cy="24026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46876" y="1924981"/>
            <a:ext cx="3600000" cy="2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/>
          <p:cNvSpPr/>
          <p:nvPr/>
        </p:nvSpPr>
        <p:spPr>
          <a:xfrm>
            <a:off x="373438" y="603682"/>
            <a:ext cx="3600000" cy="5084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40643" y="963682"/>
            <a:ext cx="2665589" cy="431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羡慕你的生日是这样浪漫，充满诗情画意，只希望你在公司的每一天都快乐健康美丽。愿你的容颜像春天般绚烂，衷心祝福你</a:t>
            </a:r>
            <a:r>
              <a: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生日快乐</a:t>
            </a:r>
            <a:r>
              <a: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zh-CN" altLang="en-US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3" name="矩形 2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97255" y="4278517"/>
            <a:ext cx="2520000" cy="1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1066410">
            <a:off x="9263712" y="1027499"/>
            <a:ext cx="707085" cy="11466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96614" y="2185744"/>
            <a:ext cx="2520000" cy="1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92908">
            <a:off x="6286269" y="1463477"/>
            <a:ext cx="1621971" cy="9875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0519" y="560445"/>
            <a:ext cx="6353933" cy="42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20748419">
            <a:off x="4746308" y="5323870"/>
            <a:ext cx="740229" cy="11466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1264496">
            <a:off x="1527657" y="3957911"/>
            <a:ext cx="766116" cy="1146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8" name="矩形 7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97943" y="743625"/>
            <a:ext cx="3600000" cy="5400000"/>
          </a:xfrm>
          <a:prstGeom prst="ellipse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53118" y="1991583"/>
            <a:ext cx="5343707" cy="27734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159180">
            <a:off x="5665236" y="-990409"/>
            <a:ext cx="2634816" cy="41049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771426">
            <a:off x="8831288" y="2740865"/>
            <a:ext cx="3305426" cy="39346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7" name="矩形 6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07791" y="804898"/>
            <a:ext cx="3602109" cy="2396892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4863" y="1084620"/>
            <a:ext cx="6347781" cy="4236453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6246521" y="3437402"/>
            <a:ext cx="3932141" cy="262142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21105069">
            <a:off x="824172" y="4063134"/>
            <a:ext cx="1786801" cy="276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11" name="矩形 10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21206" y="1371522"/>
            <a:ext cx="4290790" cy="28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6955" y="3723918"/>
            <a:ext cx="3988706" cy="265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8792" y="242151"/>
            <a:ext cx="4829793" cy="322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850" y="4534591"/>
            <a:ext cx="3699501" cy="3041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3896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186960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5985803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790428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4388116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3589272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862944" y="3438589"/>
            <a:ext cx="78885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.Heiti GB18030PUA" panose="02000500000000000000" pitchFamily="2" charset="-122"/>
                <a:ea typeface=".Heiti GB18030PUA" panose="02000500000000000000" pitchFamily="2" charset="-122"/>
                <a:cs typeface=".Heiti GB18030PUA" panose="02000500000000000000" pitchFamily="2" charset="-122"/>
              </a:rPr>
              <a:t>birthday</a:t>
            </a:r>
            <a:endParaRPr lang="zh-CN" altLang="en-US" sz="13800" b="1" dirty="0">
              <a:solidFill>
                <a:schemeClr val="bg1"/>
              </a:solidFill>
              <a:latin typeface=".Heiti GB18030PUA" panose="02000500000000000000" pitchFamily="2" charset="-122"/>
              <a:ea typeface=".Heiti GB18030PUA" panose="02000500000000000000" pitchFamily="2" charset="-122"/>
              <a:cs typeface=".Heiti GB18030PUA" panose="02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192740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91584"/>
            <a:ext cx="12192000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03086" y="286276"/>
            <a:ext cx="5519056" cy="2706550"/>
            <a:chOff x="1103086" y="286276"/>
            <a:chExt cx="5519056" cy="2706550"/>
          </a:xfrm>
        </p:grpSpPr>
        <p:sp>
          <p:nvSpPr>
            <p:cNvPr id="2" name="文本框 1"/>
            <p:cNvSpPr txBox="1"/>
            <p:nvPr/>
          </p:nvSpPr>
          <p:spPr>
            <a:xfrm>
              <a:off x="1103086" y="725120"/>
              <a:ext cx="14659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 b="1" dirty="0">
                  <a:solidFill>
                    <a:schemeClr val="bg1"/>
                  </a:solidFill>
                  <a:latin typeface=".Heiti GB18030PUA" panose="02000500000000000000" pitchFamily="2" charset="-122"/>
                  <a:ea typeface=".Heiti GB18030PUA" panose="02000500000000000000" pitchFamily="2" charset="-122"/>
                  <a:cs typeface=".Heiti GB18030PUA" panose="02000500000000000000" pitchFamily="2" charset="-122"/>
                </a:rPr>
                <a:t>h</a:t>
              </a:r>
              <a:endParaRPr lang="zh-CN" altLang="en-US" sz="13800" b="1" dirty="0">
                <a:solidFill>
                  <a:schemeClr val="bg1"/>
                </a:solidFill>
                <a:latin typeface=".Heiti GB18030PUA" panose="02000500000000000000" pitchFamily="2" charset="-122"/>
                <a:ea typeface=".Heiti GB18030PUA" panose="02000500000000000000" pitchFamily="2" charset="-122"/>
                <a:cs typeface=".Heiti GB18030PUA" panose="02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49714" y="286276"/>
              <a:ext cx="118291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 b="1" dirty="0">
                  <a:solidFill>
                    <a:schemeClr val="bg1"/>
                  </a:solidFill>
                  <a:latin typeface=".Heiti GB18030PUA" panose="02000500000000000000" pitchFamily="2" charset="-122"/>
                  <a:ea typeface=".Heiti GB18030PUA" panose="02000500000000000000" pitchFamily="2" charset="-122"/>
                  <a:cs typeface=".Heiti GB18030PUA" panose="02000500000000000000" pitchFamily="2" charset="-122"/>
                </a:rPr>
                <a:t>a</a:t>
              </a:r>
              <a:endParaRPr lang="zh-CN" altLang="en-US" sz="13800" b="1" dirty="0">
                <a:solidFill>
                  <a:schemeClr val="bg1"/>
                </a:solidFill>
                <a:latin typeface=".Heiti GB18030PUA" panose="02000500000000000000" pitchFamily="2" charset="-122"/>
                <a:ea typeface=".Heiti GB18030PUA" panose="02000500000000000000" pitchFamily="2" charset="-122"/>
                <a:cs typeface=".Heiti GB18030PUA" panose="02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3373">
              <a:off x="3305628" y="776835"/>
              <a:ext cx="33165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 b="1" dirty="0" err="1">
                  <a:solidFill>
                    <a:schemeClr val="bg1"/>
                  </a:solidFill>
                  <a:latin typeface=".Heiti GB18030PUA" panose="02000500000000000000" pitchFamily="2" charset="-122"/>
                  <a:ea typeface=".Heiti GB18030PUA" panose="02000500000000000000" pitchFamily="2" charset="-122"/>
                  <a:cs typeface=".Heiti GB18030PUA" panose="02000500000000000000" pitchFamily="2" charset="-122"/>
                </a:rPr>
                <a:t>ppy</a:t>
              </a:r>
              <a:endParaRPr lang="zh-CN" altLang="en-US" sz="13800" b="1" dirty="0">
                <a:solidFill>
                  <a:schemeClr val="bg1"/>
                </a:solidFill>
                <a:latin typeface=".Heiti GB18030PUA" panose="02000500000000000000" pitchFamily="2" charset="-122"/>
                <a:ea typeface=".Heiti GB18030PUA" panose="02000500000000000000" pitchFamily="2" charset="-122"/>
                <a:cs typeface=".Heiti GB18030PUA" panose="02000500000000000000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432629" y="1192740"/>
            <a:ext cx="3374572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99657" y="4388116"/>
            <a:ext cx="1407886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103257" y="4373728"/>
            <a:ext cx="1407886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9FCDD"/>
              </a:clrFrom>
              <a:clrTo>
                <a:srgbClr val="F9FCD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634269">
            <a:off x="8131824" y="861516"/>
            <a:ext cx="4121401" cy="290773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009374" y="2791179"/>
            <a:ext cx="4110056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D2D4"/>
              </a:clrFrom>
              <a:clrTo>
                <a:srgbClr val="FFD2D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732861">
            <a:off x="21769" y="3895482"/>
            <a:ext cx="2819406" cy="288301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9687" y="4388116"/>
            <a:ext cx="2309342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66346" y="1999570"/>
            <a:ext cx="2233311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2" name="矩形 1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6938" y="994491"/>
            <a:ext cx="6467811" cy="431187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0366" y="4699467"/>
            <a:ext cx="2236552" cy="149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758386">
            <a:off x="359068" y="4007415"/>
            <a:ext cx="3289363" cy="23590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138221">
            <a:off x="9738386" y="895618"/>
            <a:ext cx="1773972" cy="2021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56918" y="2592496"/>
            <a:ext cx="2236552" cy="149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26063" y="517187"/>
            <a:ext cx="2191248" cy="146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10" name="矩形 9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5073" y="2450671"/>
            <a:ext cx="4495801" cy="2997200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03330" y="1674544"/>
            <a:ext cx="2880000" cy="191639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2617" y="2190428"/>
            <a:ext cx="1800000" cy="120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9" name="矩形 18"/>
          <p:cNvSpPr/>
          <p:nvPr/>
        </p:nvSpPr>
        <p:spPr>
          <a:xfrm>
            <a:off x="0" y="3576115"/>
            <a:ext cx="3322749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503330" y="3589271"/>
            <a:ext cx="3322749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102203" y="1978427"/>
            <a:ext cx="4958378" cy="3600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1100429">
            <a:off x="-121015" y="-20501"/>
            <a:ext cx="8745360" cy="164121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8935495" y="4217494"/>
            <a:ext cx="2015670" cy="251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9" name="矩形 8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18396" y="3484645"/>
            <a:ext cx="2237224" cy="15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66934" y="875644"/>
            <a:ext cx="2237224" cy="149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44004" y="1085862"/>
            <a:ext cx="2237224" cy="149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73501" y="4330729"/>
            <a:ext cx="2237224" cy="147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>
            <a:off x="5998449" y="2082832"/>
            <a:ext cx="2239951" cy="149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4437238" y="4487615"/>
            <a:ext cx="2290009" cy="211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9FCDD"/>
              </a:clrFrom>
              <a:clrTo>
                <a:srgbClr val="F9FCD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77121" y="4722163"/>
            <a:ext cx="2301338" cy="16236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D2D4"/>
              </a:clrFrom>
              <a:clrTo>
                <a:srgbClr val="FFD2D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910694">
            <a:off x="553069" y="223890"/>
            <a:ext cx="2136307" cy="229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9" name="矩形 8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8120" y="876441"/>
            <a:ext cx="4235759" cy="520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6800" y="876441"/>
            <a:ext cx="2878951" cy="19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D2D4"/>
              </a:clrFrom>
              <a:clrTo>
                <a:srgbClr val="FFD2D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732861">
            <a:off x="9017536" y="933513"/>
            <a:ext cx="3054006" cy="31229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06220" y="3589272"/>
            <a:ext cx="1593438" cy="2396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15433" y="4388115"/>
            <a:ext cx="3120844" cy="1950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7" name="矩形 6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6874086" y="4213712"/>
            <a:ext cx="4383314" cy="23064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05217" y="4837920"/>
            <a:ext cx="2521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愿我们在今后的工作中和谐同心，共创美好的明天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" r="98535">
                        <a14:foregroundMark x1="13672" y1="11579" x2="15625" y2="25474"/>
                        <a14:foregroundMark x1="28223" y1="36211" x2="30664" y2="46526"/>
                        <a14:foregroundMark x1="68945" y1="36842" x2="73242" y2="42316"/>
                        <a14:foregroundMark x1="85156" y1="13474" x2="88477" y2="26105"/>
                        <a14:foregroundMark x1="86230" y1="32632" x2="86035" y2="42947"/>
                        <a14:foregroundMark x1="13672" y1="36211" x2="14355" y2="36842"/>
                        <a14:foregroundMark x1="13965" y1="44842" x2="15039" y2="59789"/>
                        <a14:foregroundMark x1="15039" y1="65263" x2="14746" y2="72000"/>
                        <a14:foregroundMark x1="29297" y1="58105" x2="29297" y2="63368"/>
                        <a14:foregroundMark x1="28516" y1="71368" x2="26953" y2="78526"/>
                        <a14:foregroundMark x1="28516" y1="87368" x2="29297" y2="93053"/>
                        <a14:foregroundMark x1="70313" y1="61053" x2="69531" y2="67579"/>
                        <a14:foregroundMark x1="70313" y1="69263" x2="71777" y2="74316"/>
                        <a14:foregroundMark x1="71191" y1="82737" x2="71191" y2="89474"/>
                        <a14:foregroundMark x1="84863" y1="52421" x2="84082" y2="616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4283" y="539069"/>
            <a:ext cx="7350934" cy="3410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79900" y="228751"/>
            <a:ext cx="4747741" cy="3165161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90862" y="2790427"/>
            <a:ext cx="4936617" cy="329107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5" name="矩形 4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48427" y="-40236"/>
            <a:ext cx="8043573" cy="52271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32102" y="1721582"/>
            <a:ext cx="2700000" cy="18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48914" y="3661253"/>
            <a:ext cx="2698342" cy="17988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80712" y="2034247"/>
            <a:ext cx="4668546" cy="3112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7038" y="4237166"/>
            <a:ext cx="3925199" cy="2616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696" y="610424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rgbClr val="FA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FA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FA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FA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FA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10" name="矩形 9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82458">
            <a:off x="5447198" y="1549936"/>
            <a:ext cx="3950711" cy="365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31238">
            <a:off x="1135698" y="2375992"/>
            <a:ext cx="4179838" cy="278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00495" y="4762726"/>
            <a:ext cx="1440000" cy="100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200495" y="3090176"/>
            <a:ext cx="1440000" cy="95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EEFCFD"/>
              </a:clrFrom>
              <a:clrTo>
                <a:srgbClr val="EEFC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964014">
            <a:off x="35833" y="308247"/>
            <a:ext cx="5124450" cy="1485900"/>
          </a:xfrm>
          <a:prstGeom prst="roundRect">
            <a:avLst>
              <a:gd name="adj" fmla="val 50000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393896"/>
            <a:ext cx="12192000" cy="5951907"/>
            <a:chOff x="0" y="393896"/>
            <a:chExt cx="12192000" cy="5951907"/>
          </a:xfrm>
        </p:grpSpPr>
        <p:sp>
          <p:nvSpPr>
            <p:cNvPr id="12" name="矩形 11"/>
            <p:cNvSpPr/>
            <p:nvPr/>
          </p:nvSpPr>
          <p:spPr>
            <a:xfrm>
              <a:off x="0" y="39389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991584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18696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985803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1192740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2790428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4388116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3589272"/>
              <a:ext cx="12192000" cy="36000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23410" y="805469"/>
            <a:ext cx="6937829" cy="463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86547">
            <a:off x="7498734" y="3406461"/>
            <a:ext cx="2820923" cy="188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9FCDD"/>
              </a:clrFrom>
              <a:clrTo>
                <a:srgbClr val="F9FCD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84649" y="4047949"/>
            <a:ext cx="2532166" cy="26380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84649" y="973893"/>
            <a:ext cx="4783942" cy="1222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黄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67D98"/>
      </a:accent1>
      <a:accent2>
        <a:srgbClr val="C4CFD9"/>
      </a:accent2>
      <a:accent3>
        <a:srgbClr val="5ABE9E"/>
      </a:accent3>
      <a:accent4>
        <a:srgbClr val="ED6568"/>
      </a:accent4>
      <a:accent5>
        <a:srgbClr val="F9B46A"/>
      </a:accent5>
      <a:accent6>
        <a:srgbClr val="C5E7EB"/>
      </a:accent6>
      <a:hlink>
        <a:srgbClr val="867D98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</Words>
  <Application>Microsoft Office PowerPoint</Application>
  <PresentationFormat>宽屏</PresentationFormat>
  <Paragraphs>20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.Heiti GB18030PUA</vt:lpstr>
      <vt:lpstr>等线</vt:lpstr>
      <vt:lpstr>等线 Light</vt:lpstr>
      <vt:lpstr>华文新魏</vt:lpstr>
      <vt:lpstr>宋体</vt:lpstr>
      <vt:lpstr>微软雅黑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2022-03-11T03:46:27Z</dcterms:created>
  <dcterms:modified xsi:type="dcterms:W3CDTF">2023-01-11T02:25:24Z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47F9632576C5411690392A3905304872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