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>
        <p:scale>
          <a:sx n="100" d="100"/>
          <a:sy n="100" d="100"/>
        </p:scale>
        <p:origin x="-1170" y="-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9BB7EAB-CA4D-4E83-ABA1-56704CDAE2F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D7CAFB1-95D4-493E-9E1F-89506C9B602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5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499EB-1730-48E8-ACFE-20C2DD4971C4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8AF14-6069-43B0-8AC3-D0F7C4DFEEB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7832B-F848-4DDD-8F68-240BAC691E19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87B6D-96FE-4D8F-A6E0-3B580EB108F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38200" y="2187445"/>
            <a:ext cx="10515600" cy="2483115"/>
          </a:xfrm>
        </p:spPr>
        <p:txBody>
          <a:bodyPr>
            <a:normAutofit/>
          </a:bodyPr>
          <a:lstStyle>
            <a:lvl1pPr algn="ctr">
              <a:defRPr sz="6000" b="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57602-359D-4862-A7F2-CBD6144ADCBD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FF503-A993-408F-A1D6-496AC88ABCC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50618-7FA9-4847-9B54-337B75DB2816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AC79A-395F-4BE6-9EC9-CEA13AAA246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8AD83-DF9F-4802-A5B9-AAD02DCF9535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67E50-C6DB-48E4-BF65-CCD16CBB9E9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8500" y="2159000"/>
            <a:ext cx="5715000" cy="1382450"/>
          </a:xfrm>
        </p:spPr>
        <p:txBody>
          <a:bodyPr anchor="b">
            <a:normAutofit/>
          </a:bodyPr>
          <a:lstStyle>
            <a:lvl1pPr algn="ctr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/>
          </p:nvPr>
        </p:nvSpPr>
        <p:spPr>
          <a:xfrm>
            <a:off x="3238500" y="3733203"/>
            <a:ext cx="5715000" cy="118593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11EF8-31DC-4B08-B3DE-9B253270B6CA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65B8E-EC57-4736-8C0C-22AF72EB655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69FAB-FA9F-46A9-974C-D9B234E6AD5E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D8F1D-054E-45FE-B4DE-B62F0E85C66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1" y="713675"/>
            <a:ext cx="4681655" cy="1428161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3" cy="540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1" y="2313873"/>
            <a:ext cx="4681655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3CD58-FEB6-4D90-B882-4FB191A83399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9331D-407E-4486-820E-BB5F8F0B142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444899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8285D-77A1-43CC-90EE-180DD3028F41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C1B8C-8AA1-4633-AB72-CFC192A4F8A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 bwMode="auto"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D48F17EB-7380-467F-8E43-5AC1A4348FDB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36C18730-6C16-4A3C-B168-FDA7279D2EFF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487628" y="1016000"/>
            <a:ext cx="2784475" cy="55245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0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经典粗圆简" panose="02010609000101010101" charset="-122"/>
                <a:ea typeface="经典粗圆简" panose="02010609000101010101" charset="-122"/>
                <a:cs typeface="经典粗圆简" panose="02010609000101010101" charset="-122"/>
              </a:rPr>
              <a:t>数学一年级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673977" y="1108075"/>
            <a:ext cx="646331" cy="369332"/>
          </a:xfrm>
          <a:prstGeom prst="rect">
            <a:avLst/>
          </a:prstGeom>
          <a:solidFill>
            <a:srgbClr val="4F80BD"/>
          </a:solidFill>
          <a:ln w="28575" cap="rnd" cmpd="sng">
            <a:noFill/>
            <a:prstDash val="solid"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思源宋体 CN Heavy" panose="02020900000000000000" charset="-122"/>
                <a:ea typeface="思源宋体 CN Heavy" panose="02020900000000000000" charset="-122"/>
              </a:rPr>
              <a:t>上册</a:t>
            </a:r>
          </a:p>
        </p:txBody>
      </p:sp>
      <p:sp>
        <p:nvSpPr>
          <p:cNvPr id="9" name="流程图: 卡片 8"/>
          <p:cNvSpPr/>
          <p:nvPr/>
        </p:nvSpPr>
        <p:spPr>
          <a:xfrm>
            <a:off x="2228850" y="1866107"/>
            <a:ext cx="7789863" cy="3216275"/>
          </a:xfrm>
          <a:prstGeom prst="flowChartPunchedCard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3383759" y="2221052"/>
            <a:ext cx="57118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3200" dirty="0">
                <a:solidFill>
                  <a:srgbClr val="4F80BD"/>
                </a:solidFill>
                <a:latin typeface="+mn-ea"/>
                <a:ea typeface="+mn-ea"/>
              </a:rPr>
              <a:t>第八单</a:t>
            </a:r>
            <a:r>
              <a:rPr lang="zh-CN" altLang="en-US" sz="3200" dirty="0" smtClean="0">
                <a:solidFill>
                  <a:srgbClr val="4F80BD"/>
                </a:solidFill>
                <a:latin typeface="+mn-ea"/>
                <a:ea typeface="+mn-ea"/>
              </a:rPr>
              <a:t>元 </a:t>
            </a:r>
            <a:r>
              <a:rPr lang="zh-CN" altLang="zh-CN" sz="3200" dirty="0" smtClean="0">
                <a:solidFill>
                  <a:srgbClr val="4F80BD"/>
                </a:solidFill>
                <a:latin typeface="+mn-ea"/>
                <a:ea typeface="+mn-ea"/>
                <a:cs typeface="思源宋体 CN Heavy"/>
              </a:rPr>
              <a:t>10以内的加法和减法</a:t>
            </a:r>
          </a:p>
        </p:txBody>
      </p:sp>
      <p:grpSp>
        <p:nvGrpSpPr>
          <p:cNvPr id="19" name="组合 18"/>
          <p:cNvGrpSpPr/>
          <p:nvPr/>
        </p:nvGrpSpPr>
        <p:grpSpPr bwMode="auto">
          <a:xfrm>
            <a:off x="4319588" y="4252913"/>
            <a:ext cx="3840163" cy="36512"/>
            <a:chOff x="5045" y="5946"/>
            <a:chExt cx="4536" cy="56"/>
          </a:xfrm>
        </p:grpSpPr>
        <p:sp>
          <p:nvSpPr>
            <p:cNvPr id="2058" name="矩形 16"/>
            <p:cNvSpPr>
              <a:spLocks noChangeArrowheads="1"/>
            </p:cNvSpPr>
            <p:nvPr/>
          </p:nvSpPr>
          <p:spPr bwMode="auto">
            <a:xfrm>
              <a:off x="5045" y="5961"/>
              <a:ext cx="4536" cy="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059" name="矩形 17"/>
            <p:cNvSpPr>
              <a:spLocks noChangeArrowheads="1"/>
            </p:cNvSpPr>
            <p:nvPr/>
          </p:nvSpPr>
          <p:spPr bwMode="auto">
            <a:xfrm>
              <a:off x="6888" y="5946"/>
              <a:ext cx="850" cy="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</p:grpSp>
      <p:pic>
        <p:nvPicPr>
          <p:cNvPr id="8" name="图片 7" descr="C:\Users\Diy\Desktop\课件.png课件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9642476" y="3922713"/>
            <a:ext cx="2549525" cy="2935287"/>
          </a:xfrm>
          <a:prstGeom prst="rect">
            <a:avLst/>
          </a:prstGeom>
          <a:effectLst>
            <a:outerShdw blurRad="50800" dist="38100" dir="2700000" algn="tl" rotWithShape="0">
              <a:srgbClr val="4F80BD">
                <a:alpha val="50000"/>
              </a:srgbClr>
            </a:outerShdw>
          </a:effectLst>
        </p:spPr>
      </p:pic>
      <p:sp>
        <p:nvSpPr>
          <p:cNvPr id="14" name="文本框 10"/>
          <p:cNvSpPr txBox="1">
            <a:spLocks noChangeArrowheads="1"/>
          </p:cNvSpPr>
          <p:nvPr/>
        </p:nvSpPr>
        <p:spPr bwMode="auto">
          <a:xfrm>
            <a:off x="4319587" y="3278705"/>
            <a:ext cx="38401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zh-CN" sz="4800" b="1" dirty="0" smtClean="0">
                <a:solidFill>
                  <a:srgbClr val="4F80BD"/>
                </a:solidFill>
                <a:latin typeface="微软雅黑" panose="020B0503020204020204" pitchFamily="34" charset="-122"/>
              </a:rPr>
              <a:t>5</a:t>
            </a:r>
            <a:r>
              <a:rPr lang="zh-CN" sz="4800" b="1" dirty="0">
                <a:solidFill>
                  <a:srgbClr val="4F80BD"/>
                </a:solidFill>
                <a:latin typeface="微软雅黑" panose="020B0503020204020204" pitchFamily="34" charset="-122"/>
              </a:rPr>
              <a:t>以内的加法</a:t>
            </a:r>
          </a:p>
        </p:txBody>
      </p:sp>
      <p:sp>
        <p:nvSpPr>
          <p:cNvPr id="12" name="矩形 11"/>
          <p:cNvSpPr/>
          <p:nvPr/>
        </p:nvSpPr>
        <p:spPr>
          <a:xfrm>
            <a:off x="0" y="590674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0086 0.095932 C -0.336086 0.057544 -0.458495 -0.055218 -0.598024 -0.098114 C -0.737554 -0.141011 -0.908063 -0.118382 -0.977671 -0.118635 " pathEditMode="relative" rAng="-1113980820" ptsTypes="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400" y="-10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ldLvl="0" animBg="1"/>
      <p:bldP spid="9" grpId="0" bldLvl="0" animBg="1"/>
      <p:bldP spid="11" grpId="0" bldLvl="0" animBg="1"/>
      <p:bldP spid="14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文本框 7"/>
          <p:cNvSpPr txBox="1">
            <a:spLocks noChangeArrowheads="1"/>
          </p:cNvSpPr>
          <p:nvPr/>
        </p:nvSpPr>
        <p:spPr bwMode="auto">
          <a:xfrm>
            <a:off x="638177" y="536575"/>
            <a:ext cx="53768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先画一画，再填得数。</a:t>
            </a:r>
          </a:p>
        </p:txBody>
      </p:sp>
      <p:sp>
        <p:nvSpPr>
          <p:cNvPr id="11267" name="文本框 3"/>
          <p:cNvSpPr txBox="1">
            <a:spLocks noChangeArrowheads="1"/>
          </p:cNvSpPr>
          <p:nvPr/>
        </p:nvSpPr>
        <p:spPr bwMode="auto">
          <a:xfrm>
            <a:off x="1955801" y="1524000"/>
            <a:ext cx="24288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</a:rPr>
              <a:t>2+1=</a:t>
            </a:r>
          </a:p>
        </p:txBody>
      </p:sp>
      <p:sp>
        <p:nvSpPr>
          <p:cNvPr id="11268" name="文本框 5"/>
          <p:cNvSpPr txBox="1">
            <a:spLocks noChangeArrowheads="1"/>
          </p:cNvSpPr>
          <p:nvPr/>
        </p:nvSpPr>
        <p:spPr bwMode="auto">
          <a:xfrm>
            <a:off x="6905625" y="1452563"/>
            <a:ext cx="2428875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</a:rPr>
              <a:t>4+1=</a:t>
            </a:r>
          </a:p>
        </p:txBody>
      </p:sp>
      <p:sp>
        <p:nvSpPr>
          <p:cNvPr id="11269" name="文本框 6"/>
          <p:cNvSpPr txBox="1">
            <a:spLocks noChangeArrowheads="1"/>
          </p:cNvSpPr>
          <p:nvPr/>
        </p:nvSpPr>
        <p:spPr bwMode="auto">
          <a:xfrm>
            <a:off x="1882776" y="3446463"/>
            <a:ext cx="2428875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</a:rPr>
              <a:t>1+4=</a:t>
            </a:r>
          </a:p>
        </p:txBody>
      </p:sp>
      <p:grpSp>
        <p:nvGrpSpPr>
          <p:cNvPr id="29" name="组合 28"/>
          <p:cNvGrpSpPr/>
          <p:nvPr/>
        </p:nvGrpSpPr>
        <p:grpSpPr bwMode="auto">
          <a:xfrm>
            <a:off x="1890714" y="2636838"/>
            <a:ext cx="1090612" cy="360362"/>
            <a:chOff x="2212" y="4152"/>
            <a:chExt cx="1287" cy="566"/>
          </a:xfrm>
        </p:grpSpPr>
        <p:sp>
          <p:nvSpPr>
            <p:cNvPr id="14" name="椭圆 13"/>
            <p:cNvSpPr/>
            <p:nvPr/>
          </p:nvSpPr>
          <p:spPr>
            <a:xfrm>
              <a:off x="2212" y="4152"/>
              <a:ext cx="568" cy="566"/>
            </a:xfrm>
            <a:prstGeom prst="ellipse">
              <a:avLst/>
            </a:prstGeom>
            <a:noFill/>
            <a:ln w="57150">
              <a:solidFill>
                <a:schemeClr val="accent5">
                  <a:lumMod val="60000"/>
                  <a:lumOff val="4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2933" y="4152"/>
              <a:ext cx="568" cy="566"/>
            </a:xfrm>
            <a:prstGeom prst="ellipse">
              <a:avLst/>
            </a:prstGeom>
            <a:noFill/>
            <a:ln w="57150">
              <a:solidFill>
                <a:schemeClr val="accent5">
                  <a:lumMod val="60000"/>
                  <a:lumOff val="4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6" name="椭圆 15"/>
          <p:cNvSpPr/>
          <p:nvPr/>
        </p:nvSpPr>
        <p:spPr>
          <a:xfrm>
            <a:off x="3294065" y="2636838"/>
            <a:ext cx="479425" cy="360362"/>
          </a:xfrm>
          <a:prstGeom prst="ellipse">
            <a:avLst/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30" name="组合 29"/>
          <p:cNvGrpSpPr/>
          <p:nvPr/>
        </p:nvGrpSpPr>
        <p:grpSpPr bwMode="auto">
          <a:xfrm>
            <a:off x="6692900" y="2636840"/>
            <a:ext cx="2355851" cy="358775"/>
            <a:chOff x="7905" y="4152"/>
            <a:chExt cx="2783" cy="566"/>
          </a:xfrm>
        </p:grpSpPr>
        <p:grpSp>
          <p:nvGrpSpPr>
            <p:cNvPr id="11283" name="组合 19"/>
            <p:cNvGrpSpPr/>
            <p:nvPr/>
          </p:nvGrpSpPr>
          <p:grpSpPr bwMode="auto">
            <a:xfrm>
              <a:off x="7905" y="4152"/>
              <a:ext cx="2019" cy="567"/>
              <a:chOff x="7949" y="4352"/>
              <a:chExt cx="2019" cy="567"/>
            </a:xfrm>
          </p:grpSpPr>
          <p:sp>
            <p:nvSpPr>
              <p:cNvPr id="17" name="椭圆 16"/>
              <p:cNvSpPr/>
              <p:nvPr/>
            </p:nvSpPr>
            <p:spPr>
              <a:xfrm>
                <a:off x="7949" y="4352"/>
                <a:ext cx="566" cy="566"/>
              </a:xfrm>
              <a:prstGeom prst="ellipse">
                <a:avLst/>
              </a:prstGeom>
              <a:noFill/>
              <a:ln w="57150">
                <a:solidFill>
                  <a:schemeClr val="accent5">
                    <a:lumMod val="60000"/>
                    <a:lumOff val="40000"/>
                  </a:schemeClr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18" name="椭圆 17"/>
              <p:cNvSpPr/>
              <p:nvPr/>
            </p:nvSpPr>
            <p:spPr>
              <a:xfrm>
                <a:off x="8671" y="4352"/>
                <a:ext cx="566" cy="566"/>
              </a:xfrm>
              <a:prstGeom prst="ellipse">
                <a:avLst/>
              </a:prstGeom>
              <a:noFill/>
              <a:ln w="57150">
                <a:solidFill>
                  <a:schemeClr val="accent5">
                    <a:lumMod val="60000"/>
                    <a:lumOff val="40000"/>
                  </a:schemeClr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9402" y="4352"/>
                <a:ext cx="566" cy="566"/>
              </a:xfrm>
              <a:prstGeom prst="ellipse">
                <a:avLst/>
              </a:prstGeom>
              <a:noFill/>
              <a:ln w="57150">
                <a:solidFill>
                  <a:schemeClr val="accent5">
                    <a:lumMod val="60000"/>
                    <a:lumOff val="40000"/>
                  </a:schemeClr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sp>
          <p:nvSpPr>
            <p:cNvPr id="21" name="椭圆 20"/>
            <p:cNvSpPr/>
            <p:nvPr/>
          </p:nvSpPr>
          <p:spPr>
            <a:xfrm>
              <a:off x="10122" y="4152"/>
              <a:ext cx="568" cy="566"/>
            </a:xfrm>
            <a:prstGeom prst="ellipse">
              <a:avLst/>
            </a:prstGeom>
            <a:noFill/>
            <a:ln w="57150">
              <a:solidFill>
                <a:schemeClr val="accent5">
                  <a:lumMod val="60000"/>
                  <a:lumOff val="4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22" name="椭圆 21"/>
          <p:cNvSpPr/>
          <p:nvPr/>
        </p:nvSpPr>
        <p:spPr>
          <a:xfrm>
            <a:off x="9599614" y="2636838"/>
            <a:ext cx="481012" cy="342900"/>
          </a:xfrm>
          <a:prstGeom prst="ellipse">
            <a:avLst/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1600201" y="4772027"/>
            <a:ext cx="479425" cy="360363"/>
          </a:xfrm>
          <a:prstGeom prst="ellipse">
            <a:avLst/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 bwMode="auto">
          <a:xfrm>
            <a:off x="2689226" y="4772027"/>
            <a:ext cx="2297113" cy="360363"/>
            <a:chOff x="3176" y="7516"/>
            <a:chExt cx="2714" cy="566"/>
          </a:xfrm>
        </p:grpSpPr>
        <p:sp>
          <p:nvSpPr>
            <p:cNvPr id="25" name="椭圆 24"/>
            <p:cNvSpPr/>
            <p:nvPr/>
          </p:nvSpPr>
          <p:spPr>
            <a:xfrm>
              <a:off x="3176" y="7516"/>
              <a:ext cx="566" cy="566"/>
            </a:xfrm>
            <a:prstGeom prst="ellipse">
              <a:avLst/>
            </a:prstGeom>
            <a:noFill/>
            <a:ln w="57150">
              <a:solidFill>
                <a:schemeClr val="accent5">
                  <a:lumMod val="60000"/>
                  <a:lumOff val="4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6" name="椭圆 25"/>
            <p:cNvSpPr/>
            <p:nvPr/>
          </p:nvSpPr>
          <p:spPr>
            <a:xfrm>
              <a:off x="3907" y="7516"/>
              <a:ext cx="566" cy="566"/>
            </a:xfrm>
            <a:prstGeom prst="ellipse">
              <a:avLst/>
            </a:prstGeom>
            <a:noFill/>
            <a:ln w="57150">
              <a:solidFill>
                <a:schemeClr val="accent5">
                  <a:lumMod val="60000"/>
                  <a:lumOff val="4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>
              <a:off x="4673" y="7516"/>
              <a:ext cx="566" cy="566"/>
            </a:xfrm>
            <a:prstGeom prst="ellipse">
              <a:avLst/>
            </a:prstGeom>
            <a:noFill/>
            <a:ln w="57150">
              <a:solidFill>
                <a:schemeClr val="accent5">
                  <a:lumMod val="60000"/>
                  <a:lumOff val="4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8" name="椭圆 27"/>
            <p:cNvSpPr/>
            <p:nvPr/>
          </p:nvSpPr>
          <p:spPr>
            <a:xfrm>
              <a:off x="5324" y="7516"/>
              <a:ext cx="568" cy="541"/>
            </a:xfrm>
            <a:prstGeom prst="ellipse">
              <a:avLst/>
            </a:prstGeom>
            <a:noFill/>
            <a:ln w="57150">
              <a:solidFill>
                <a:schemeClr val="accent5">
                  <a:lumMod val="60000"/>
                  <a:lumOff val="4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32" name="文本框 31"/>
          <p:cNvSpPr txBox="1">
            <a:spLocks noChangeArrowheads="1"/>
          </p:cNvSpPr>
          <p:nvPr/>
        </p:nvSpPr>
        <p:spPr bwMode="auto">
          <a:xfrm>
            <a:off x="3676651" y="1519238"/>
            <a:ext cx="2428875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33" name="文本框 32"/>
          <p:cNvSpPr txBox="1">
            <a:spLocks noChangeArrowheads="1"/>
          </p:cNvSpPr>
          <p:nvPr/>
        </p:nvSpPr>
        <p:spPr bwMode="auto">
          <a:xfrm>
            <a:off x="8715376" y="1447800"/>
            <a:ext cx="2428875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</a:p>
        </p:txBody>
      </p:sp>
      <p:sp>
        <p:nvSpPr>
          <p:cNvPr id="34" name="文本框 33"/>
          <p:cNvSpPr txBox="1">
            <a:spLocks noChangeArrowheads="1"/>
          </p:cNvSpPr>
          <p:nvPr/>
        </p:nvSpPr>
        <p:spPr bwMode="auto">
          <a:xfrm>
            <a:off x="3676651" y="3446463"/>
            <a:ext cx="2428875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22" grpId="0" animBg="1"/>
      <p:bldP spid="22" grpId="1" animBg="1"/>
      <p:bldP spid="24" grpId="0" animBg="1"/>
      <p:bldP spid="24" grpId="1" animBg="1"/>
      <p:bldP spid="32" grpId="0"/>
      <p:bldP spid="32" grpId="1"/>
      <p:bldP spid="33" grpId="0"/>
      <p:bldP spid="33" grpId="1"/>
      <p:bldP spid="34" grpId="0"/>
      <p:bldP spid="3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组合 4"/>
          <p:cNvGrpSpPr/>
          <p:nvPr/>
        </p:nvGrpSpPr>
        <p:grpSpPr bwMode="auto">
          <a:xfrm>
            <a:off x="4059238" y="4035425"/>
            <a:ext cx="3003551" cy="1016000"/>
            <a:chOff x="5612" y="7245"/>
            <a:chExt cx="2869" cy="1389"/>
          </a:xfrm>
        </p:grpSpPr>
        <p:sp>
          <p:nvSpPr>
            <p:cNvPr id="8" name="矩形 7"/>
            <p:cNvSpPr/>
            <p:nvPr/>
          </p:nvSpPr>
          <p:spPr>
            <a:xfrm>
              <a:off x="7277" y="7636"/>
              <a:ext cx="793" cy="792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2294" name="文本框 2"/>
            <p:cNvSpPr txBox="1">
              <a:spLocks noChangeArrowheads="1"/>
            </p:cNvSpPr>
            <p:nvPr/>
          </p:nvSpPr>
          <p:spPr bwMode="auto">
            <a:xfrm>
              <a:off x="5612" y="7245"/>
              <a:ext cx="2869" cy="1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4000">
                  <a:latin typeface="黑体" panose="02010609060101010101" pitchFamily="49" charset="-122"/>
                  <a:ea typeface="黑体" panose="02010609060101010101" pitchFamily="49" charset="-122"/>
                </a:rPr>
                <a:t>2+1=</a:t>
              </a:r>
            </a:p>
          </p:txBody>
        </p:sp>
      </p:grpSp>
      <p:sp>
        <p:nvSpPr>
          <p:cNvPr id="32" name="文本框 31"/>
          <p:cNvSpPr txBox="1">
            <a:spLocks noChangeArrowheads="1"/>
          </p:cNvSpPr>
          <p:nvPr/>
        </p:nvSpPr>
        <p:spPr bwMode="auto">
          <a:xfrm>
            <a:off x="5864226" y="4035425"/>
            <a:ext cx="300355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</a:p>
        </p:txBody>
      </p:sp>
      <p:pic>
        <p:nvPicPr>
          <p:cNvPr id="12292" name="Picture 2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36751" y="1270000"/>
            <a:ext cx="6278563" cy="226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组合 10"/>
          <p:cNvGrpSpPr/>
          <p:nvPr/>
        </p:nvGrpSpPr>
        <p:grpSpPr bwMode="auto">
          <a:xfrm>
            <a:off x="3790951" y="3965577"/>
            <a:ext cx="3560763" cy="1014413"/>
            <a:chOff x="4478" y="5404"/>
            <a:chExt cx="3488" cy="1252"/>
          </a:xfrm>
        </p:grpSpPr>
        <p:sp>
          <p:nvSpPr>
            <p:cNvPr id="13318" name="文本框 5"/>
            <p:cNvSpPr txBox="1">
              <a:spLocks noChangeArrowheads="1"/>
            </p:cNvSpPr>
            <p:nvPr/>
          </p:nvSpPr>
          <p:spPr bwMode="auto">
            <a:xfrm>
              <a:off x="5097" y="5404"/>
              <a:ext cx="2869" cy="1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4000">
                  <a:latin typeface="黑体" panose="02010609060101010101" pitchFamily="49" charset="-122"/>
                  <a:ea typeface="黑体" panose="02010609060101010101" pitchFamily="49" charset="-122"/>
                </a:rPr>
                <a:t> +1=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4478" y="5739"/>
              <a:ext cx="793" cy="794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zh-CN"/>
            </a:p>
          </p:txBody>
        </p:sp>
        <p:sp>
          <p:nvSpPr>
            <p:cNvPr id="8" name="矩形 7"/>
            <p:cNvSpPr/>
            <p:nvPr/>
          </p:nvSpPr>
          <p:spPr>
            <a:xfrm>
              <a:off x="6825" y="5714"/>
              <a:ext cx="793" cy="794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3503614" y="4017963"/>
            <a:ext cx="1454151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3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5915026" y="3892552"/>
            <a:ext cx="1631951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4</a:t>
            </a:r>
          </a:p>
        </p:txBody>
      </p:sp>
      <p:pic>
        <p:nvPicPr>
          <p:cNvPr id="13317" name="Picture 2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20838" y="1438275"/>
            <a:ext cx="6280151" cy="226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组合 2"/>
          <p:cNvGrpSpPr/>
          <p:nvPr/>
        </p:nvGrpSpPr>
        <p:grpSpPr bwMode="auto">
          <a:xfrm>
            <a:off x="3695700" y="3821113"/>
            <a:ext cx="3632200" cy="1014412"/>
            <a:chOff x="4478" y="5226"/>
            <a:chExt cx="3919" cy="1357"/>
          </a:xfrm>
        </p:grpSpPr>
        <p:sp>
          <p:nvSpPr>
            <p:cNvPr id="14344" name="文本框 11"/>
            <p:cNvSpPr txBox="1">
              <a:spLocks noChangeArrowheads="1"/>
            </p:cNvSpPr>
            <p:nvPr/>
          </p:nvSpPr>
          <p:spPr bwMode="auto">
            <a:xfrm>
              <a:off x="4909" y="5226"/>
              <a:ext cx="2869" cy="1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4000">
                  <a:latin typeface="黑体" panose="02010609060101010101" pitchFamily="49" charset="-122"/>
                  <a:ea typeface="黑体" panose="02010609060101010101" pitchFamily="49" charset="-122"/>
                </a:rPr>
                <a:t> +   =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4478" y="5740"/>
              <a:ext cx="793" cy="792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zh-CN"/>
            </a:p>
          </p:txBody>
        </p:sp>
        <p:sp>
          <p:nvSpPr>
            <p:cNvPr id="15" name="矩形 14"/>
            <p:cNvSpPr/>
            <p:nvPr/>
          </p:nvSpPr>
          <p:spPr>
            <a:xfrm>
              <a:off x="7604" y="5712"/>
              <a:ext cx="793" cy="794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3408363" y="3873500"/>
            <a:ext cx="13192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4</a:t>
            </a:r>
          </a:p>
        </p:txBody>
      </p:sp>
      <p:sp>
        <p:nvSpPr>
          <p:cNvPr id="17" name="文本框 16"/>
          <p:cNvSpPr txBox="1">
            <a:spLocks noChangeArrowheads="1"/>
          </p:cNvSpPr>
          <p:nvPr/>
        </p:nvSpPr>
        <p:spPr bwMode="auto">
          <a:xfrm>
            <a:off x="6316665" y="3898902"/>
            <a:ext cx="1354137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5</a:t>
            </a:r>
          </a:p>
        </p:txBody>
      </p:sp>
      <p:sp>
        <p:nvSpPr>
          <p:cNvPr id="18" name="矩形 17"/>
          <p:cNvSpPr/>
          <p:nvPr/>
        </p:nvSpPr>
        <p:spPr>
          <a:xfrm>
            <a:off x="4991100" y="4186240"/>
            <a:ext cx="735013" cy="59213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" name="文本框 21"/>
          <p:cNvSpPr txBox="1">
            <a:spLocks noChangeArrowheads="1"/>
          </p:cNvSpPr>
          <p:nvPr/>
        </p:nvSpPr>
        <p:spPr bwMode="auto">
          <a:xfrm>
            <a:off x="4727575" y="3898902"/>
            <a:ext cx="1352551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1</a:t>
            </a:r>
          </a:p>
        </p:txBody>
      </p:sp>
      <p:pic>
        <p:nvPicPr>
          <p:cNvPr id="14343" name="Picture 2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20838" y="1438275"/>
            <a:ext cx="6280151" cy="226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7" grpId="0"/>
      <p:bldP spid="17" grpId="1"/>
      <p:bldP spid="22" grpId="0"/>
      <p:bldP spid="2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图片 2"/>
          <p:cNvPicPr>
            <a:picLocks noChangeAspect="1"/>
          </p:cNvPicPr>
          <p:nvPr/>
        </p:nvPicPr>
        <p:blipFill>
          <a:blip r:embed="rId2" cstate="email"/>
          <a:srcRect l="1730" r="6200"/>
          <a:stretch>
            <a:fillRect/>
          </a:stretch>
        </p:blipFill>
        <p:spPr bwMode="auto">
          <a:xfrm>
            <a:off x="131763" y="844550"/>
            <a:ext cx="11753851" cy="356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直接连接符 18"/>
          <p:cNvCxnSpPr/>
          <p:nvPr/>
        </p:nvCxnSpPr>
        <p:spPr>
          <a:xfrm>
            <a:off x="2168525" y="1765302"/>
            <a:ext cx="1143000" cy="727075"/>
          </a:xfrm>
          <a:prstGeom prst="line">
            <a:avLst/>
          </a:prstGeom>
          <a:ln w="508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H="1">
            <a:off x="6383339" y="1892300"/>
            <a:ext cx="1054100" cy="744538"/>
          </a:xfrm>
          <a:prstGeom prst="line">
            <a:avLst/>
          </a:prstGeom>
          <a:ln w="508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H="1">
            <a:off x="8704263" y="1700215"/>
            <a:ext cx="1231900" cy="687387"/>
          </a:xfrm>
          <a:prstGeom prst="line">
            <a:avLst/>
          </a:prstGeom>
          <a:ln w="508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H="1" flipV="1">
            <a:off x="2079626" y="2736850"/>
            <a:ext cx="1231900" cy="260350"/>
          </a:xfrm>
          <a:prstGeom prst="line">
            <a:avLst/>
          </a:prstGeom>
          <a:ln w="508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H="1">
            <a:off x="2079626" y="3213100"/>
            <a:ext cx="3440113" cy="550863"/>
          </a:xfrm>
          <a:prstGeom prst="line">
            <a:avLst/>
          </a:prstGeom>
          <a:ln w="508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H="1">
            <a:off x="8399463" y="2863850"/>
            <a:ext cx="1712912" cy="204788"/>
          </a:xfrm>
          <a:prstGeom prst="line">
            <a:avLst/>
          </a:prstGeom>
          <a:ln w="508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H="1" flipV="1">
            <a:off x="8569326" y="3195640"/>
            <a:ext cx="1366839" cy="592137"/>
          </a:xfrm>
          <a:prstGeom prst="line">
            <a:avLst/>
          </a:prstGeom>
          <a:ln w="508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组合 14"/>
          <p:cNvGrpSpPr/>
          <p:nvPr/>
        </p:nvGrpSpPr>
        <p:grpSpPr bwMode="auto">
          <a:xfrm>
            <a:off x="3733801" y="852488"/>
            <a:ext cx="981075" cy="1397000"/>
            <a:chOff x="8334" y="5853"/>
            <a:chExt cx="1586" cy="2948"/>
          </a:xfrm>
        </p:grpSpPr>
        <p:sp>
          <p:nvSpPr>
            <p:cNvPr id="19" name="矩形 18"/>
            <p:cNvSpPr/>
            <p:nvPr/>
          </p:nvSpPr>
          <p:spPr>
            <a:xfrm>
              <a:off x="8334" y="5853"/>
              <a:ext cx="1586" cy="2948"/>
            </a:xfrm>
            <a:prstGeom prst="rect">
              <a:avLst/>
            </a:prstGeom>
            <a:noFill/>
            <a:ln w="41275">
              <a:solidFill>
                <a:schemeClr val="accent2">
                  <a:lumMod val="60000"/>
                  <a:lumOff val="4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6">
                      <a:lumMod val="20000"/>
                      <a:lumOff val="80000"/>
                    </a:schemeClr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/>
            </a:p>
          </p:txBody>
        </p:sp>
        <p:cxnSp>
          <p:nvCxnSpPr>
            <p:cNvPr id="25" name="直接连接符 24"/>
            <p:cNvCxnSpPr>
              <a:stCxn id="19" idx="1"/>
              <a:endCxn id="19" idx="3"/>
            </p:cNvCxnSpPr>
            <p:nvPr/>
          </p:nvCxnSpPr>
          <p:spPr>
            <a:xfrm>
              <a:off x="8334" y="7327"/>
              <a:ext cx="1586" cy="0"/>
            </a:xfrm>
            <a:prstGeom prst="line">
              <a:avLst/>
            </a:prstGeom>
            <a:ln w="28575">
              <a:solidFill>
                <a:schemeClr val="accent2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387" name="组合 28"/>
          <p:cNvGrpSpPr/>
          <p:nvPr/>
        </p:nvGrpSpPr>
        <p:grpSpPr bwMode="auto">
          <a:xfrm>
            <a:off x="4662489" y="752475"/>
            <a:ext cx="1073151" cy="1860550"/>
            <a:chOff x="3129" y="5438"/>
            <a:chExt cx="1796" cy="4155"/>
          </a:xfrm>
        </p:grpSpPr>
        <p:grpSp>
          <p:nvGrpSpPr>
            <p:cNvPr id="16430" name="组合 29"/>
            <p:cNvGrpSpPr/>
            <p:nvPr/>
          </p:nvGrpSpPr>
          <p:grpSpPr bwMode="auto">
            <a:xfrm>
              <a:off x="3284" y="5662"/>
              <a:ext cx="1641" cy="3119"/>
              <a:chOff x="8334" y="5853"/>
              <a:chExt cx="1586" cy="2948"/>
            </a:xfrm>
          </p:grpSpPr>
          <p:sp>
            <p:nvSpPr>
              <p:cNvPr id="35" name="矩形 34"/>
              <p:cNvSpPr/>
              <p:nvPr/>
            </p:nvSpPr>
            <p:spPr>
              <a:xfrm>
                <a:off x="8333" y="5852"/>
                <a:ext cx="1587" cy="294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41275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600"/>
              </a:p>
            </p:txBody>
          </p:sp>
          <p:cxnSp>
            <p:nvCxnSpPr>
              <p:cNvPr id="39" name="直接连接符 38"/>
              <p:cNvCxnSpPr>
                <a:stCxn id="35" idx="1"/>
                <a:endCxn id="35" idx="3"/>
              </p:cNvCxnSpPr>
              <p:nvPr/>
            </p:nvCxnSpPr>
            <p:spPr>
              <a:xfrm>
                <a:off x="8333" y="7327"/>
                <a:ext cx="1587" cy="0"/>
              </a:xfrm>
              <a:prstGeom prst="line">
                <a:avLst/>
              </a:prstGeom>
              <a:ln w="28575">
                <a:solidFill>
                  <a:schemeClr val="accent2">
                    <a:lumMod val="40000"/>
                    <a:lumOff val="6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431" name="文本框 49"/>
            <p:cNvSpPr txBox="1">
              <a:spLocks noChangeArrowheads="1"/>
            </p:cNvSpPr>
            <p:nvPr/>
          </p:nvSpPr>
          <p:spPr bwMode="auto">
            <a:xfrm>
              <a:off x="3129" y="5438"/>
              <a:ext cx="1684" cy="4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11500">
                  <a:latin typeface="黑体" panose="02010609060101010101" pitchFamily="49" charset="-122"/>
                  <a:ea typeface="黑体" panose="02010609060101010101" pitchFamily="49" charset="-122"/>
                </a:rPr>
                <a:t>2</a:t>
              </a:r>
            </a:p>
          </p:txBody>
        </p:sp>
      </p:grpSp>
      <p:grpSp>
        <p:nvGrpSpPr>
          <p:cNvPr id="16388" name="组合 52"/>
          <p:cNvGrpSpPr/>
          <p:nvPr/>
        </p:nvGrpSpPr>
        <p:grpSpPr bwMode="auto">
          <a:xfrm>
            <a:off x="5768975" y="852488"/>
            <a:ext cx="979488" cy="1397000"/>
            <a:chOff x="8334" y="5853"/>
            <a:chExt cx="1586" cy="2948"/>
          </a:xfrm>
        </p:grpSpPr>
        <p:sp>
          <p:nvSpPr>
            <p:cNvPr id="54" name="矩形 53"/>
            <p:cNvSpPr/>
            <p:nvPr/>
          </p:nvSpPr>
          <p:spPr>
            <a:xfrm>
              <a:off x="8334" y="5853"/>
              <a:ext cx="1586" cy="2948"/>
            </a:xfrm>
            <a:prstGeom prst="rect">
              <a:avLst/>
            </a:prstGeom>
            <a:noFill/>
            <a:ln w="41275">
              <a:solidFill>
                <a:schemeClr val="accent2">
                  <a:lumMod val="60000"/>
                  <a:lumOff val="4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6">
                      <a:lumMod val="20000"/>
                      <a:lumOff val="80000"/>
                    </a:schemeClr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/>
            </a:p>
          </p:txBody>
        </p:sp>
        <p:cxnSp>
          <p:nvCxnSpPr>
            <p:cNvPr id="55" name="直接连接符 54"/>
            <p:cNvCxnSpPr>
              <a:stCxn id="54" idx="1"/>
              <a:endCxn id="54" idx="3"/>
            </p:cNvCxnSpPr>
            <p:nvPr/>
          </p:nvCxnSpPr>
          <p:spPr>
            <a:xfrm>
              <a:off x="8334" y="7327"/>
              <a:ext cx="1586" cy="0"/>
            </a:xfrm>
            <a:prstGeom prst="line">
              <a:avLst/>
            </a:prstGeom>
            <a:ln w="28575">
              <a:solidFill>
                <a:schemeClr val="accent2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389" name="组合 55"/>
          <p:cNvGrpSpPr/>
          <p:nvPr/>
        </p:nvGrpSpPr>
        <p:grpSpPr bwMode="auto">
          <a:xfrm>
            <a:off x="6780213" y="852488"/>
            <a:ext cx="981075" cy="1397000"/>
            <a:chOff x="8334" y="5853"/>
            <a:chExt cx="1586" cy="2948"/>
          </a:xfrm>
        </p:grpSpPr>
        <p:sp>
          <p:nvSpPr>
            <p:cNvPr id="57" name="矩形 56"/>
            <p:cNvSpPr/>
            <p:nvPr/>
          </p:nvSpPr>
          <p:spPr>
            <a:xfrm>
              <a:off x="8334" y="5853"/>
              <a:ext cx="1586" cy="294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4127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/>
            </a:p>
          </p:txBody>
        </p:sp>
        <p:cxnSp>
          <p:nvCxnSpPr>
            <p:cNvPr id="58" name="直接连接符 57"/>
            <p:cNvCxnSpPr>
              <a:stCxn id="57" idx="1"/>
              <a:endCxn id="57" idx="3"/>
            </p:cNvCxnSpPr>
            <p:nvPr/>
          </p:nvCxnSpPr>
          <p:spPr>
            <a:xfrm>
              <a:off x="8334" y="7327"/>
              <a:ext cx="1586" cy="0"/>
            </a:xfrm>
            <a:prstGeom prst="line">
              <a:avLst/>
            </a:prstGeom>
            <a:ln w="28575">
              <a:solidFill>
                <a:schemeClr val="accent2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文本框 58"/>
          <p:cNvSpPr txBox="1">
            <a:spLocks noChangeArrowheads="1"/>
          </p:cNvSpPr>
          <p:nvPr/>
        </p:nvSpPr>
        <p:spPr bwMode="auto">
          <a:xfrm>
            <a:off x="6688138" y="679450"/>
            <a:ext cx="1006475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115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</a:p>
        </p:txBody>
      </p:sp>
      <p:grpSp>
        <p:nvGrpSpPr>
          <p:cNvPr id="16391" name="组合 59"/>
          <p:cNvGrpSpPr/>
          <p:nvPr/>
        </p:nvGrpSpPr>
        <p:grpSpPr bwMode="auto">
          <a:xfrm>
            <a:off x="7793039" y="852488"/>
            <a:ext cx="981075" cy="1397000"/>
            <a:chOff x="8334" y="5853"/>
            <a:chExt cx="1586" cy="2948"/>
          </a:xfrm>
        </p:grpSpPr>
        <p:sp>
          <p:nvSpPr>
            <p:cNvPr id="61" name="矩形 60"/>
            <p:cNvSpPr/>
            <p:nvPr/>
          </p:nvSpPr>
          <p:spPr>
            <a:xfrm>
              <a:off x="8334" y="5853"/>
              <a:ext cx="1586" cy="2948"/>
            </a:xfrm>
            <a:prstGeom prst="rect">
              <a:avLst/>
            </a:prstGeom>
            <a:noFill/>
            <a:ln w="41275">
              <a:solidFill>
                <a:schemeClr val="accent2">
                  <a:lumMod val="60000"/>
                  <a:lumOff val="4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6">
                      <a:lumMod val="20000"/>
                      <a:lumOff val="80000"/>
                    </a:schemeClr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/>
            </a:p>
          </p:txBody>
        </p:sp>
        <p:cxnSp>
          <p:nvCxnSpPr>
            <p:cNvPr id="62" name="直接连接符 61"/>
            <p:cNvCxnSpPr>
              <a:stCxn id="61" idx="1"/>
              <a:endCxn id="61" idx="3"/>
            </p:cNvCxnSpPr>
            <p:nvPr/>
          </p:nvCxnSpPr>
          <p:spPr>
            <a:xfrm>
              <a:off x="8334" y="7327"/>
              <a:ext cx="1586" cy="0"/>
            </a:xfrm>
            <a:prstGeom prst="line">
              <a:avLst/>
            </a:prstGeom>
            <a:ln w="28575">
              <a:solidFill>
                <a:schemeClr val="accent2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392" name="组合 69"/>
          <p:cNvGrpSpPr/>
          <p:nvPr/>
        </p:nvGrpSpPr>
        <p:grpSpPr bwMode="auto">
          <a:xfrm>
            <a:off x="2665413" y="752475"/>
            <a:ext cx="1154112" cy="1860550"/>
            <a:chOff x="3137" y="5438"/>
            <a:chExt cx="1933" cy="4155"/>
          </a:xfrm>
        </p:grpSpPr>
        <p:grpSp>
          <p:nvGrpSpPr>
            <p:cNvPr id="16420" name="组合 70"/>
            <p:cNvGrpSpPr/>
            <p:nvPr/>
          </p:nvGrpSpPr>
          <p:grpSpPr bwMode="auto">
            <a:xfrm>
              <a:off x="3284" y="5662"/>
              <a:ext cx="1641" cy="3119"/>
              <a:chOff x="8334" y="5853"/>
              <a:chExt cx="1586" cy="2948"/>
            </a:xfrm>
          </p:grpSpPr>
          <p:sp>
            <p:nvSpPr>
              <p:cNvPr id="72" name="矩形 71"/>
              <p:cNvSpPr/>
              <p:nvPr/>
            </p:nvSpPr>
            <p:spPr>
              <a:xfrm>
                <a:off x="8333" y="5852"/>
                <a:ext cx="1586" cy="294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41275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600"/>
              </a:p>
            </p:txBody>
          </p:sp>
          <p:cxnSp>
            <p:nvCxnSpPr>
              <p:cNvPr id="73" name="直接连接符 72"/>
              <p:cNvCxnSpPr>
                <a:stCxn id="72" idx="1"/>
                <a:endCxn id="72" idx="3"/>
              </p:cNvCxnSpPr>
              <p:nvPr/>
            </p:nvCxnSpPr>
            <p:spPr>
              <a:xfrm>
                <a:off x="8333" y="7327"/>
                <a:ext cx="1586" cy="0"/>
              </a:xfrm>
              <a:prstGeom prst="line">
                <a:avLst/>
              </a:prstGeom>
              <a:ln w="28575">
                <a:solidFill>
                  <a:schemeClr val="accent2">
                    <a:lumMod val="40000"/>
                    <a:lumOff val="6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421" name="文本框 73"/>
            <p:cNvSpPr txBox="1">
              <a:spLocks noChangeArrowheads="1"/>
            </p:cNvSpPr>
            <p:nvPr/>
          </p:nvSpPr>
          <p:spPr bwMode="auto">
            <a:xfrm>
              <a:off x="3137" y="5438"/>
              <a:ext cx="1933" cy="4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11500" dirty="0">
                  <a:latin typeface="黑体" panose="02010609060101010101" pitchFamily="49" charset="-122"/>
                  <a:ea typeface="黑体" panose="02010609060101010101" pitchFamily="49" charset="-122"/>
                </a:rPr>
                <a:t>3</a:t>
              </a:r>
            </a:p>
          </p:txBody>
        </p:sp>
      </p:grpSp>
      <p:sp>
        <p:nvSpPr>
          <p:cNvPr id="16393" name="文本框 86"/>
          <p:cNvSpPr txBox="1">
            <a:spLocks noChangeArrowheads="1"/>
          </p:cNvSpPr>
          <p:nvPr/>
        </p:nvSpPr>
        <p:spPr bwMode="auto">
          <a:xfrm>
            <a:off x="3646489" y="752475"/>
            <a:ext cx="1155700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11500" dirty="0">
                <a:latin typeface="黑体" panose="02010609060101010101" pitchFamily="49" charset="-122"/>
                <a:ea typeface="黑体" panose="02010609060101010101" pitchFamily="49" charset="-122"/>
              </a:rPr>
              <a:t>+</a:t>
            </a:r>
          </a:p>
        </p:txBody>
      </p:sp>
      <p:sp>
        <p:nvSpPr>
          <p:cNvPr id="16394" name="文本框 87"/>
          <p:cNvSpPr txBox="1">
            <a:spLocks noChangeArrowheads="1"/>
          </p:cNvSpPr>
          <p:nvPr/>
        </p:nvSpPr>
        <p:spPr bwMode="auto">
          <a:xfrm>
            <a:off x="5729289" y="735015"/>
            <a:ext cx="11557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11500"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</a:p>
        </p:txBody>
      </p:sp>
      <p:grpSp>
        <p:nvGrpSpPr>
          <p:cNvPr id="16395" name="组合 88"/>
          <p:cNvGrpSpPr/>
          <p:nvPr/>
        </p:nvGrpSpPr>
        <p:grpSpPr bwMode="auto">
          <a:xfrm>
            <a:off x="3711576" y="3132138"/>
            <a:ext cx="981075" cy="1397000"/>
            <a:chOff x="8334" y="5853"/>
            <a:chExt cx="1586" cy="2948"/>
          </a:xfrm>
        </p:grpSpPr>
        <p:sp>
          <p:nvSpPr>
            <p:cNvPr id="90" name="矩形 89"/>
            <p:cNvSpPr/>
            <p:nvPr/>
          </p:nvSpPr>
          <p:spPr>
            <a:xfrm>
              <a:off x="8334" y="5853"/>
              <a:ext cx="1586" cy="2948"/>
            </a:xfrm>
            <a:prstGeom prst="rect">
              <a:avLst/>
            </a:prstGeom>
            <a:noFill/>
            <a:ln w="41275">
              <a:solidFill>
                <a:schemeClr val="accent2">
                  <a:lumMod val="60000"/>
                  <a:lumOff val="4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6">
                      <a:lumMod val="20000"/>
                      <a:lumOff val="80000"/>
                    </a:schemeClr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/>
            </a:p>
          </p:txBody>
        </p:sp>
        <p:cxnSp>
          <p:nvCxnSpPr>
            <p:cNvPr id="91" name="直接连接符 90"/>
            <p:cNvCxnSpPr>
              <a:stCxn id="90" idx="1"/>
              <a:endCxn id="90" idx="3"/>
            </p:cNvCxnSpPr>
            <p:nvPr/>
          </p:nvCxnSpPr>
          <p:spPr>
            <a:xfrm>
              <a:off x="8334" y="7327"/>
              <a:ext cx="1586" cy="0"/>
            </a:xfrm>
            <a:prstGeom prst="line">
              <a:avLst/>
            </a:prstGeom>
            <a:ln w="28575">
              <a:solidFill>
                <a:schemeClr val="accent2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396" name="组合 91"/>
          <p:cNvGrpSpPr/>
          <p:nvPr/>
        </p:nvGrpSpPr>
        <p:grpSpPr bwMode="auto">
          <a:xfrm>
            <a:off x="4640263" y="3032125"/>
            <a:ext cx="1073151" cy="1860550"/>
            <a:chOff x="3129" y="5438"/>
            <a:chExt cx="1796" cy="4155"/>
          </a:xfrm>
        </p:grpSpPr>
        <p:grpSp>
          <p:nvGrpSpPr>
            <p:cNvPr id="16414" name="组合 92"/>
            <p:cNvGrpSpPr/>
            <p:nvPr/>
          </p:nvGrpSpPr>
          <p:grpSpPr bwMode="auto">
            <a:xfrm>
              <a:off x="3284" y="5662"/>
              <a:ext cx="1641" cy="3119"/>
              <a:chOff x="8334" y="5853"/>
              <a:chExt cx="1586" cy="2948"/>
            </a:xfrm>
          </p:grpSpPr>
          <p:sp>
            <p:nvSpPr>
              <p:cNvPr id="94" name="矩形 93"/>
              <p:cNvSpPr/>
              <p:nvPr/>
            </p:nvSpPr>
            <p:spPr>
              <a:xfrm>
                <a:off x="8333" y="5852"/>
                <a:ext cx="1587" cy="294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41275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600"/>
              </a:p>
            </p:txBody>
          </p:sp>
          <p:cxnSp>
            <p:nvCxnSpPr>
              <p:cNvPr id="95" name="直接连接符 94"/>
              <p:cNvCxnSpPr>
                <a:stCxn id="94" idx="1"/>
                <a:endCxn id="94" idx="3"/>
              </p:cNvCxnSpPr>
              <p:nvPr/>
            </p:nvCxnSpPr>
            <p:spPr>
              <a:xfrm>
                <a:off x="8333" y="7327"/>
                <a:ext cx="1587" cy="0"/>
              </a:xfrm>
              <a:prstGeom prst="line">
                <a:avLst/>
              </a:prstGeom>
              <a:ln w="28575">
                <a:solidFill>
                  <a:schemeClr val="accent2">
                    <a:lumMod val="40000"/>
                    <a:lumOff val="6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415" name="文本框 95"/>
            <p:cNvSpPr txBox="1">
              <a:spLocks noChangeArrowheads="1"/>
            </p:cNvSpPr>
            <p:nvPr/>
          </p:nvSpPr>
          <p:spPr bwMode="auto">
            <a:xfrm>
              <a:off x="3129" y="5438"/>
              <a:ext cx="1684" cy="4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11500">
                  <a:latin typeface="黑体" panose="02010609060101010101" pitchFamily="49" charset="-122"/>
                  <a:ea typeface="黑体" panose="02010609060101010101" pitchFamily="49" charset="-122"/>
                </a:rPr>
                <a:t>3</a:t>
              </a:r>
            </a:p>
          </p:txBody>
        </p:sp>
      </p:grpSp>
      <p:grpSp>
        <p:nvGrpSpPr>
          <p:cNvPr id="16397" name="组合 96"/>
          <p:cNvGrpSpPr/>
          <p:nvPr/>
        </p:nvGrpSpPr>
        <p:grpSpPr bwMode="auto">
          <a:xfrm>
            <a:off x="5746751" y="3132138"/>
            <a:ext cx="979488" cy="1397000"/>
            <a:chOff x="8334" y="5853"/>
            <a:chExt cx="1586" cy="2948"/>
          </a:xfrm>
        </p:grpSpPr>
        <p:sp>
          <p:nvSpPr>
            <p:cNvPr id="98" name="矩形 97"/>
            <p:cNvSpPr/>
            <p:nvPr/>
          </p:nvSpPr>
          <p:spPr>
            <a:xfrm>
              <a:off x="8334" y="5853"/>
              <a:ext cx="1586" cy="2948"/>
            </a:xfrm>
            <a:prstGeom prst="rect">
              <a:avLst/>
            </a:prstGeom>
            <a:noFill/>
            <a:ln w="41275">
              <a:solidFill>
                <a:schemeClr val="accent2">
                  <a:lumMod val="60000"/>
                  <a:lumOff val="4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6">
                      <a:lumMod val="20000"/>
                      <a:lumOff val="80000"/>
                    </a:schemeClr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/>
            </a:p>
          </p:txBody>
        </p:sp>
        <p:cxnSp>
          <p:nvCxnSpPr>
            <p:cNvPr id="99" name="直接连接符 98"/>
            <p:cNvCxnSpPr>
              <a:stCxn id="98" idx="1"/>
              <a:endCxn id="98" idx="3"/>
            </p:cNvCxnSpPr>
            <p:nvPr/>
          </p:nvCxnSpPr>
          <p:spPr>
            <a:xfrm>
              <a:off x="8334" y="7327"/>
              <a:ext cx="1586" cy="0"/>
            </a:xfrm>
            <a:prstGeom prst="line">
              <a:avLst/>
            </a:prstGeom>
            <a:ln w="28575">
              <a:solidFill>
                <a:schemeClr val="accent2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398" name="组合 99"/>
          <p:cNvGrpSpPr/>
          <p:nvPr/>
        </p:nvGrpSpPr>
        <p:grpSpPr bwMode="auto">
          <a:xfrm>
            <a:off x="6759575" y="3132138"/>
            <a:ext cx="979488" cy="1397000"/>
            <a:chOff x="8334" y="5853"/>
            <a:chExt cx="1586" cy="2948"/>
          </a:xfrm>
        </p:grpSpPr>
        <p:sp>
          <p:nvSpPr>
            <p:cNvPr id="101" name="矩形 100"/>
            <p:cNvSpPr/>
            <p:nvPr/>
          </p:nvSpPr>
          <p:spPr>
            <a:xfrm>
              <a:off x="8334" y="5853"/>
              <a:ext cx="1586" cy="294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4127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/>
            </a:p>
          </p:txBody>
        </p:sp>
        <p:cxnSp>
          <p:nvCxnSpPr>
            <p:cNvPr id="102" name="直接连接符 101"/>
            <p:cNvCxnSpPr>
              <a:stCxn id="101" idx="1"/>
              <a:endCxn id="101" idx="3"/>
            </p:cNvCxnSpPr>
            <p:nvPr/>
          </p:nvCxnSpPr>
          <p:spPr>
            <a:xfrm>
              <a:off x="8334" y="7327"/>
              <a:ext cx="1586" cy="0"/>
            </a:xfrm>
            <a:prstGeom prst="line">
              <a:avLst/>
            </a:prstGeom>
            <a:ln w="28575">
              <a:solidFill>
                <a:schemeClr val="accent2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文本框 102"/>
          <p:cNvSpPr txBox="1">
            <a:spLocks noChangeArrowheads="1"/>
          </p:cNvSpPr>
          <p:nvPr/>
        </p:nvSpPr>
        <p:spPr bwMode="auto">
          <a:xfrm>
            <a:off x="6665913" y="2959100"/>
            <a:ext cx="1006475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115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</a:p>
        </p:txBody>
      </p:sp>
      <p:grpSp>
        <p:nvGrpSpPr>
          <p:cNvPr id="16400" name="组合 103"/>
          <p:cNvGrpSpPr/>
          <p:nvPr/>
        </p:nvGrpSpPr>
        <p:grpSpPr bwMode="auto">
          <a:xfrm>
            <a:off x="7770813" y="3132138"/>
            <a:ext cx="981075" cy="1397000"/>
            <a:chOff x="8334" y="5853"/>
            <a:chExt cx="1586" cy="2948"/>
          </a:xfrm>
        </p:grpSpPr>
        <p:sp>
          <p:nvSpPr>
            <p:cNvPr id="105" name="矩形 104"/>
            <p:cNvSpPr/>
            <p:nvPr/>
          </p:nvSpPr>
          <p:spPr>
            <a:xfrm>
              <a:off x="8334" y="5853"/>
              <a:ext cx="1586" cy="2948"/>
            </a:xfrm>
            <a:prstGeom prst="rect">
              <a:avLst/>
            </a:prstGeom>
            <a:noFill/>
            <a:ln w="41275">
              <a:solidFill>
                <a:schemeClr val="accent2">
                  <a:lumMod val="60000"/>
                  <a:lumOff val="4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6">
                      <a:lumMod val="20000"/>
                      <a:lumOff val="80000"/>
                    </a:schemeClr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/>
            </a:p>
          </p:txBody>
        </p:sp>
        <p:cxnSp>
          <p:nvCxnSpPr>
            <p:cNvPr id="106" name="直接连接符 105"/>
            <p:cNvCxnSpPr>
              <a:stCxn id="105" idx="1"/>
              <a:endCxn id="105" idx="3"/>
            </p:cNvCxnSpPr>
            <p:nvPr/>
          </p:nvCxnSpPr>
          <p:spPr>
            <a:xfrm>
              <a:off x="8334" y="7327"/>
              <a:ext cx="1586" cy="0"/>
            </a:xfrm>
            <a:prstGeom prst="line">
              <a:avLst/>
            </a:prstGeom>
            <a:ln w="28575">
              <a:solidFill>
                <a:schemeClr val="accent2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401" name="组合 106"/>
          <p:cNvGrpSpPr/>
          <p:nvPr/>
        </p:nvGrpSpPr>
        <p:grpSpPr bwMode="auto">
          <a:xfrm>
            <a:off x="2643189" y="3032125"/>
            <a:ext cx="1155700" cy="1860550"/>
            <a:chOff x="3137" y="5438"/>
            <a:chExt cx="1933" cy="4155"/>
          </a:xfrm>
        </p:grpSpPr>
        <p:grpSp>
          <p:nvGrpSpPr>
            <p:cNvPr id="16404" name="组合 107"/>
            <p:cNvGrpSpPr/>
            <p:nvPr/>
          </p:nvGrpSpPr>
          <p:grpSpPr bwMode="auto">
            <a:xfrm>
              <a:off x="3284" y="5662"/>
              <a:ext cx="1641" cy="3119"/>
              <a:chOff x="8334" y="5853"/>
              <a:chExt cx="1586" cy="2948"/>
            </a:xfrm>
          </p:grpSpPr>
          <p:sp>
            <p:nvSpPr>
              <p:cNvPr id="109" name="矩形 108"/>
              <p:cNvSpPr/>
              <p:nvPr/>
            </p:nvSpPr>
            <p:spPr>
              <a:xfrm>
                <a:off x="8333" y="5852"/>
                <a:ext cx="1586" cy="294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41275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600"/>
              </a:p>
            </p:txBody>
          </p:sp>
          <p:cxnSp>
            <p:nvCxnSpPr>
              <p:cNvPr id="110" name="直接连接符 109"/>
              <p:cNvCxnSpPr>
                <a:stCxn id="109" idx="1"/>
                <a:endCxn id="109" idx="3"/>
              </p:cNvCxnSpPr>
              <p:nvPr/>
            </p:nvCxnSpPr>
            <p:spPr>
              <a:xfrm>
                <a:off x="8333" y="7327"/>
                <a:ext cx="1586" cy="0"/>
              </a:xfrm>
              <a:prstGeom prst="line">
                <a:avLst/>
              </a:prstGeom>
              <a:ln w="28575">
                <a:solidFill>
                  <a:schemeClr val="accent2">
                    <a:lumMod val="40000"/>
                    <a:lumOff val="6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405" name="文本框 110"/>
            <p:cNvSpPr txBox="1">
              <a:spLocks noChangeArrowheads="1"/>
            </p:cNvSpPr>
            <p:nvPr/>
          </p:nvSpPr>
          <p:spPr bwMode="auto">
            <a:xfrm>
              <a:off x="3137" y="5438"/>
              <a:ext cx="1933" cy="4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11500"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</a:p>
          </p:txBody>
        </p:sp>
      </p:grpSp>
      <p:sp>
        <p:nvSpPr>
          <p:cNvPr id="16402" name="文本框 111"/>
          <p:cNvSpPr txBox="1">
            <a:spLocks noChangeArrowheads="1"/>
          </p:cNvSpPr>
          <p:nvPr/>
        </p:nvSpPr>
        <p:spPr bwMode="auto">
          <a:xfrm>
            <a:off x="3624263" y="3032125"/>
            <a:ext cx="1155700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11500">
                <a:latin typeface="黑体" panose="02010609060101010101" pitchFamily="49" charset="-122"/>
                <a:ea typeface="黑体" panose="02010609060101010101" pitchFamily="49" charset="-122"/>
              </a:rPr>
              <a:t>+</a:t>
            </a:r>
          </a:p>
        </p:txBody>
      </p:sp>
      <p:sp>
        <p:nvSpPr>
          <p:cNvPr id="16403" name="文本框 112"/>
          <p:cNvSpPr txBox="1">
            <a:spLocks noChangeArrowheads="1"/>
          </p:cNvSpPr>
          <p:nvPr/>
        </p:nvSpPr>
        <p:spPr bwMode="auto">
          <a:xfrm>
            <a:off x="5707063" y="3014663"/>
            <a:ext cx="11557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11500"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59" grpId="1"/>
      <p:bldP spid="103" grpId="0"/>
      <p:bldP spid="103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组合 88"/>
          <p:cNvGrpSpPr/>
          <p:nvPr/>
        </p:nvGrpSpPr>
        <p:grpSpPr bwMode="auto">
          <a:xfrm>
            <a:off x="3711576" y="1409700"/>
            <a:ext cx="981075" cy="1397000"/>
            <a:chOff x="8334" y="5853"/>
            <a:chExt cx="1586" cy="2948"/>
          </a:xfrm>
        </p:grpSpPr>
        <p:sp>
          <p:nvSpPr>
            <p:cNvPr id="90" name="矩形 89"/>
            <p:cNvSpPr/>
            <p:nvPr/>
          </p:nvSpPr>
          <p:spPr>
            <a:xfrm>
              <a:off x="8334" y="5853"/>
              <a:ext cx="1586" cy="2948"/>
            </a:xfrm>
            <a:prstGeom prst="rect">
              <a:avLst/>
            </a:prstGeom>
            <a:noFill/>
            <a:ln w="41275">
              <a:solidFill>
                <a:schemeClr val="accent2">
                  <a:lumMod val="60000"/>
                  <a:lumOff val="4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6">
                      <a:lumMod val="20000"/>
                      <a:lumOff val="80000"/>
                    </a:schemeClr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/>
            </a:p>
          </p:txBody>
        </p:sp>
        <p:cxnSp>
          <p:nvCxnSpPr>
            <p:cNvPr id="91" name="直接连接符 90"/>
            <p:cNvCxnSpPr>
              <a:stCxn id="90" idx="1"/>
              <a:endCxn id="90" idx="3"/>
            </p:cNvCxnSpPr>
            <p:nvPr/>
          </p:nvCxnSpPr>
          <p:spPr>
            <a:xfrm>
              <a:off x="8334" y="7327"/>
              <a:ext cx="1586" cy="0"/>
            </a:xfrm>
            <a:prstGeom prst="line">
              <a:avLst/>
            </a:prstGeom>
            <a:ln w="28575">
              <a:solidFill>
                <a:schemeClr val="accent2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11" name="组合 91"/>
          <p:cNvGrpSpPr/>
          <p:nvPr/>
        </p:nvGrpSpPr>
        <p:grpSpPr bwMode="auto">
          <a:xfrm>
            <a:off x="4640263" y="1309688"/>
            <a:ext cx="1073151" cy="1860550"/>
            <a:chOff x="3129" y="5438"/>
            <a:chExt cx="1796" cy="4155"/>
          </a:xfrm>
        </p:grpSpPr>
        <p:grpSp>
          <p:nvGrpSpPr>
            <p:cNvPr id="17429" name="组合 92"/>
            <p:cNvGrpSpPr/>
            <p:nvPr/>
          </p:nvGrpSpPr>
          <p:grpSpPr bwMode="auto">
            <a:xfrm>
              <a:off x="3284" y="5662"/>
              <a:ext cx="1641" cy="3119"/>
              <a:chOff x="8334" y="5853"/>
              <a:chExt cx="1586" cy="2948"/>
            </a:xfrm>
          </p:grpSpPr>
          <p:sp>
            <p:nvSpPr>
              <p:cNvPr id="94" name="矩形 93"/>
              <p:cNvSpPr/>
              <p:nvPr/>
            </p:nvSpPr>
            <p:spPr>
              <a:xfrm>
                <a:off x="8333" y="5852"/>
                <a:ext cx="1587" cy="294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41275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600"/>
              </a:p>
            </p:txBody>
          </p:sp>
          <p:cxnSp>
            <p:nvCxnSpPr>
              <p:cNvPr id="95" name="直接连接符 94"/>
              <p:cNvCxnSpPr>
                <a:stCxn id="94" idx="1"/>
                <a:endCxn id="94" idx="3"/>
              </p:cNvCxnSpPr>
              <p:nvPr/>
            </p:nvCxnSpPr>
            <p:spPr>
              <a:xfrm>
                <a:off x="8333" y="7327"/>
                <a:ext cx="1587" cy="0"/>
              </a:xfrm>
              <a:prstGeom prst="line">
                <a:avLst/>
              </a:prstGeom>
              <a:ln w="28575">
                <a:solidFill>
                  <a:schemeClr val="accent2">
                    <a:lumMod val="40000"/>
                    <a:lumOff val="6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430" name="文本框 95"/>
            <p:cNvSpPr txBox="1">
              <a:spLocks noChangeArrowheads="1"/>
            </p:cNvSpPr>
            <p:nvPr/>
          </p:nvSpPr>
          <p:spPr bwMode="auto">
            <a:xfrm>
              <a:off x="3129" y="5438"/>
              <a:ext cx="1684" cy="4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11500">
                  <a:latin typeface="黑体" panose="02010609060101010101" pitchFamily="49" charset="-122"/>
                  <a:ea typeface="黑体" panose="02010609060101010101" pitchFamily="49" charset="-122"/>
                </a:rPr>
                <a:t>2</a:t>
              </a:r>
            </a:p>
          </p:txBody>
        </p:sp>
      </p:grpSp>
      <p:grpSp>
        <p:nvGrpSpPr>
          <p:cNvPr id="17412" name="组合 96"/>
          <p:cNvGrpSpPr/>
          <p:nvPr/>
        </p:nvGrpSpPr>
        <p:grpSpPr bwMode="auto">
          <a:xfrm>
            <a:off x="5746751" y="1409700"/>
            <a:ext cx="979488" cy="1397000"/>
            <a:chOff x="8334" y="5853"/>
            <a:chExt cx="1586" cy="2948"/>
          </a:xfrm>
        </p:grpSpPr>
        <p:sp>
          <p:nvSpPr>
            <p:cNvPr id="98" name="矩形 97"/>
            <p:cNvSpPr/>
            <p:nvPr/>
          </p:nvSpPr>
          <p:spPr>
            <a:xfrm>
              <a:off x="8334" y="5853"/>
              <a:ext cx="1586" cy="2948"/>
            </a:xfrm>
            <a:prstGeom prst="rect">
              <a:avLst/>
            </a:prstGeom>
            <a:noFill/>
            <a:ln w="41275">
              <a:solidFill>
                <a:schemeClr val="accent2">
                  <a:lumMod val="60000"/>
                  <a:lumOff val="4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6">
                      <a:lumMod val="20000"/>
                      <a:lumOff val="80000"/>
                    </a:schemeClr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/>
            </a:p>
          </p:txBody>
        </p:sp>
        <p:cxnSp>
          <p:nvCxnSpPr>
            <p:cNvPr id="99" name="直接连接符 98"/>
            <p:cNvCxnSpPr>
              <a:stCxn id="98" idx="1"/>
              <a:endCxn id="98" idx="3"/>
            </p:cNvCxnSpPr>
            <p:nvPr/>
          </p:nvCxnSpPr>
          <p:spPr>
            <a:xfrm>
              <a:off x="8334" y="7327"/>
              <a:ext cx="1586" cy="0"/>
            </a:xfrm>
            <a:prstGeom prst="line">
              <a:avLst/>
            </a:prstGeom>
            <a:ln w="28575">
              <a:solidFill>
                <a:schemeClr val="accent2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13" name="组合 99"/>
          <p:cNvGrpSpPr/>
          <p:nvPr/>
        </p:nvGrpSpPr>
        <p:grpSpPr bwMode="auto">
          <a:xfrm>
            <a:off x="6759575" y="1409700"/>
            <a:ext cx="979488" cy="1397000"/>
            <a:chOff x="8334" y="5853"/>
            <a:chExt cx="1586" cy="2948"/>
          </a:xfrm>
        </p:grpSpPr>
        <p:sp>
          <p:nvSpPr>
            <p:cNvPr id="101" name="矩形 100"/>
            <p:cNvSpPr/>
            <p:nvPr/>
          </p:nvSpPr>
          <p:spPr>
            <a:xfrm>
              <a:off x="8334" y="5853"/>
              <a:ext cx="1586" cy="294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4127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/>
            </a:p>
          </p:txBody>
        </p:sp>
        <p:cxnSp>
          <p:nvCxnSpPr>
            <p:cNvPr id="102" name="直接连接符 101"/>
            <p:cNvCxnSpPr>
              <a:stCxn id="101" idx="1"/>
              <a:endCxn id="101" idx="3"/>
            </p:cNvCxnSpPr>
            <p:nvPr/>
          </p:nvCxnSpPr>
          <p:spPr>
            <a:xfrm>
              <a:off x="8334" y="7327"/>
              <a:ext cx="1586" cy="0"/>
            </a:xfrm>
            <a:prstGeom prst="line">
              <a:avLst/>
            </a:prstGeom>
            <a:ln w="28575">
              <a:solidFill>
                <a:schemeClr val="accent2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文本框 102"/>
          <p:cNvSpPr txBox="1">
            <a:spLocks noChangeArrowheads="1"/>
          </p:cNvSpPr>
          <p:nvPr/>
        </p:nvSpPr>
        <p:spPr bwMode="auto">
          <a:xfrm>
            <a:off x="6665913" y="1238250"/>
            <a:ext cx="1006475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115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</a:p>
        </p:txBody>
      </p:sp>
      <p:grpSp>
        <p:nvGrpSpPr>
          <p:cNvPr id="17415" name="组合 103"/>
          <p:cNvGrpSpPr/>
          <p:nvPr/>
        </p:nvGrpSpPr>
        <p:grpSpPr bwMode="auto">
          <a:xfrm>
            <a:off x="7770813" y="1409700"/>
            <a:ext cx="981075" cy="1397000"/>
            <a:chOff x="8334" y="5853"/>
            <a:chExt cx="1586" cy="2948"/>
          </a:xfrm>
        </p:grpSpPr>
        <p:sp>
          <p:nvSpPr>
            <p:cNvPr id="105" name="矩形 104"/>
            <p:cNvSpPr/>
            <p:nvPr/>
          </p:nvSpPr>
          <p:spPr>
            <a:xfrm>
              <a:off x="8334" y="5853"/>
              <a:ext cx="1586" cy="2948"/>
            </a:xfrm>
            <a:prstGeom prst="rect">
              <a:avLst/>
            </a:prstGeom>
            <a:noFill/>
            <a:ln w="41275">
              <a:solidFill>
                <a:schemeClr val="accent2">
                  <a:lumMod val="60000"/>
                  <a:lumOff val="4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6">
                      <a:lumMod val="20000"/>
                      <a:lumOff val="80000"/>
                    </a:schemeClr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/>
            </a:p>
          </p:txBody>
        </p:sp>
        <p:cxnSp>
          <p:nvCxnSpPr>
            <p:cNvPr id="106" name="直接连接符 105"/>
            <p:cNvCxnSpPr>
              <a:stCxn id="105" idx="1"/>
              <a:endCxn id="105" idx="3"/>
            </p:cNvCxnSpPr>
            <p:nvPr/>
          </p:nvCxnSpPr>
          <p:spPr>
            <a:xfrm>
              <a:off x="8334" y="7327"/>
              <a:ext cx="1586" cy="0"/>
            </a:xfrm>
            <a:prstGeom prst="line">
              <a:avLst/>
            </a:prstGeom>
            <a:ln w="28575">
              <a:solidFill>
                <a:schemeClr val="accent2">
                  <a:lumMod val="40000"/>
                  <a:lumOff val="6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16" name="组合 106"/>
          <p:cNvGrpSpPr/>
          <p:nvPr/>
        </p:nvGrpSpPr>
        <p:grpSpPr bwMode="auto">
          <a:xfrm>
            <a:off x="2643189" y="1309688"/>
            <a:ext cx="1155700" cy="1860550"/>
            <a:chOff x="3137" y="5438"/>
            <a:chExt cx="1933" cy="4155"/>
          </a:xfrm>
        </p:grpSpPr>
        <p:grpSp>
          <p:nvGrpSpPr>
            <p:cNvPr id="17419" name="组合 107"/>
            <p:cNvGrpSpPr/>
            <p:nvPr/>
          </p:nvGrpSpPr>
          <p:grpSpPr bwMode="auto">
            <a:xfrm>
              <a:off x="3284" y="5662"/>
              <a:ext cx="1641" cy="3119"/>
              <a:chOff x="8334" y="5853"/>
              <a:chExt cx="1586" cy="2948"/>
            </a:xfrm>
          </p:grpSpPr>
          <p:sp>
            <p:nvSpPr>
              <p:cNvPr id="109" name="矩形 108"/>
              <p:cNvSpPr/>
              <p:nvPr/>
            </p:nvSpPr>
            <p:spPr>
              <a:xfrm>
                <a:off x="8333" y="5852"/>
                <a:ext cx="1586" cy="294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41275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600"/>
              </a:p>
            </p:txBody>
          </p:sp>
          <p:cxnSp>
            <p:nvCxnSpPr>
              <p:cNvPr id="110" name="直接连接符 109"/>
              <p:cNvCxnSpPr>
                <a:stCxn id="109" idx="1"/>
                <a:endCxn id="109" idx="3"/>
              </p:cNvCxnSpPr>
              <p:nvPr/>
            </p:nvCxnSpPr>
            <p:spPr>
              <a:xfrm>
                <a:off x="8333" y="7327"/>
                <a:ext cx="1586" cy="0"/>
              </a:xfrm>
              <a:prstGeom prst="line">
                <a:avLst/>
              </a:prstGeom>
              <a:ln w="28575">
                <a:solidFill>
                  <a:schemeClr val="accent2">
                    <a:lumMod val="40000"/>
                    <a:lumOff val="6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420" name="文本框 110"/>
            <p:cNvSpPr txBox="1">
              <a:spLocks noChangeArrowheads="1"/>
            </p:cNvSpPr>
            <p:nvPr/>
          </p:nvSpPr>
          <p:spPr bwMode="auto">
            <a:xfrm>
              <a:off x="3137" y="5438"/>
              <a:ext cx="1933" cy="4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11500">
                  <a:latin typeface="黑体" panose="02010609060101010101" pitchFamily="49" charset="-122"/>
                  <a:ea typeface="黑体" panose="02010609060101010101" pitchFamily="49" charset="-122"/>
                </a:rPr>
                <a:t>2</a:t>
              </a:r>
            </a:p>
          </p:txBody>
        </p:sp>
      </p:grpSp>
      <p:sp>
        <p:nvSpPr>
          <p:cNvPr id="17417" name="文本框 111"/>
          <p:cNvSpPr txBox="1">
            <a:spLocks noChangeArrowheads="1"/>
          </p:cNvSpPr>
          <p:nvPr/>
        </p:nvSpPr>
        <p:spPr bwMode="auto">
          <a:xfrm>
            <a:off x="3624263" y="1309688"/>
            <a:ext cx="1155700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11500">
                <a:latin typeface="黑体" panose="02010609060101010101" pitchFamily="49" charset="-122"/>
                <a:ea typeface="黑体" panose="02010609060101010101" pitchFamily="49" charset="-122"/>
              </a:rPr>
              <a:t>+</a:t>
            </a:r>
          </a:p>
        </p:txBody>
      </p:sp>
      <p:sp>
        <p:nvSpPr>
          <p:cNvPr id="17418" name="文本框 112"/>
          <p:cNvSpPr txBox="1">
            <a:spLocks noChangeArrowheads="1"/>
          </p:cNvSpPr>
          <p:nvPr/>
        </p:nvSpPr>
        <p:spPr bwMode="auto">
          <a:xfrm>
            <a:off x="5707063" y="1292225"/>
            <a:ext cx="1155700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11500"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0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239713" y="692150"/>
            <a:ext cx="4606927" cy="649288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81001" y="723900"/>
            <a:ext cx="26468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一、复习旧知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260349" y="1341440"/>
            <a:ext cx="3930651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快速抢答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47700" y="2185990"/>
            <a:ext cx="11033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可以分成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(  )      1</a:t>
            </a:r>
            <a:r>
              <a:rPr 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合成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(   )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25475" y="3317875"/>
            <a:ext cx="11196639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(  )</a:t>
            </a:r>
            <a:r>
              <a:rPr 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可以分成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2      1</a:t>
            </a:r>
            <a:r>
              <a:rPr 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(   )</a:t>
            </a:r>
            <a:r>
              <a:rPr 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合成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03251" y="4376740"/>
            <a:ext cx="11218863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可以分成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(  )</a:t>
            </a:r>
            <a:r>
              <a:rPr 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2      4</a:t>
            </a:r>
            <a:r>
              <a:rPr 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合成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(  )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695825" y="2190750"/>
            <a:ext cx="1223963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6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7927182" y="2095500"/>
            <a:ext cx="122237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6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1125537" y="3352800"/>
            <a:ext cx="1223963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6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6434932" y="3257550"/>
            <a:ext cx="1223963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6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3760790" y="4376740"/>
            <a:ext cx="122237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6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7714457" y="4281490"/>
            <a:ext cx="1223963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6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9" grpId="0"/>
      <p:bldP spid="9" grpId="1"/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  <p:bldP spid="8" grpId="0"/>
      <p:bldP spid="8" grpId="1"/>
      <p:bldP spid="10" grpId="0"/>
      <p:bldP spid="10" grpId="1"/>
      <p:bldP spid="11" grpId="0"/>
      <p:bldP spid="11" grpId="1"/>
      <p:bldP spid="13" grpId="0"/>
      <p:bldP spid="13" grpId="1"/>
      <p:bldP spid="14" grpId="0"/>
      <p:bldP spid="1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250825" y="771525"/>
            <a:ext cx="4606925" cy="649288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04801" y="836615"/>
            <a:ext cx="26468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二、认识加法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17626" y="1795462"/>
            <a:ext cx="9740900" cy="470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8"/>
          <p:cNvSpPr txBox="1">
            <a:spLocks noChangeArrowheads="1"/>
          </p:cNvSpPr>
          <p:nvPr/>
        </p:nvSpPr>
        <p:spPr bwMode="auto">
          <a:xfrm>
            <a:off x="574675" y="781050"/>
            <a:ext cx="1110615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怎样表示把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个人和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个人合起来是</a:t>
            </a:r>
            <a:r>
              <a:rPr lang="zh-CN" alt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个人呢？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281363" y="2317750"/>
            <a:ext cx="3854451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sz="3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sz="3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＋</a:t>
            </a:r>
            <a:r>
              <a:rPr lang="zh-CN" altLang="zh-CN" sz="3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sz="3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zh-CN" altLang="zh-CN" sz="3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163889" y="3449640"/>
            <a:ext cx="56356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读作：</a:t>
            </a:r>
            <a:r>
              <a:rPr lang="en-US" alt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加</a:t>
            </a:r>
            <a:r>
              <a:rPr lang="en-US" alt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等于</a:t>
            </a:r>
            <a:r>
              <a:rPr lang="en-US" alt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19101" y="2136775"/>
            <a:ext cx="11106151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sz="3600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zh-CN" sz="3600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＋”的名字叫“加号”，它代表了一种计算方式</a:t>
            </a:r>
            <a:r>
              <a:rPr lang="zh-CN" altLang="zh-CN" sz="3600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CN" sz="3600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加法。把两部分合起来求一共是多少，就要用加法算。</a:t>
            </a:r>
          </a:p>
        </p:txBody>
      </p:sp>
      <p:sp>
        <p:nvSpPr>
          <p:cNvPr id="6147" name="文本框 6"/>
          <p:cNvSpPr txBox="1">
            <a:spLocks noChangeArrowheads="1"/>
          </p:cNvSpPr>
          <p:nvPr/>
        </p:nvSpPr>
        <p:spPr bwMode="auto">
          <a:xfrm>
            <a:off x="419101" y="1143000"/>
            <a:ext cx="11106151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小结：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239713" y="703263"/>
            <a:ext cx="4608513" cy="647700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17501" y="768351"/>
            <a:ext cx="26468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三、学会计算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852613"/>
            <a:ext cx="11755439" cy="269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257675" y="4340225"/>
            <a:ext cx="27051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800" dirty="0">
                <a:latin typeface="楷体" panose="02010609060101010101" pitchFamily="49" charset="-122"/>
                <a:ea typeface="楷体" panose="02010609060101010101" pitchFamily="49" charset="-122"/>
              </a:rPr>
              <a:t>1+2=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5948363" y="4256088"/>
            <a:ext cx="2703512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5" grpId="0"/>
      <p:bldP spid="5" grpId="1"/>
      <p:bldP spid="9" grpId="0"/>
      <p:bldP spid="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文本框 6"/>
          <p:cNvSpPr txBox="1">
            <a:spLocks noChangeArrowheads="1"/>
          </p:cNvSpPr>
          <p:nvPr/>
        </p:nvSpPr>
        <p:spPr bwMode="auto">
          <a:xfrm>
            <a:off x="387350" y="612775"/>
            <a:ext cx="11106151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算式中的每个数代表什么意思？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835025" y="1619250"/>
            <a:ext cx="11107739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代表</a:t>
            </a:r>
            <a:r>
              <a:rPr lang="zh-CN" alt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个小朋友，</a:t>
            </a:r>
            <a:r>
              <a:rPr lang="zh-CN" alt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代表</a:t>
            </a:r>
            <a:r>
              <a:rPr lang="zh-CN" alt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个小朋友。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87350" y="2714625"/>
            <a:ext cx="11106151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sz="3600" dirty="0">
                <a:latin typeface="楷体" panose="02010609060101010101" pitchFamily="49" charset="-122"/>
                <a:ea typeface="楷体" panose="02010609060101010101" pitchFamily="49" charset="-122"/>
              </a:rPr>
              <a:t>计算出来的数是多少？你是怎样想的？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1100139" y="3635375"/>
            <a:ext cx="78994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；</a:t>
            </a:r>
            <a:r>
              <a:rPr lang="zh-CN" alt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zh-CN" alt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合成</a:t>
            </a:r>
            <a:r>
              <a:rPr lang="zh-CN" alt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sz="3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  <p:bldP spid="8" grpId="0"/>
      <p:bldP spid="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176213" y="720725"/>
            <a:ext cx="4606927" cy="649288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79413" y="754063"/>
            <a:ext cx="26468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四、巩固拓展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379414" y="1489077"/>
            <a:ext cx="73993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想想做做</a:t>
            </a:r>
            <a:endParaRPr lang="zh-CN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rcRect t="5521" b="27965"/>
          <a:stretch>
            <a:fillRect/>
          </a:stretch>
        </p:blipFill>
        <p:spPr bwMode="auto">
          <a:xfrm>
            <a:off x="1717675" y="2319340"/>
            <a:ext cx="8599488" cy="304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994277" y="5032375"/>
            <a:ext cx="17811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 dirty="0">
                <a:latin typeface="黑体" panose="02010609060101010101" pitchFamily="49" charset="-122"/>
                <a:ea typeface="黑体" panose="02010609060101010101" pitchFamily="49" charset="-122"/>
              </a:rPr>
              <a:t>3+1=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388102" y="5032375"/>
            <a:ext cx="17811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/>
      <p:bldP spid="8" grpId="1"/>
      <p:bldP spid="3" grpId="0"/>
      <p:bldP spid="3" grpId="1"/>
      <p:bldP spid="4" grpId="0"/>
      <p:bldP spid="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图片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11375" y="684215"/>
            <a:ext cx="7848600" cy="331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图片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5826" y="4252913"/>
            <a:ext cx="5661025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046539" y="4295777"/>
            <a:ext cx="1779587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5842002" y="4279902"/>
            <a:ext cx="1781175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7659689" y="4279902"/>
            <a:ext cx="1781175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1" grpId="0"/>
      <p:bldP spid="11" grpId="1"/>
      <p:bldP spid="12" grpId="0"/>
      <p:bldP spid="12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heme/theme1.xml><?xml version="1.0" encoding="utf-8"?>
<a:theme xmlns:a="http://schemas.openxmlformats.org/drawingml/2006/main" name="WWW.2PPT.COM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</Words>
  <Application>Microsoft Office PowerPoint</Application>
  <PresentationFormat>宽屏</PresentationFormat>
  <Paragraphs>67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黑体</vt:lpstr>
      <vt:lpstr>经典粗圆简</vt:lpstr>
      <vt:lpstr>楷体</vt:lpstr>
      <vt:lpstr>思源宋体 CN Heavy</vt:lpstr>
      <vt:lpstr>宋体</vt:lpstr>
      <vt:lpstr>微软雅黑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2018-03-01T02:03:00Z</dcterms:created>
  <dcterms:modified xsi:type="dcterms:W3CDTF">2023-01-17T03:21:49Z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3E880BB7F4724AAE9D2E9315CF9A723D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