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8"/>
  </p:handoutMasterIdLst>
  <p:sldIdLst>
    <p:sldId id="492" r:id="rId3"/>
    <p:sldId id="486" r:id="rId5"/>
    <p:sldId id="487" r:id="rId6"/>
    <p:sldId id="507" r:id="rId7"/>
    <p:sldId id="434" r:id="rId8"/>
    <p:sldId id="435" r:id="rId9"/>
    <p:sldId id="506" r:id="rId10"/>
    <p:sldId id="468" r:id="rId11"/>
    <p:sldId id="436" r:id="rId12"/>
    <p:sldId id="484" r:id="rId13"/>
    <p:sldId id="477" r:id="rId14"/>
    <p:sldId id="293" r:id="rId15"/>
    <p:sldId id="459" r:id="rId16"/>
    <p:sldId id="489" r:id="rId17"/>
    <p:sldId id="438" r:id="rId18"/>
    <p:sldId id="493" r:id="rId19"/>
    <p:sldId id="439" r:id="rId20"/>
    <p:sldId id="462" r:id="rId21"/>
    <p:sldId id="472" r:id="rId22"/>
    <p:sldId id="440" r:id="rId23"/>
    <p:sldId id="441" r:id="rId24"/>
    <p:sldId id="461" r:id="rId25"/>
    <p:sldId id="442" r:id="rId26"/>
    <p:sldId id="443" r:id="rId27"/>
    <p:sldId id="444" r:id="rId28"/>
    <p:sldId id="490" r:id="rId29"/>
    <p:sldId id="446" r:id="rId30"/>
    <p:sldId id="500" r:id="rId31"/>
    <p:sldId id="481" r:id="rId32"/>
    <p:sldId id="502" r:id="rId33"/>
    <p:sldId id="482" r:id="rId34"/>
    <p:sldId id="460" r:id="rId35"/>
    <p:sldId id="448" r:id="rId36"/>
    <p:sldId id="447" r:id="rId37"/>
    <p:sldId id="480" r:id="rId38"/>
    <p:sldId id="479" r:id="rId39"/>
    <p:sldId id="491" r:id="rId40"/>
    <p:sldId id="494" r:id="rId41"/>
    <p:sldId id="495" r:id="rId42"/>
    <p:sldId id="496" r:id="rId43"/>
    <p:sldId id="497" r:id="rId44"/>
    <p:sldId id="499" r:id="rId45"/>
    <p:sldId id="501" r:id="rId46"/>
    <p:sldId id="504" r:id="rId47"/>
    <p:sldId id="505" r:id="rId48"/>
    <p:sldId id="508" r:id="rId49"/>
    <p:sldId id="450" r:id="rId50"/>
    <p:sldId id="451" r:id="rId51"/>
    <p:sldId id="503" r:id="rId52"/>
    <p:sldId id="465" r:id="rId53"/>
    <p:sldId id="498" r:id="rId54"/>
    <p:sldId id="466" r:id="rId55"/>
    <p:sldId id="467" r:id="rId56"/>
    <p:sldId id="452" r:id="rId57"/>
  </p:sldIdLst>
  <p:sldSz cx="9144000" cy="5143500" type="screen16x9"/>
  <p:notesSz cx="6858000" cy="9144000"/>
  <p:custDataLst>
    <p:tags r:id="rId6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D69"/>
    <a:srgbClr val="063D54"/>
    <a:srgbClr val="F4F4F4"/>
    <a:srgbClr val="F3F4F4"/>
    <a:srgbClr val="2E4864"/>
    <a:srgbClr val="10327B"/>
    <a:srgbClr val="E0E0E0"/>
    <a:srgbClr val="EFEFEF"/>
    <a:srgbClr val="000000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5" autoAdjust="0"/>
    <p:restoredTop sz="96314" autoAdjust="0"/>
  </p:normalViewPr>
  <p:slideViewPr>
    <p:cSldViewPr snapToGrid="0" showGuides="1">
      <p:cViewPr varScale="1">
        <p:scale>
          <a:sx n="71" d="100"/>
          <a:sy n="71" d="100"/>
        </p:scale>
        <p:origin x="-102" y="-1590"/>
      </p:cViewPr>
      <p:guideLst>
        <p:guide orient="horz" pos="3094"/>
        <p:guide orient="horz" pos="146"/>
        <p:guide orient="horz" pos="1620"/>
        <p:guide pos="317"/>
        <p:guide pos="2880"/>
        <p:guide pos="54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27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2" Type="http://schemas.openxmlformats.org/officeDocument/2006/relationships/tags" Target="tags/tag136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3.xml"/><Relationship Id="rId59" Type="http://schemas.openxmlformats.org/officeDocument/2006/relationships/presProps" Target="presProps.xml"/><Relationship Id="rId58" Type="http://schemas.openxmlformats.org/officeDocument/2006/relationships/handoutMaster" Target="handoutMasters/handoutMaster1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63D5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402516992"/>
        <c:axId val="498336512"/>
      </c:barChart>
      <c:catAx>
        <c:axId val="402516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98336512"/>
        <c:crosses val="autoZero"/>
        <c:auto val="1"/>
        <c:lblAlgn val="ctr"/>
        <c:lblOffset val="100"/>
        <c:noMultiLvlLbl val="0"/>
      </c:catAx>
      <c:valAx>
        <c:axId val="49833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02516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3D54"/>
            </a:solidFill>
            <a:ln>
              <a:noFill/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528333056"/>
        <c:axId val="528347136"/>
      </c:barChart>
      <c:catAx>
        <c:axId val="528333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cs"/>
              </a:defRPr>
            </a:pPr>
          </a:p>
        </c:txPr>
        <c:crossAx val="528347136"/>
        <c:crosses val="autoZero"/>
        <c:auto val="1"/>
        <c:lblAlgn val="ctr"/>
        <c:lblOffset val="100"/>
        <c:noMultiLvlLbl val="0"/>
      </c:catAx>
      <c:valAx>
        <c:axId val="52834713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prstClr val="white">
                  <a:lumMod val="85000"/>
                  <a:alpha val="48000"/>
                </a:prstClr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+mn-ea"/>
                <a:cs typeface="+mn-cs"/>
              </a:defRPr>
            </a:pPr>
          </a:p>
        </c:txPr>
        <c:crossAx val="528333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000" b="1">
          <a:solidFill>
            <a:schemeClr val="tx1">
              <a:lumMod val="50000"/>
              <a:lumOff val="50000"/>
            </a:schemeClr>
          </a:solidFill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3D54"/>
            </a:solidFill>
            <a:ln>
              <a:noFill/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528460800"/>
        <c:axId val="528474880"/>
      </c:barChart>
      <c:catAx>
        <c:axId val="528460800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cs"/>
              </a:defRPr>
            </a:pPr>
          </a:p>
        </c:txPr>
        <c:crossAx val="528474880"/>
        <c:crosses val="autoZero"/>
        <c:auto val="1"/>
        <c:lblAlgn val="ctr"/>
        <c:lblOffset val="100"/>
        <c:noMultiLvlLbl val="0"/>
      </c:catAx>
      <c:valAx>
        <c:axId val="528474880"/>
        <c:scaling>
          <c:orientation val="minMax"/>
        </c:scaling>
        <c:delete val="0"/>
        <c:axPos val="r"/>
        <c:majorGridlines>
          <c:spPr>
            <a:ln w="6350" cap="flat" cmpd="sng" algn="ctr">
              <a:solidFill>
                <a:prstClr val="white">
                  <a:lumMod val="85000"/>
                  <a:alpha val="48000"/>
                </a:prstClr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+mn-ea"/>
                <a:cs typeface="+mn-cs"/>
              </a:defRPr>
            </a:pPr>
          </a:p>
        </c:txPr>
        <c:crossAx val="528460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000" b="1">
          <a:solidFill>
            <a:schemeClr val="tx1">
              <a:lumMod val="50000"/>
              <a:lumOff val="50000"/>
            </a:schemeClr>
          </a:solidFill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7506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explosion val="13"/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063D54"/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Calibri" panose="020F0502020204030204" charset="0"/>
          <a:sym typeface="Calibri" panose="020F050202020403020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7E0A-FE25-4298-B2A5-F81E4409DC3D}" type="datetimeFigureOut">
              <a:rPr lang="zh-CN" altLang="en-US" smtClean="0">
                <a:ea typeface="微软雅黑 Light" panose="020B0502040204020203" pitchFamily="34" charset="-122"/>
              </a:rPr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04E8C-F5F4-4E78-B894-8ABE74AB9ABE}" type="slidenum">
              <a:rPr lang="zh-CN" altLang="en-US" smtClean="0">
                <a:ea typeface="微软雅黑 Light" panose="020B0502040204020203" pitchFamily="34" charset="-122"/>
              </a:rPr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10DB2BC2-E36F-4014-826D-67C3AA5D550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0D64EC1F-4C1A-4575-A29E-535B091AA911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微软雅黑 Light" panose="020B0502040204020203" pitchFamily="34" charset="-122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 charset="0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7584D-8746-4D72-BA3A-5A81C8B5466D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微软雅黑 Light" panose="020B0502040204020203" pitchFamily="34" charset="-122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 charset="0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微软雅黑 Light" panose="020B0502040204020203" pitchFamily="34" charset="-122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 charset="0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微软雅黑 Light" panose="020B0502040204020203" pitchFamily="34" charset="-122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 charset="0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A064-BAC9-4BA4-B181-A8106ED466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AA1E2-0BCB-498F-B666-E5E40D253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charset="0"/>
                <a:ea typeface="微软雅黑 Light" panose="020B0502040204020203" pitchFamily="34" charset="-122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 charset="0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6D80A-9C4E-4C5F-A6C1-7C5B99C315C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/>
          <p:cNvSpPr/>
          <p:nvPr userDrawn="1"/>
        </p:nvSpPr>
        <p:spPr>
          <a:xfrm flipH="1">
            <a:off x="1" y="-132736"/>
            <a:ext cx="9143999" cy="3218805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3282435" y="353038"/>
            <a:ext cx="2397098" cy="4171951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034144" y="1086558"/>
            <a:ext cx="1530099" cy="2704912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725409" y="1086558"/>
            <a:ext cx="1530099" cy="2704912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/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31560" y="1086558"/>
            <a:ext cx="1530099" cy="2704912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/>
          <p:cNvSpPr/>
          <p:nvPr userDrawn="1"/>
        </p:nvSpPr>
        <p:spPr>
          <a:xfrm>
            <a:off x="3686175" y="1"/>
            <a:ext cx="5457825" cy="3284660"/>
          </a:xfrm>
          <a:custGeom>
            <a:avLst/>
            <a:gdLst>
              <a:gd name="connsiteX0" fmla="*/ 0 w 7208506"/>
              <a:gd name="connsiteY0" fmla="*/ 0 h 4338265"/>
              <a:gd name="connsiteX1" fmla="*/ 7208506 w 7208506"/>
              <a:gd name="connsiteY1" fmla="*/ 0 h 4338265"/>
              <a:gd name="connsiteX2" fmla="*/ 7208506 w 7208506"/>
              <a:gd name="connsiteY2" fmla="*/ 3736930 h 4338265"/>
              <a:gd name="connsiteX3" fmla="*/ 7182826 w 7208506"/>
              <a:gd name="connsiteY3" fmla="*/ 3751567 h 4338265"/>
              <a:gd name="connsiteX4" fmla="*/ 4858361 w 7208506"/>
              <a:gd name="connsiteY4" fmla="*/ 4338265 h 4338265"/>
              <a:gd name="connsiteX5" fmla="*/ 24497 w 7208506"/>
              <a:gd name="connsiteY5" fmla="*/ 192786 h 433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08506" h="4338265">
                <a:moveTo>
                  <a:pt x="0" y="0"/>
                </a:moveTo>
                <a:lnTo>
                  <a:pt x="7208506" y="0"/>
                </a:lnTo>
                <a:lnTo>
                  <a:pt x="7208506" y="3736930"/>
                </a:lnTo>
                <a:lnTo>
                  <a:pt x="7182826" y="3751567"/>
                </a:lnTo>
                <a:cubicBezTo>
                  <a:pt x="6491452" y="4125789"/>
                  <a:pt x="5699720" y="4338265"/>
                  <a:pt x="4858361" y="4338265"/>
                </a:cubicBezTo>
                <a:cubicBezTo>
                  <a:pt x="2410772" y="4338265"/>
                  <a:pt x="383162" y="2540117"/>
                  <a:pt x="24497" y="192786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270000" dist="444500" dir="8100000" sx="95000" sy="95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sz="18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5033995" y="841451"/>
            <a:ext cx="3191533" cy="3571042"/>
          </a:xfrm>
          <a:prstGeom prst="rect">
            <a:avLst/>
          </a:prstGeom>
          <a:effectLst>
            <a:outerShdw blurRad="635000" dist="3810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Picture Placeholder 6"/>
          <p:cNvSpPr>
            <a:spLocks noGrp="1"/>
          </p:cNvSpPr>
          <p:nvPr>
            <p:ph type="pic" sz="quarter" idx="12"/>
          </p:nvPr>
        </p:nvSpPr>
        <p:spPr>
          <a:xfrm rot="549907">
            <a:off x="5269129" y="1488492"/>
            <a:ext cx="990906" cy="1734230"/>
          </a:xfrm>
          <a:custGeom>
            <a:avLst/>
            <a:gdLst>
              <a:gd name="connsiteX0" fmla="*/ 0 w 1235810"/>
              <a:gd name="connsiteY0" fmla="*/ 0 h 2171712"/>
              <a:gd name="connsiteX1" fmla="*/ 1235810 w 1235810"/>
              <a:gd name="connsiteY1" fmla="*/ 0 h 2171712"/>
              <a:gd name="connsiteX2" fmla="*/ 1235810 w 1235810"/>
              <a:gd name="connsiteY2" fmla="*/ 2171712 h 2171712"/>
              <a:gd name="connsiteX3" fmla="*/ 0 w 1235810"/>
              <a:gd name="connsiteY3" fmla="*/ 2171712 h 2171712"/>
              <a:gd name="connsiteX4" fmla="*/ 0 w 1235810"/>
              <a:gd name="connsiteY4" fmla="*/ 0 h 2171712"/>
              <a:gd name="connsiteX0-1" fmla="*/ 0 w 1253859"/>
              <a:gd name="connsiteY0-2" fmla="*/ 7736 h 2179448"/>
              <a:gd name="connsiteX1-3" fmla="*/ 1253859 w 1253859"/>
              <a:gd name="connsiteY1-4" fmla="*/ 0 h 2179448"/>
              <a:gd name="connsiteX2-5" fmla="*/ 1235810 w 1253859"/>
              <a:gd name="connsiteY2-6" fmla="*/ 2179448 h 2179448"/>
              <a:gd name="connsiteX3-7" fmla="*/ 0 w 1253859"/>
              <a:gd name="connsiteY3-8" fmla="*/ 2179448 h 2179448"/>
              <a:gd name="connsiteX4-9" fmla="*/ 0 w 1253859"/>
              <a:gd name="connsiteY4-10" fmla="*/ 7736 h 2179448"/>
              <a:gd name="connsiteX0-11" fmla="*/ 0 w 1263262"/>
              <a:gd name="connsiteY0-12" fmla="*/ 9253 h 2180965"/>
              <a:gd name="connsiteX1-13" fmla="*/ 1263262 w 1263262"/>
              <a:gd name="connsiteY1-14" fmla="*/ 0 h 2180965"/>
              <a:gd name="connsiteX2-15" fmla="*/ 1235810 w 1263262"/>
              <a:gd name="connsiteY2-16" fmla="*/ 2180965 h 2180965"/>
              <a:gd name="connsiteX3-17" fmla="*/ 0 w 1263262"/>
              <a:gd name="connsiteY3-18" fmla="*/ 2180965 h 2180965"/>
              <a:gd name="connsiteX4-19" fmla="*/ 0 w 1263262"/>
              <a:gd name="connsiteY4-20" fmla="*/ 9253 h 2180965"/>
              <a:gd name="connsiteX0-21" fmla="*/ 0 w 1277368"/>
              <a:gd name="connsiteY0-22" fmla="*/ 11528 h 2183240"/>
              <a:gd name="connsiteX1-23" fmla="*/ 1277368 w 1277368"/>
              <a:gd name="connsiteY1-24" fmla="*/ 0 h 2183240"/>
              <a:gd name="connsiteX2-25" fmla="*/ 1235810 w 1277368"/>
              <a:gd name="connsiteY2-26" fmla="*/ 2183240 h 2183240"/>
              <a:gd name="connsiteX3-27" fmla="*/ 0 w 1277368"/>
              <a:gd name="connsiteY3-28" fmla="*/ 2183240 h 2183240"/>
              <a:gd name="connsiteX4-29" fmla="*/ 0 w 1277368"/>
              <a:gd name="connsiteY4-30" fmla="*/ 11528 h 2183240"/>
              <a:gd name="connsiteX0-31" fmla="*/ 0 w 1298150"/>
              <a:gd name="connsiteY0-32" fmla="*/ 11528 h 2240720"/>
              <a:gd name="connsiteX1-33" fmla="*/ 1277368 w 1298150"/>
              <a:gd name="connsiteY1-34" fmla="*/ 0 h 2240720"/>
              <a:gd name="connsiteX2-35" fmla="*/ 1298150 w 1298150"/>
              <a:gd name="connsiteY2-36" fmla="*/ 2240720 h 2240720"/>
              <a:gd name="connsiteX3-37" fmla="*/ 0 w 1298150"/>
              <a:gd name="connsiteY3-38" fmla="*/ 2183240 h 2240720"/>
              <a:gd name="connsiteX4-39" fmla="*/ 0 w 1298150"/>
              <a:gd name="connsiteY4-40" fmla="*/ 11528 h 2240720"/>
              <a:gd name="connsiteX0-41" fmla="*/ 0 w 1306495"/>
              <a:gd name="connsiteY0-42" fmla="*/ 11528 h 2292439"/>
              <a:gd name="connsiteX1-43" fmla="*/ 1277368 w 1306495"/>
              <a:gd name="connsiteY1-44" fmla="*/ 0 h 2292439"/>
              <a:gd name="connsiteX2-45" fmla="*/ 1306495 w 1306495"/>
              <a:gd name="connsiteY2-46" fmla="*/ 2292439 h 2292439"/>
              <a:gd name="connsiteX3-47" fmla="*/ 0 w 1306495"/>
              <a:gd name="connsiteY3-48" fmla="*/ 2183240 h 2292439"/>
              <a:gd name="connsiteX4-49" fmla="*/ 0 w 1306495"/>
              <a:gd name="connsiteY4-50" fmla="*/ 11528 h 2292439"/>
              <a:gd name="connsiteX0-51" fmla="*/ 12438 w 1318933"/>
              <a:gd name="connsiteY0-52" fmla="*/ 11528 h 2292439"/>
              <a:gd name="connsiteX1-53" fmla="*/ 1289806 w 1318933"/>
              <a:gd name="connsiteY1-54" fmla="*/ 0 h 2292439"/>
              <a:gd name="connsiteX2-55" fmla="*/ 1318933 w 1318933"/>
              <a:gd name="connsiteY2-56" fmla="*/ 2292439 h 2292439"/>
              <a:gd name="connsiteX3-57" fmla="*/ 0 w 1318933"/>
              <a:gd name="connsiteY3-58" fmla="*/ 2165951 h 2292439"/>
              <a:gd name="connsiteX4-59" fmla="*/ 12438 w 1318933"/>
              <a:gd name="connsiteY4-60" fmla="*/ 11528 h 2292439"/>
              <a:gd name="connsiteX0-61" fmla="*/ 24426 w 1318933"/>
              <a:gd name="connsiteY0-62" fmla="*/ 115724 h 2292439"/>
              <a:gd name="connsiteX1-63" fmla="*/ 1289806 w 1318933"/>
              <a:gd name="connsiteY1-64" fmla="*/ 0 h 2292439"/>
              <a:gd name="connsiteX2-65" fmla="*/ 1318933 w 1318933"/>
              <a:gd name="connsiteY2-66" fmla="*/ 2292439 h 2292439"/>
              <a:gd name="connsiteX3-67" fmla="*/ 0 w 1318933"/>
              <a:gd name="connsiteY3-68" fmla="*/ 2165951 h 2292439"/>
              <a:gd name="connsiteX4-69" fmla="*/ 24426 w 1318933"/>
              <a:gd name="connsiteY4-70" fmla="*/ 115724 h 2292439"/>
              <a:gd name="connsiteX0-71" fmla="*/ 27911 w 1318933"/>
              <a:gd name="connsiteY0-72" fmla="*/ 47624 h 2292439"/>
              <a:gd name="connsiteX1-73" fmla="*/ 1289806 w 1318933"/>
              <a:gd name="connsiteY1-74" fmla="*/ 0 h 2292439"/>
              <a:gd name="connsiteX2-75" fmla="*/ 1318933 w 1318933"/>
              <a:gd name="connsiteY2-76" fmla="*/ 2292439 h 2292439"/>
              <a:gd name="connsiteX3-77" fmla="*/ 0 w 1318933"/>
              <a:gd name="connsiteY3-78" fmla="*/ 2165951 h 2292439"/>
              <a:gd name="connsiteX4-79" fmla="*/ 27911 w 1318933"/>
              <a:gd name="connsiteY4-80" fmla="*/ 47624 h 2292439"/>
              <a:gd name="connsiteX0-81" fmla="*/ 24877 w 1318933"/>
              <a:gd name="connsiteY0-82" fmla="*/ 28817 h 2292439"/>
              <a:gd name="connsiteX1-83" fmla="*/ 1289806 w 1318933"/>
              <a:gd name="connsiteY1-84" fmla="*/ 0 h 2292439"/>
              <a:gd name="connsiteX2-85" fmla="*/ 1318933 w 1318933"/>
              <a:gd name="connsiteY2-86" fmla="*/ 2292439 h 2292439"/>
              <a:gd name="connsiteX3-87" fmla="*/ 0 w 1318933"/>
              <a:gd name="connsiteY3-88" fmla="*/ 2165951 h 2292439"/>
              <a:gd name="connsiteX4-89" fmla="*/ 24877 w 1318933"/>
              <a:gd name="connsiteY4-90" fmla="*/ 28817 h 2292439"/>
              <a:gd name="connsiteX0-91" fmla="*/ 0 w 1321208"/>
              <a:gd name="connsiteY0-92" fmla="*/ 0 h 2312307"/>
              <a:gd name="connsiteX1-93" fmla="*/ 1292081 w 1321208"/>
              <a:gd name="connsiteY1-94" fmla="*/ 19868 h 2312307"/>
              <a:gd name="connsiteX2-95" fmla="*/ 1321208 w 1321208"/>
              <a:gd name="connsiteY2-96" fmla="*/ 2312307 h 2312307"/>
              <a:gd name="connsiteX3-97" fmla="*/ 2275 w 1321208"/>
              <a:gd name="connsiteY3-98" fmla="*/ 2185819 h 2312307"/>
              <a:gd name="connsiteX4-99" fmla="*/ 0 w 1321208"/>
              <a:gd name="connsiteY4-100" fmla="*/ 0 h 23123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321208" h="2312307">
                <a:moveTo>
                  <a:pt x="0" y="0"/>
                </a:moveTo>
                <a:lnTo>
                  <a:pt x="1292081" y="19868"/>
                </a:lnTo>
                <a:lnTo>
                  <a:pt x="1321208" y="2312307"/>
                </a:lnTo>
                <a:lnTo>
                  <a:pt x="2275" y="2185819"/>
                </a:lnTo>
                <a:cubicBezTo>
                  <a:pt x="1517" y="1457213"/>
                  <a:pt x="758" y="728606"/>
                  <a:pt x="0" y="0"/>
                </a:cubicBezTo>
                <a:close/>
              </a:path>
            </a:pathLst>
          </a:cu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scene3d>
            <a:camera prst="isometricOffAxis1Right"/>
            <a:lightRig rig="threePt" dir="t"/>
          </a:scene3d>
        </p:spPr>
        <p:txBody>
          <a:bodyPr/>
          <a:lstStyle>
            <a:lvl1pPr marL="0" indent="0" algn="ctr">
              <a:buNone/>
              <a:defRPr sz="900"/>
            </a:lvl1pPr>
          </a:lstStyle>
          <a:p>
            <a:endParaRPr lang="id-ID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128438" y="478353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7511" y="1088314"/>
            <a:ext cx="8499413" cy="273486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ide placeholder left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78896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Half Pictgure i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572000" cy="5143499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 userDrawn="1"/>
        </p:nvGrpSpPr>
        <p:grpSpPr>
          <a:xfrm>
            <a:off x="4327620" y="4992118"/>
            <a:ext cx="519193" cy="94600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21458" y="781003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24904" y="2328028"/>
            <a:ext cx="1836773" cy="25190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24904" y="777552"/>
            <a:ext cx="1836773" cy="147330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1458" y="2911151"/>
            <a:ext cx="1836773" cy="193594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42416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773829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05242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36655" y="1443475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384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86122" y="4786627"/>
            <a:ext cx="410853" cy="273845"/>
          </a:xfrm>
          <a:prstGeom prst="rect">
            <a:avLst/>
          </a:prstGeom>
        </p:spPr>
        <p:txBody>
          <a:bodyPr/>
          <a:lstStyle/>
          <a:p>
            <a:fld id="{ECB62A96-75BD-4D1B-A9DE-49026C62D5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792" y="274335"/>
            <a:ext cx="7886418" cy="99347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792" y="1369418"/>
            <a:ext cx="7886418" cy="326379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792" y="4767561"/>
            <a:ext cx="2056835" cy="273206"/>
          </a:xfrm>
          <a:prstGeom prst="rect">
            <a:avLst/>
          </a:prstGeom>
        </p:spPr>
        <p:txBody>
          <a:bodyPr/>
          <a:lstStyle/>
          <a:p>
            <a:fld id="{6CE9CDA6-EBF6-406F-B3E0-C54727C5BA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810" y="4767561"/>
            <a:ext cx="3086382" cy="273206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8375" y="4767561"/>
            <a:ext cx="2056835" cy="273206"/>
          </a:xfrm>
          <a:prstGeom prst="rect">
            <a:avLst/>
          </a:prstGeom>
        </p:spPr>
        <p:txBody>
          <a:bodyPr/>
          <a:lstStyle/>
          <a:p>
            <a:fld id="{1EEBC43A-32FB-4EEB-A6E0-814D95442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/>
          <p:cNvSpPr/>
          <p:nvPr userDrawn="1"/>
        </p:nvSpPr>
        <p:spPr>
          <a:xfrm>
            <a:off x="1" y="-132736"/>
            <a:ext cx="9143999" cy="3218805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90761" y="867389"/>
            <a:ext cx="6899283" cy="3859973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697605" y="1057959"/>
            <a:ext cx="4351193" cy="2720402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../media/image4.jpe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slow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jpeg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slide" Target="slide22.xml"/><Relationship Id="rId6" Type="http://schemas.openxmlformats.org/officeDocument/2006/relationships/tags" Target="../tags/tag7.xml"/><Relationship Id="rId5" Type="http://schemas.openxmlformats.org/officeDocument/2006/relationships/slide" Target="slide19.xml"/><Relationship Id="rId4" Type="http://schemas.openxmlformats.org/officeDocument/2006/relationships/tags" Target="../tags/tag6.xml"/><Relationship Id="rId3" Type="http://schemas.openxmlformats.org/officeDocument/2006/relationships/slide" Target="slide10.xml"/><Relationship Id="rId2" Type="http://schemas.openxmlformats.org/officeDocument/2006/relationships/tags" Target="../tags/tag5.xml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6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7" Type="http://schemas.openxmlformats.org/officeDocument/2006/relationships/slideLayout" Target="../slideLayouts/slideLayout6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7" Type="http://schemas.openxmlformats.org/officeDocument/2006/relationships/slideLayout" Target="../slideLayouts/slideLayout3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6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3.xml"/><Relationship Id="rId1" Type="http://schemas.openxmlformats.org/officeDocument/2006/relationships/tags" Target="../tags/tag8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3.xml"/><Relationship Id="rId7" Type="http://schemas.openxmlformats.org/officeDocument/2006/relationships/slideLayout" Target="../slideLayouts/slideLayout4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9.xml"/><Relationship Id="rId1" Type="http://schemas.openxmlformats.org/officeDocument/2006/relationships/tags" Target="../tags/tag88.xml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7.xml"/><Relationship Id="rId7" Type="http://schemas.openxmlformats.org/officeDocument/2006/relationships/slideLayout" Target="../slideLayouts/slideLayout6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9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1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1.jpeg"/></Relationships>
</file>

<file path=ppt/slides/_rels/slide4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6.xml"/><Relationship Id="rId7" Type="http://schemas.openxmlformats.org/officeDocument/2006/relationships/slideLayout" Target="../slideLayouts/slideLayout6.x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0.xml"/><Relationship Id="rId1" Type="http://schemas.openxmlformats.org/officeDocument/2006/relationships/tags" Target="../tags/tag119.xml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chart" Target="../charts/chart4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4.xml"/><Relationship Id="rId1" Type="http://schemas.openxmlformats.org/officeDocument/2006/relationships/tags" Target="../tags/tag12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1.xml"/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8.xml"/><Relationship Id="rId1" Type="http://schemas.openxmlformats.org/officeDocument/2006/relationships/tags" Target="../tags/tag127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5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568143" y="4173183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499050" y="4252037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545235" y="1174944"/>
            <a:ext cx="2967980" cy="2967980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27000" dist="1270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矩形 28"/>
          <p:cNvSpPr/>
          <p:nvPr>
            <p:custDataLst>
              <p:tags r:id="rId1"/>
            </p:custDataLst>
          </p:nvPr>
        </p:nvSpPr>
        <p:spPr>
          <a:xfrm>
            <a:off x="5268711" y="2805933"/>
            <a:ext cx="2971753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7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  <a:endParaRPr lang="pt-BR" altLang="zh-CN" sz="7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pt-BR" altLang="zh-CN" sz="7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A_矩形 29"/>
          <p:cNvSpPr/>
          <p:nvPr>
            <p:custDataLst>
              <p:tags r:id="rId2"/>
            </p:custDataLst>
          </p:nvPr>
        </p:nvSpPr>
        <p:spPr>
          <a:xfrm>
            <a:off x="4582755" y="2186329"/>
            <a:ext cx="4527791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600" i="1" dirty="0" smtClean="0">
                <a:solidFill>
                  <a:srgbClr val="063D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帆船商业计</a:t>
            </a:r>
            <a:r>
              <a:rPr lang="zh-CN" altLang="en-US" sz="3600" i="1" dirty="0">
                <a:solidFill>
                  <a:srgbClr val="063D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划</a:t>
            </a:r>
            <a:r>
              <a:rPr lang="zh-CN" altLang="en-US" sz="3600" i="1" dirty="0" smtClean="0">
                <a:solidFill>
                  <a:srgbClr val="063D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书</a:t>
            </a:r>
            <a:r>
              <a:rPr lang="en-US" altLang="zh-CN" sz="3600" i="1" dirty="0" smtClean="0">
                <a:solidFill>
                  <a:srgbClr val="063D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PPT</a:t>
            </a:r>
            <a:endParaRPr lang="en-US" altLang="zh-CN" sz="3600" i="1" dirty="0">
              <a:solidFill>
                <a:srgbClr val="063D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" name="PA_矩形 30"/>
          <p:cNvSpPr/>
          <p:nvPr>
            <p:custDataLst>
              <p:tags r:id="rId3"/>
            </p:custDataLst>
          </p:nvPr>
        </p:nvSpPr>
        <p:spPr>
          <a:xfrm>
            <a:off x="5761871" y="1546335"/>
            <a:ext cx="1985432" cy="76835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063D54"/>
                </a:solidFill>
                <a:latin typeface="Agency FB" panose="020B05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20XX</a:t>
            </a:r>
            <a:endParaRPr lang="zh-CN" altLang="en-US" sz="4400" i="1" dirty="0">
              <a:solidFill>
                <a:srgbClr val="063D54"/>
              </a:solidFill>
              <a:latin typeface="Agency FB" panose="020B0503020202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A_圆角矩形 31"/>
          <p:cNvSpPr/>
          <p:nvPr>
            <p:custDataLst>
              <p:tags r:id="rId4"/>
            </p:custDataLst>
          </p:nvPr>
        </p:nvSpPr>
        <p:spPr>
          <a:xfrm>
            <a:off x="6080791" y="3485275"/>
            <a:ext cx="1488038" cy="227878"/>
          </a:xfrm>
          <a:prstGeom prst="roundRect">
            <a:avLst>
              <a:gd name="adj" fmla="val 50000"/>
            </a:avLst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zh-CN" altLang="en-US" sz="1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</a:t>
            </a:r>
            <a:r>
              <a:rPr lang="zh-CN" alt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技有限公司</a:t>
            </a:r>
            <a:endParaRPr lang="zh-CN" altLang="en-US" sz="1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21473" y="781299"/>
            <a:ext cx="1001226" cy="1001226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91490" y="2566275"/>
            <a:ext cx="1017270" cy="1017270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413796" y="3552518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841425" y="4321575"/>
            <a:ext cx="559125" cy="559125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832324" y="1377884"/>
            <a:ext cx="2680891" cy="2680891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>
            <a:outerShdw blurRad="63500" dist="63500" dir="24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91490" y="228600"/>
            <a:ext cx="1017270" cy="1017270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898154" y="804159"/>
            <a:ext cx="765036" cy="765036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39850" y="4218903"/>
            <a:ext cx="871729" cy="871729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146860" y="3669085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32878" y="3930764"/>
            <a:ext cx="781622" cy="781622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8429" y="2838298"/>
            <a:ext cx="1275160" cy="1545431"/>
            <a:chOff x="1011238" y="3784397"/>
            <a:chExt cx="1700213" cy="2060575"/>
          </a:xfrm>
          <a:solidFill>
            <a:srgbClr val="063D54"/>
          </a:solidFill>
        </p:grpSpPr>
        <p:sp>
          <p:nvSpPr>
            <p:cNvPr id="10" name="Freeform 6"/>
            <p:cNvSpPr/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959645" y="3318120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38723" y="1285723"/>
            <a:ext cx="1275160" cy="1545431"/>
            <a:chOff x="3784963" y="1714297"/>
            <a:chExt cx="1700213" cy="2060575"/>
          </a:xfrm>
          <a:solidFill>
            <a:srgbClr val="063D54"/>
          </a:solidFill>
        </p:grpSpPr>
        <p:sp>
          <p:nvSpPr>
            <p:cNvPr id="13" name="Freeform 6"/>
            <p:cNvSpPr/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3029223" y="1472652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19016" y="2838298"/>
            <a:ext cx="1275160" cy="1545431"/>
            <a:chOff x="6558688" y="3784397"/>
            <a:chExt cx="1700213" cy="2060575"/>
          </a:xfrm>
          <a:solidFill>
            <a:srgbClr val="063D54"/>
          </a:solidFill>
        </p:grpSpPr>
        <p:sp>
          <p:nvSpPr>
            <p:cNvPr id="20" name="Freeform 6"/>
            <p:cNvSpPr/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5120232" y="3318120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99309" y="1285723"/>
            <a:ext cx="1275160" cy="1545431"/>
            <a:chOff x="9332412" y="1714297"/>
            <a:chExt cx="1700213" cy="2060575"/>
          </a:xfrm>
          <a:solidFill>
            <a:srgbClr val="063D54"/>
          </a:solidFill>
        </p:grpSpPr>
        <p:sp>
          <p:nvSpPr>
            <p:cNvPr id="23" name="Freeform 6"/>
            <p:cNvSpPr/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7189809" y="1472652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742950" y="2828925"/>
            <a:ext cx="7636669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50344" y="3615334"/>
            <a:ext cx="667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129261" y="1808830"/>
            <a:ext cx="667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11863" y="3627005"/>
            <a:ext cx="667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89848" y="1802160"/>
            <a:ext cx="667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2030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324590" y="3365420"/>
            <a:ext cx="1882019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4759" y="1435144"/>
            <a:ext cx="1943501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96453" y="3310260"/>
            <a:ext cx="1882019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786621" y="1379985"/>
            <a:ext cx="1943501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49800" y="270568"/>
            <a:ext cx="1486542" cy="521708"/>
            <a:chOff x="349800" y="270568"/>
            <a:chExt cx="1486542" cy="521708"/>
          </a:xfrm>
        </p:grpSpPr>
        <p:sp>
          <p:nvSpPr>
            <p:cNvPr id="40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445909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公司大事记</a:t>
              </a:r>
              <a:endParaRPr lang="en-US" altLang="zh-CN" sz="1800" dirty="0">
                <a:solidFill>
                  <a:srgbClr val="063D54"/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1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4519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2791" y="1705719"/>
            <a:ext cx="1781486" cy="3194435"/>
            <a:chOff x="5003720" y="1935625"/>
            <a:chExt cx="2375315" cy="4259247"/>
          </a:xfrm>
          <a:solidFill>
            <a:srgbClr val="063D54"/>
          </a:solidFill>
        </p:grpSpPr>
        <p:sp>
          <p:nvSpPr>
            <p:cNvPr id="10" name="泪滴形 9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-1" fmla="*/ 269119 w 448024"/>
                <a:gd name="connsiteY0-2" fmla="*/ 0 h 1371600"/>
                <a:gd name="connsiteX1-3" fmla="*/ 90215 w 448024"/>
                <a:gd name="connsiteY1-4" fmla="*/ 1371600 h 1371600"/>
                <a:gd name="connsiteX2-5" fmla="*/ 448024 w 448024"/>
                <a:gd name="connsiteY2-6" fmla="*/ 506896 h 1371600"/>
                <a:gd name="connsiteX3-7" fmla="*/ 269119 w 448024"/>
                <a:gd name="connsiteY3-8" fmla="*/ 0 h 1371600"/>
                <a:gd name="connsiteX0-9" fmla="*/ 303774 w 482679"/>
                <a:gd name="connsiteY0-10" fmla="*/ 0 h 1371600"/>
                <a:gd name="connsiteX1-11" fmla="*/ 124870 w 482679"/>
                <a:gd name="connsiteY1-12" fmla="*/ 1371600 h 1371600"/>
                <a:gd name="connsiteX2-13" fmla="*/ 482679 w 482679"/>
                <a:gd name="connsiteY2-14" fmla="*/ 506896 h 1371600"/>
                <a:gd name="connsiteX3-15" fmla="*/ 303774 w 482679"/>
                <a:gd name="connsiteY3-16" fmla="*/ 0 h 1371600"/>
                <a:gd name="connsiteX0-17" fmla="*/ 303774 w 482679"/>
                <a:gd name="connsiteY0-18" fmla="*/ 0 h 1371600"/>
                <a:gd name="connsiteX1-19" fmla="*/ 124870 w 482679"/>
                <a:gd name="connsiteY1-20" fmla="*/ 1371600 h 1371600"/>
                <a:gd name="connsiteX2-21" fmla="*/ 482679 w 482679"/>
                <a:gd name="connsiteY2-22" fmla="*/ 506896 h 1371600"/>
                <a:gd name="connsiteX3-23" fmla="*/ 303774 w 482679"/>
                <a:gd name="connsiteY3-24" fmla="*/ 0 h 1371600"/>
                <a:gd name="connsiteX0-25" fmla="*/ 303774 w 482679"/>
                <a:gd name="connsiteY0-26" fmla="*/ 0 h 1371600"/>
                <a:gd name="connsiteX1-27" fmla="*/ 124870 w 482679"/>
                <a:gd name="connsiteY1-28" fmla="*/ 1371600 h 1371600"/>
                <a:gd name="connsiteX2-29" fmla="*/ 482679 w 482679"/>
                <a:gd name="connsiteY2-30" fmla="*/ 506896 h 1371600"/>
                <a:gd name="connsiteX3-31" fmla="*/ 303774 w 482679"/>
                <a:gd name="connsiteY3-32" fmla="*/ 0 h 1371600"/>
                <a:gd name="connsiteX0-33" fmla="*/ 303774 w 482679"/>
                <a:gd name="connsiteY0-34" fmla="*/ 0 h 1371600"/>
                <a:gd name="connsiteX1-35" fmla="*/ 124870 w 482679"/>
                <a:gd name="connsiteY1-36" fmla="*/ 1371600 h 1371600"/>
                <a:gd name="connsiteX2-37" fmla="*/ 482679 w 482679"/>
                <a:gd name="connsiteY2-38" fmla="*/ 506896 h 1371600"/>
                <a:gd name="connsiteX3-39" fmla="*/ 303774 w 482679"/>
                <a:gd name="connsiteY3-40" fmla="*/ 0 h 1371600"/>
                <a:gd name="connsiteX0-41" fmla="*/ 303774 w 482679"/>
                <a:gd name="connsiteY0-42" fmla="*/ 0 h 1371600"/>
                <a:gd name="connsiteX1-43" fmla="*/ 124870 w 482679"/>
                <a:gd name="connsiteY1-44" fmla="*/ 1371600 h 1371600"/>
                <a:gd name="connsiteX2-45" fmla="*/ 482679 w 482679"/>
                <a:gd name="connsiteY2-46" fmla="*/ 506896 h 1371600"/>
                <a:gd name="connsiteX3-47" fmla="*/ 303774 w 482679"/>
                <a:gd name="connsiteY3-48" fmla="*/ 0 h 1371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-1" fmla="*/ 269119 w 448024"/>
                <a:gd name="connsiteY0-2" fmla="*/ 0 h 1371600"/>
                <a:gd name="connsiteX1-3" fmla="*/ 90215 w 448024"/>
                <a:gd name="connsiteY1-4" fmla="*/ 1371600 h 1371600"/>
                <a:gd name="connsiteX2-5" fmla="*/ 448024 w 448024"/>
                <a:gd name="connsiteY2-6" fmla="*/ 506896 h 1371600"/>
                <a:gd name="connsiteX3-7" fmla="*/ 269119 w 448024"/>
                <a:gd name="connsiteY3-8" fmla="*/ 0 h 1371600"/>
                <a:gd name="connsiteX0-9" fmla="*/ 303774 w 482679"/>
                <a:gd name="connsiteY0-10" fmla="*/ 0 h 1371600"/>
                <a:gd name="connsiteX1-11" fmla="*/ 124870 w 482679"/>
                <a:gd name="connsiteY1-12" fmla="*/ 1371600 h 1371600"/>
                <a:gd name="connsiteX2-13" fmla="*/ 482679 w 482679"/>
                <a:gd name="connsiteY2-14" fmla="*/ 506896 h 1371600"/>
                <a:gd name="connsiteX3-15" fmla="*/ 303774 w 482679"/>
                <a:gd name="connsiteY3-16" fmla="*/ 0 h 1371600"/>
                <a:gd name="connsiteX0-17" fmla="*/ 303774 w 482679"/>
                <a:gd name="connsiteY0-18" fmla="*/ 0 h 1371600"/>
                <a:gd name="connsiteX1-19" fmla="*/ 124870 w 482679"/>
                <a:gd name="connsiteY1-20" fmla="*/ 1371600 h 1371600"/>
                <a:gd name="connsiteX2-21" fmla="*/ 482679 w 482679"/>
                <a:gd name="connsiteY2-22" fmla="*/ 506896 h 1371600"/>
                <a:gd name="connsiteX3-23" fmla="*/ 303774 w 482679"/>
                <a:gd name="connsiteY3-24" fmla="*/ 0 h 1371600"/>
                <a:gd name="connsiteX0-25" fmla="*/ 303774 w 482679"/>
                <a:gd name="connsiteY0-26" fmla="*/ 0 h 1371600"/>
                <a:gd name="connsiteX1-27" fmla="*/ 124870 w 482679"/>
                <a:gd name="connsiteY1-28" fmla="*/ 1371600 h 1371600"/>
                <a:gd name="connsiteX2-29" fmla="*/ 482679 w 482679"/>
                <a:gd name="connsiteY2-30" fmla="*/ 506896 h 1371600"/>
                <a:gd name="connsiteX3-31" fmla="*/ 303774 w 482679"/>
                <a:gd name="connsiteY3-32" fmla="*/ 0 h 1371600"/>
                <a:gd name="connsiteX0-33" fmla="*/ 303774 w 482679"/>
                <a:gd name="connsiteY0-34" fmla="*/ 0 h 1371600"/>
                <a:gd name="connsiteX1-35" fmla="*/ 124870 w 482679"/>
                <a:gd name="connsiteY1-36" fmla="*/ 1371600 h 1371600"/>
                <a:gd name="connsiteX2-37" fmla="*/ 482679 w 482679"/>
                <a:gd name="connsiteY2-38" fmla="*/ 506896 h 1371600"/>
                <a:gd name="connsiteX3-39" fmla="*/ 303774 w 482679"/>
                <a:gd name="connsiteY3-40" fmla="*/ 0 h 1371600"/>
                <a:gd name="connsiteX0-41" fmla="*/ 303774 w 482679"/>
                <a:gd name="connsiteY0-42" fmla="*/ 0 h 1371600"/>
                <a:gd name="connsiteX1-43" fmla="*/ 124870 w 482679"/>
                <a:gd name="connsiteY1-44" fmla="*/ 1371600 h 1371600"/>
                <a:gd name="connsiteX2-45" fmla="*/ 482679 w 482679"/>
                <a:gd name="connsiteY2-46" fmla="*/ 506896 h 1371600"/>
                <a:gd name="connsiteX3-47" fmla="*/ 303774 w 482679"/>
                <a:gd name="connsiteY3-48" fmla="*/ 0 h 1371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21" name="任意多边形 20"/>
          <p:cNvSpPr/>
          <p:nvPr/>
        </p:nvSpPr>
        <p:spPr bwMode="auto">
          <a:xfrm>
            <a:off x="2743200" y="1160166"/>
            <a:ext cx="1535988" cy="855062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 bwMode="auto">
          <a:xfrm>
            <a:off x="2743200" y="2802150"/>
            <a:ext cx="1504451" cy="837506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 bwMode="auto">
          <a:xfrm>
            <a:off x="5083864" y="3173019"/>
            <a:ext cx="1383305" cy="770066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 bwMode="auto">
          <a:xfrm>
            <a:off x="4967079" y="1618078"/>
            <a:ext cx="1483103" cy="825621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361552" y="3726448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61552" y="3104438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61552" y="2506528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347420" y="1947166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6638" y="3414296"/>
            <a:ext cx="617045" cy="468835"/>
            <a:chOff x="4268086" y="4221191"/>
            <a:chExt cx="509646" cy="387231"/>
          </a:xfrm>
          <a:solidFill>
            <a:srgbClr val="063D54"/>
          </a:solidFill>
        </p:grpSpPr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495819" y="1911123"/>
            <a:ext cx="400910" cy="396776"/>
            <a:chOff x="6967126" y="4092464"/>
            <a:chExt cx="453105" cy="448433"/>
          </a:xfrm>
          <a:solidFill>
            <a:srgbClr val="063D54"/>
          </a:solidFill>
        </p:grpSpPr>
        <p:sp>
          <p:nvSpPr>
            <p:cNvPr id="37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257417" y="1492183"/>
            <a:ext cx="412821" cy="394814"/>
            <a:chOff x="1004888" y="993775"/>
            <a:chExt cx="2438400" cy="2332038"/>
          </a:xfrm>
          <a:solidFill>
            <a:srgbClr val="063D54"/>
          </a:solidFill>
        </p:grpSpPr>
        <p:sp>
          <p:nvSpPr>
            <p:cNvPr id="40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251689" y="3031224"/>
            <a:ext cx="358460" cy="458428"/>
            <a:chOff x="1605187" y="572440"/>
            <a:chExt cx="563561" cy="720725"/>
          </a:xfrm>
          <a:solidFill>
            <a:srgbClr val="063D54"/>
          </a:solidFill>
        </p:grpSpPr>
        <p:sp>
          <p:nvSpPr>
            <p:cNvPr id="43" name="Freeform 32"/>
            <p:cNvSpPr/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4" name="Freeform 33"/>
            <p:cNvSpPr/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5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1404495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1401620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3788669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379001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49800" y="270568"/>
            <a:ext cx="1486542" cy="521708"/>
            <a:chOff x="349800" y="270568"/>
            <a:chExt cx="1486542" cy="521708"/>
          </a:xfrm>
        </p:grpSpPr>
        <p:sp>
          <p:nvSpPr>
            <p:cNvPr id="51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5076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项目介绍</a:t>
              </a:r>
              <a:endParaRPr lang="en-US" altLang="zh-CN" sz="1800" dirty="0">
                <a:solidFill>
                  <a:srgbClr val="063D54"/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4519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403 -1.97531E-6 L 2.22222E-6 -1.9753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403 -4.5679E-6 L -1.66667E-6 -4.567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42 -3.08642E-6 L 4.44444E-6 -3.08642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42 3.33333E-6 L 2.77778E-6 3.33333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8" grpId="0" animBg="1"/>
      <p:bldP spid="28" grpId="1" animBg="1"/>
      <p:bldP spid="29" grpId="0"/>
      <p:bldP spid="30" grpId="0"/>
      <p:bldP spid="31" grpId="0"/>
      <p:bldP spid="32" grpId="0"/>
      <p:bldP spid="46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582941" y="1629646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6" name="Freeform 8"/>
          <p:cNvSpPr/>
          <p:nvPr/>
        </p:nvSpPr>
        <p:spPr bwMode="auto">
          <a:xfrm>
            <a:off x="376877" y="1508077"/>
            <a:ext cx="617536" cy="709241"/>
          </a:xfrm>
          <a:custGeom>
            <a:avLst/>
            <a:gdLst>
              <a:gd name="T0" fmla="*/ 162 w 162"/>
              <a:gd name="T1" fmla="*/ 0 h 185"/>
              <a:gd name="T2" fmla="*/ 96 w 162"/>
              <a:gd name="T3" fmla="*/ 14 h 185"/>
              <a:gd name="T4" fmla="*/ 102 w 162"/>
              <a:gd name="T5" fmla="*/ 25 h 185"/>
              <a:gd name="T6" fmla="*/ 1 w 162"/>
              <a:gd name="T7" fmla="*/ 178 h 185"/>
              <a:gd name="T8" fmla="*/ 5 w 162"/>
              <a:gd name="T9" fmla="*/ 185 h 185"/>
              <a:gd name="T10" fmla="*/ 7 w 162"/>
              <a:gd name="T11" fmla="*/ 185 h 185"/>
              <a:gd name="T12" fmla="*/ 13 w 162"/>
              <a:gd name="T13" fmla="*/ 180 h 185"/>
              <a:gd name="T14" fmla="*/ 107 w 162"/>
              <a:gd name="T15" fmla="*/ 36 h 185"/>
              <a:gd name="T16" fmla="*/ 112 w 162"/>
              <a:gd name="T17" fmla="*/ 45 h 185"/>
              <a:gd name="T18" fmla="*/ 162 w 162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162" y="0"/>
                </a:moveTo>
                <a:cubicBezTo>
                  <a:pt x="96" y="14"/>
                  <a:pt x="96" y="14"/>
                  <a:pt x="96" y="14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51" y="62"/>
                  <a:pt x="14" y="117"/>
                  <a:pt x="1" y="178"/>
                </a:cubicBezTo>
                <a:cubicBezTo>
                  <a:pt x="0" y="181"/>
                  <a:pt x="2" y="184"/>
                  <a:pt x="5" y="185"/>
                </a:cubicBezTo>
                <a:cubicBezTo>
                  <a:pt x="6" y="185"/>
                  <a:pt x="6" y="185"/>
                  <a:pt x="7" y="185"/>
                </a:cubicBezTo>
                <a:cubicBezTo>
                  <a:pt x="10" y="185"/>
                  <a:pt x="12" y="183"/>
                  <a:pt x="13" y="180"/>
                </a:cubicBezTo>
                <a:cubicBezTo>
                  <a:pt x="25" y="123"/>
                  <a:pt x="59" y="71"/>
                  <a:pt x="107" y="36"/>
                </a:cubicBezTo>
                <a:cubicBezTo>
                  <a:pt x="112" y="45"/>
                  <a:pt x="112" y="45"/>
                  <a:pt x="112" y="45"/>
                </a:cubicBezTo>
                <a:lnTo>
                  <a:pt x="162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864808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Freeform 11"/>
          <p:cNvSpPr/>
          <p:nvPr/>
        </p:nvSpPr>
        <p:spPr bwMode="auto">
          <a:xfrm>
            <a:off x="8149587" y="2597343"/>
            <a:ext cx="617536" cy="709241"/>
          </a:xfrm>
          <a:custGeom>
            <a:avLst/>
            <a:gdLst>
              <a:gd name="T0" fmla="*/ 0 w 162"/>
              <a:gd name="T1" fmla="*/ 185 h 185"/>
              <a:gd name="T2" fmla="*/ 66 w 162"/>
              <a:gd name="T3" fmla="*/ 171 h 185"/>
              <a:gd name="T4" fmla="*/ 60 w 162"/>
              <a:gd name="T5" fmla="*/ 160 h 185"/>
              <a:gd name="T6" fmla="*/ 161 w 162"/>
              <a:gd name="T7" fmla="*/ 8 h 185"/>
              <a:gd name="T8" fmla="*/ 156 w 162"/>
              <a:gd name="T9" fmla="*/ 0 h 185"/>
              <a:gd name="T10" fmla="*/ 155 w 162"/>
              <a:gd name="T11" fmla="*/ 0 h 185"/>
              <a:gd name="T12" fmla="*/ 149 w 162"/>
              <a:gd name="T13" fmla="*/ 5 h 185"/>
              <a:gd name="T14" fmla="*/ 54 w 162"/>
              <a:gd name="T15" fmla="*/ 149 h 185"/>
              <a:gd name="T16" fmla="*/ 50 w 162"/>
              <a:gd name="T17" fmla="*/ 140 h 185"/>
              <a:gd name="T18" fmla="*/ 0 w 162"/>
              <a:gd name="T19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0" y="185"/>
                </a:moveTo>
                <a:cubicBezTo>
                  <a:pt x="66" y="171"/>
                  <a:pt x="66" y="171"/>
                  <a:pt x="66" y="171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111" y="124"/>
                  <a:pt x="147" y="69"/>
                  <a:pt x="161" y="8"/>
                </a:cubicBezTo>
                <a:cubicBezTo>
                  <a:pt x="162" y="4"/>
                  <a:pt x="159" y="1"/>
                  <a:pt x="156" y="0"/>
                </a:cubicBezTo>
                <a:cubicBezTo>
                  <a:pt x="156" y="0"/>
                  <a:pt x="155" y="0"/>
                  <a:pt x="155" y="0"/>
                </a:cubicBezTo>
                <a:cubicBezTo>
                  <a:pt x="152" y="0"/>
                  <a:pt x="150" y="2"/>
                  <a:pt x="149" y="5"/>
                </a:cubicBezTo>
                <a:cubicBezTo>
                  <a:pt x="136" y="63"/>
                  <a:pt x="102" y="114"/>
                  <a:pt x="54" y="149"/>
                </a:cubicBezTo>
                <a:cubicBezTo>
                  <a:pt x="50" y="140"/>
                  <a:pt x="50" y="140"/>
                  <a:pt x="50" y="140"/>
                </a:cubicBezTo>
                <a:lnTo>
                  <a:pt x="0" y="185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2139907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0" name="Oval 14"/>
          <p:cNvSpPr>
            <a:spLocks noChangeArrowheads="1"/>
          </p:cNvSpPr>
          <p:nvPr/>
        </p:nvSpPr>
        <p:spPr bwMode="auto">
          <a:xfrm>
            <a:off x="2444864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Freeform 15"/>
          <p:cNvSpPr>
            <a:spLocks noEditPoints="1"/>
          </p:cNvSpPr>
          <p:nvPr/>
        </p:nvSpPr>
        <p:spPr bwMode="auto">
          <a:xfrm>
            <a:off x="3719961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2" name="Oval 16"/>
          <p:cNvSpPr>
            <a:spLocks noChangeArrowheads="1"/>
          </p:cNvSpPr>
          <p:nvPr/>
        </p:nvSpPr>
        <p:spPr bwMode="auto">
          <a:xfrm>
            <a:off x="4024917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5300016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5604970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Freeform 19"/>
          <p:cNvSpPr>
            <a:spLocks noEditPoints="1"/>
          </p:cNvSpPr>
          <p:nvPr/>
        </p:nvSpPr>
        <p:spPr bwMode="auto">
          <a:xfrm>
            <a:off x="6880067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7185025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AutoShape 59"/>
          <p:cNvSpPr/>
          <p:nvPr/>
        </p:nvSpPr>
        <p:spPr bwMode="auto">
          <a:xfrm>
            <a:off x="1112948" y="2212844"/>
            <a:ext cx="372839" cy="371197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720754" y="2260961"/>
            <a:ext cx="383712" cy="336383"/>
            <a:chOff x="1035050" y="1447800"/>
            <a:chExt cx="360363" cy="315913"/>
          </a:xfrm>
          <a:solidFill>
            <a:schemeClr val="accent1"/>
          </a:solidFill>
        </p:grpSpPr>
        <p:sp>
          <p:nvSpPr>
            <p:cNvPr id="69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299000" y="2212844"/>
            <a:ext cx="352935" cy="354497"/>
            <a:chOff x="5394325" y="3578225"/>
            <a:chExt cx="358775" cy="360363"/>
          </a:xfrm>
          <a:solidFill>
            <a:schemeClr val="accent1"/>
          </a:solidFill>
        </p:grpSpPr>
        <p:sp>
          <p:nvSpPr>
            <p:cNvPr id="72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8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860311" y="2212844"/>
            <a:ext cx="408991" cy="408991"/>
            <a:chOff x="3191434" y="2145028"/>
            <a:chExt cx="359165" cy="359165"/>
          </a:xfrm>
          <a:solidFill>
            <a:schemeClr val="accent1"/>
          </a:solidFill>
        </p:grpSpPr>
        <p:sp>
          <p:nvSpPr>
            <p:cNvPr id="83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452139" y="2229345"/>
            <a:ext cx="392489" cy="392489"/>
            <a:chOff x="1200150" y="3768725"/>
            <a:chExt cx="446088" cy="446088"/>
          </a:xfrm>
          <a:solidFill>
            <a:schemeClr val="accent1"/>
          </a:solidFill>
        </p:grpSpPr>
        <p:sp>
          <p:nvSpPr>
            <p:cNvPr id="87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71766" y="3339058"/>
            <a:ext cx="1437970" cy="1228931"/>
            <a:chOff x="571766" y="3339058"/>
            <a:chExt cx="1437970" cy="1228931"/>
          </a:xfrm>
        </p:grpSpPr>
        <p:sp>
          <p:nvSpPr>
            <p:cNvPr id="91" name="矩形 9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71766" y="3644659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" name="矩形 9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94593" y="333905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93" name="直接连接符 9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130101" y="364465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139114" y="3359822"/>
            <a:ext cx="1429349" cy="1228931"/>
            <a:chOff x="2139114" y="3359822"/>
            <a:chExt cx="1429349" cy="1228931"/>
          </a:xfrm>
        </p:grpSpPr>
        <p:sp>
          <p:nvSpPr>
            <p:cNvPr id="94" name="矩形 9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139114" y="3665423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5" name="矩形 9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146217" y="3359822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96" name="直接连接符 9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2681724" y="3665423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3786967" y="3359822"/>
            <a:ext cx="1429349" cy="1228931"/>
            <a:chOff x="3786967" y="3359822"/>
            <a:chExt cx="1429349" cy="1228931"/>
          </a:xfrm>
        </p:grpSpPr>
        <p:sp>
          <p:nvSpPr>
            <p:cNvPr id="97" name="矩形 9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786967" y="3665423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8" name="矩形 9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3794070" y="3359822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99" name="直接连接符 9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4329577" y="3665423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5434820" y="3359822"/>
            <a:ext cx="1429349" cy="1228931"/>
            <a:chOff x="5434820" y="3359822"/>
            <a:chExt cx="1429349" cy="1228931"/>
          </a:xfrm>
        </p:grpSpPr>
        <p:sp>
          <p:nvSpPr>
            <p:cNvPr id="100" name="矩形 9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434820" y="3665423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1" name="矩形 10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441923" y="3359822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977430" y="3665423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980719" y="3339058"/>
            <a:ext cx="1429349" cy="1228931"/>
            <a:chOff x="6980719" y="3339058"/>
            <a:chExt cx="1429349" cy="1228931"/>
          </a:xfrm>
        </p:grpSpPr>
        <p:sp>
          <p:nvSpPr>
            <p:cNvPr id="103" name="矩形 10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6980719" y="3644659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4" name="矩形 10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6987822" y="333905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523329" y="364465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06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项目模式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07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267344" y="1376756"/>
            <a:ext cx="516276" cy="516276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063D54"/>
            </a:solidFill>
            <a:ln w="28575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267344" y="2627783"/>
            <a:ext cx="516276" cy="516276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063D54"/>
            </a:solidFill>
            <a:ln w="28575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267344" y="3838951"/>
            <a:ext cx="516276" cy="516276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063D54"/>
            </a:solidFill>
            <a:ln w="28575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951101" y="1315496"/>
            <a:ext cx="2225900" cy="600165"/>
            <a:chOff x="8548025" y="1459078"/>
            <a:chExt cx="2967866" cy="800219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951101" y="3759424"/>
            <a:ext cx="2141138" cy="600165"/>
            <a:chOff x="8548025" y="1459078"/>
            <a:chExt cx="2854850" cy="800219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951101" y="2571974"/>
            <a:ext cx="2141138" cy="600165"/>
            <a:chOff x="8548025" y="1459078"/>
            <a:chExt cx="2854850" cy="800219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397233" y="3959660"/>
            <a:ext cx="275854" cy="274858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393583" y="1498884"/>
            <a:ext cx="277116" cy="279445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/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361369" y="2741199"/>
            <a:ext cx="319034" cy="303509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/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83"/>
            <p:cNvSpPr/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84"/>
            <p:cNvSpPr/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3" name="H0009(S3).png"/>
          <p:cNvPicPr>
            <a:picLocks noChangeAspect="1" noChangeArrowheads="1"/>
          </p:cNvPicPr>
          <p:nvPr/>
        </p:nvPicPr>
        <p:blipFill>
          <a:blip r:embed="rId1" cstate="screen"/>
          <a:srcRect l="25430" t="18610" r="7008"/>
          <a:stretch>
            <a:fillRect/>
          </a:stretch>
        </p:blipFill>
        <p:spPr bwMode="auto">
          <a:xfrm>
            <a:off x="5063490" y="1195816"/>
            <a:ext cx="3842577" cy="39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grpSp>
        <p:nvGrpSpPr>
          <p:cNvPr id="53" name="组合 52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4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项目模式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5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553635" y="1485437"/>
            <a:ext cx="1371600" cy="2486668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02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市场分析</a:t>
            </a:r>
            <a:endParaRPr lang="zh-CN" altLang="en-US" sz="3600" dirty="0">
              <a:solidFill>
                <a:srgbClr val="063D54">
                  <a:lumMod val="75000"/>
                </a:srgbClr>
              </a:solidFill>
            </a:endParaRPr>
          </a:p>
        </p:txBody>
      </p:sp>
      <p:cxnSp>
        <p:nvCxnSpPr>
          <p:cNvPr id="10" name="PA_直接连接符 9"/>
          <p:cNvCxnSpPr/>
          <p:nvPr>
            <p:custDataLst>
              <p:tags r:id="rId4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/>
          <p:cNvSpPr/>
          <p:nvPr>
            <p:custDataLst>
              <p:tags r:id="rId5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Gungsuh" panose="02030600000101010101" pitchFamily="18" charset="-127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23960" y="1355462"/>
            <a:ext cx="4215478" cy="1422928"/>
            <a:chOff x="623960" y="1355462"/>
            <a:chExt cx="4215478" cy="1422928"/>
          </a:xfrm>
        </p:grpSpPr>
        <p:sp>
          <p:nvSpPr>
            <p:cNvPr id="10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1836093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80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pitchFamily="34" charset="-122"/>
                <a:sym typeface="Calibri" panose="020F050202020403020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23960" y="1355462"/>
              <a:ext cx="1422928" cy="1422928"/>
              <a:chOff x="5169194" y="1865140"/>
              <a:chExt cx="1422928" cy="1422928"/>
            </a:xfrm>
          </p:grpSpPr>
          <p:sp>
            <p:nvSpPr>
              <p:cNvPr id="3" name="同心圆 2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" name="空心弧 1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7" name="矩形 116"/>
            <p:cNvSpPr/>
            <p:nvPr/>
          </p:nvSpPr>
          <p:spPr>
            <a:xfrm>
              <a:off x="2124006" y="1888030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165495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2227617" y="193195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4776338" y="1355461"/>
            <a:ext cx="4253056" cy="1422928"/>
            <a:chOff x="4776338" y="1355461"/>
            <a:chExt cx="4253056" cy="142292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76338" y="1355461"/>
              <a:ext cx="1422928" cy="1422928"/>
              <a:chOff x="5169194" y="1865140"/>
              <a:chExt cx="1422928" cy="1422928"/>
            </a:xfrm>
          </p:grpSpPr>
          <p:sp>
            <p:nvSpPr>
              <p:cNvPr id="115" name="同心圆 114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空心弧 115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0" name="矩形 119"/>
            <p:cNvSpPr/>
            <p:nvPr/>
          </p:nvSpPr>
          <p:spPr>
            <a:xfrm>
              <a:off x="6313962" y="1931957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1" name="矩形 12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1698885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>
              <a:off x="6417573" y="1975884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1828082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65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pitchFamily="34" charset="-122"/>
                <a:sym typeface="Calibri" panose="020F050202020403020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3960" y="3243098"/>
            <a:ext cx="4215478" cy="1422928"/>
            <a:chOff x="623960" y="3243098"/>
            <a:chExt cx="4215478" cy="1422928"/>
          </a:xfrm>
        </p:grpSpPr>
        <p:sp>
          <p:nvSpPr>
            <p:cNvPr id="124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3723729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80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pitchFamily="34" charset="-122"/>
                <a:sym typeface="Calibri" panose="020F0502020204030204" charset="0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623960" y="3243098"/>
              <a:ext cx="1422928" cy="1422928"/>
              <a:chOff x="5169194" y="1865140"/>
              <a:chExt cx="1422928" cy="1422928"/>
            </a:xfrm>
          </p:grpSpPr>
          <p:sp>
            <p:nvSpPr>
              <p:cNvPr id="126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空心弧 126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2124006" y="3775666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2" name="矩形 13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354259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3" name="直接连接符 132"/>
            <p:cNvCxnSpPr/>
            <p:nvPr/>
          </p:nvCxnSpPr>
          <p:spPr>
            <a:xfrm>
              <a:off x="2227617" y="381959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772113" y="3243098"/>
            <a:ext cx="4257281" cy="1422928"/>
            <a:chOff x="4772113" y="3243098"/>
            <a:chExt cx="4257281" cy="1422928"/>
          </a:xfrm>
        </p:grpSpPr>
        <p:grpSp>
          <p:nvGrpSpPr>
            <p:cNvPr id="128" name="组合 127"/>
            <p:cNvGrpSpPr/>
            <p:nvPr/>
          </p:nvGrpSpPr>
          <p:grpSpPr>
            <a:xfrm>
              <a:off x="4772113" y="3243098"/>
              <a:ext cx="1422928" cy="1422928"/>
              <a:chOff x="5169194" y="1865140"/>
              <a:chExt cx="1422928" cy="1422928"/>
            </a:xfrm>
          </p:grpSpPr>
          <p:sp>
            <p:nvSpPr>
              <p:cNvPr id="129" name="同心圆 128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空心弧 129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4" name="矩形 133"/>
            <p:cNvSpPr/>
            <p:nvPr/>
          </p:nvSpPr>
          <p:spPr>
            <a:xfrm>
              <a:off x="6313962" y="3819593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矩形 13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3586521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6" name="直接连接符 135"/>
            <p:cNvCxnSpPr/>
            <p:nvPr/>
          </p:nvCxnSpPr>
          <p:spPr>
            <a:xfrm>
              <a:off x="6417573" y="3863520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3715718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65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pitchFamily="34" charset="-122"/>
                  <a:sym typeface="Calibri" panose="020F050202020403020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pitchFamily="34" charset="-122"/>
                <a:sym typeface="Calibri" panose="020F050202020403020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9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0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直角三角形 37"/>
          <p:cNvSpPr>
            <a:spLocks noChangeArrowheads="1"/>
          </p:cNvSpPr>
          <p:nvPr/>
        </p:nvSpPr>
        <p:spPr bwMode="auto">
          <a:xfrm rot="16350634">
            <a:off x="594493" y="1658000"/>
            <a:ext cx="609518" cy="626076"/>
          </a:xfrm>
          <a:prstGeom prst="rtTriangle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5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170" name="平行四边形 14"/>
          <p:cNvSpPr>
            <a:spLocks noChangeArrowheads="1"/>
          </p:cNvSpPr>
          <p:nvPr/>
        </p:nvSpPr>
        <p:spPr bwMode="auto">
          <a:xfrm rot="10800000">
            <a:off x="2862792" y="3679820"/>
            <a:ext cx="5650154" cy="295168"/>
          </a:xfrm>
          <a:prstGeom prst="parallelogram">
            <a:avLst>
              <a:gd name="adj" fmla="val 190171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68556" tIns="34279" rIns="68556" bIns="34279" anchor="ctr"/>
          <a:lstStyle/>
          <a:p>
            <a:pPr algn="ctr"/>
            <a:endParaRPr lang="zh-CN" altLang="zh-CN" sz="1800" dirty="0">
              <a:solidFill>
                <a:srgbClr val="FFFFFF"/>
              </a:solidFill>
              <a:latin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171" name="上箭头 16"/>
          <p:cNvSpPr>
            <a:spLocks noChangeArrowheads="1"/>
          </p:cNvSpPr>
          <p:nvPr/>
        </p:nvSpPr>
        <p:spPr bwMode="auto">
          <a:xfrm>
            <a:off x="5817010" y="1883819"/>
            <a:ext cx="773667" cy="1873364"/>
          </a:xfrm>
          <a:prstGeom prst="upArrow">
            <a:avLst>
              <a:gd name="adj1" fmla="val 50000"/>
              <a:gd name="adj2" fmla="val 49911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</a:ln>
        </p:spPr>
        <p:txBody>
          <a:bodyPr lIns="68556" tIns="34279" rIns="68556" bIns="34279" anchor="ctr"/>
          <a:lstStyle/>
          <a:p>
            <a:pPr algn="ctr"/>
            <a:endParaRPr lang="zh-CN" altLang="zh-CN" sz="1800" dirty="0">
              <a:solidFill>
                <a:srgbClr val="FFFFFF"/>
              </a:solidFill>
              <a:latin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172" name="上箭头 19"/>
          <p:cNvSpPr>
            <a:spLocks noChangeArrowheads="1"/>
          </p:cNvSpPr>
          <p:nvPr/>
        </p:nvSpPr>
        <p:spPr bwMode="auto">
          <a:xfrm>
            <a:off x="6922761" y="1481535"/>
            <a:ext cx="772477" cy="22768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</a:ln>
        </p:spPr>
        <p:txBody>
          <a:bodyPr lIns="68556" tIns="34279" rIns="68556" bIns="34279" anchor="ctr"/>
          <a:lstStyle/>
          <a:p>
            <a:pPr algn="ctr"/>
            <a:endParaRPr lang="zh-CN" altLang="zh-CN" sz="1800" dirty="0">
              <a:solidFill>
                <a:srgbClr val="FFFFFF"/>
              </a:solidFill>
              <a:latin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173" name="上箭头 20"/>
          <p:cNvSpPr>
            <a:spLocks noChangeArrowheads="1"/>
          </p:cNvSpPr>
          <p:nvPr/>
        </p:nvSpPr>
        <p:spPr bwMode="auto">
          <a:xfrm>
            <a:off x="3531716" y="2732427"/>
            <a:ext cx="772478" cy="1024756"/>
          </a:xfrm>
          <a:prstGeom prst="upArrow">
            <a:avLst>
              <a:gd name="adj1" fmla="val 50000"/>
              <a:gd name="adj2" fmla="val 49977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</a:ln>
        </p:spPr>
        <p:txBody>
          <a:bodyPr lIns="68556" tIns="34279" rIns="68556" bIns="34279" anchor="ctr"/>
          <a:lstStyle/>
          <a:p>
            <a:pPr algn="ctr"/>
            <a:endParaRPr lang="zh-CN" altLang="zh-CN" sz="1800" dirty="0">
              <a:solidFill>
                <a:srgbClr val="FFFFFF"/>
              </a:solidFill>
              <a:latin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174" name="上箭头 21"/>
          <p:cNvSpPr>
            <a:spLocks noChangeArrowheads="1"/>
          </p:cNvSpPr>
          <p:nvPr/>
        </p:nvSpPr>
        <p:spPr bwMode="auto">
          <a:xfrm>
            <a:off x="4712452" y="2130190"/>
            <a:ext cx="772478" cy="1678171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</a:ln>
        </p:spPr>
        <p:txBody>
          <a:bodyPr lIns="68556" tIns="34279" rIns="68556" bIns="34279" anchor="ctr"/>
          <a:lstStyle/>
          <a:p>
            <a:pPr algn="ctr"/>
            <a:endParaRPr lang="zh-CN" altLang="zh-CN" sz="1800" dirty="0">
              <a:solidFill>
                <a:srgbClr val="FFFFFF"/>
              </a:solidFill>
              <a:latin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176" name="文本框 23"/>
          <p:cNvSpPr>
            <a:spLocks noChangeArrowheads="1"/>
          </p:cNvSpPr>
          <p:nvPr/>
        </p:nvSpPr>
        <p:spPr bwMode="auto">
          <a:xfrm>
            <a:off x="3481770" y="2419791"/>
            <a:ext cx="772478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一般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7" name="文本框 24"/>
          <p:cNvSpPr>
            <a:spLocks noChangeArrowheads="1"/>
          </p:cNvSpPr>
          <p:nvPr/>
        </p:nvSpPr>
        <p:spPr bwMode="auto">
          <a:xfrm>
            <a:off x="4804102" y="1825884"/>
            <a:ext cx="566564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中等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78" name="文本框 25"/>
          <p:cNvSpPr>
            <a:spLocks noChangeArrowheads="1"/>
          </p:cNvSpPr>
          <p:nvPr/>
        </p:nvSpPr>
        <p:spPr bwMode="auto">
          <a:xfrm>
            <a:off x="5920563" y="1555712"/>
            <a:ext cx="566564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较好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9" name="文本框 26"/>
          <p:cNvSpPr>
            <a:spLocks noChangeArrowheads="1"/>
          </p:cNvSpPr>
          <p:nvPr/>
        </p:nvSpPr>
        <p:spPr bwMode="auto">
          <a:xfrm>
            <a:off x="6912252" y="1153426"/>
            <a:ext cx="799853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前景好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29"/>
          <p:cNvGrpSpPr/>
          <p:nvPr/>
        </p:nvGrpSpPr>
        <p:grpSpPr bwMode="auto">
          <a:xfrm>
            <a:off x="652057" y="1617822"/>
            <a:ext cx="427303" cy="606999"/>
            <a:chOff x="0" y="0"/>
            <a:chExt cx="570354" cy="809083"/>
          </a:xfrm>
        </p:grpSpPr>
        <p:sp>
          <p:nvSpPr>
            <p:cNvPr id="7192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570354" cy="647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56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1</a:t>
              </a:r>
              <a:endParaRPr lang="zh-CN" altLang="en-US" sz="256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7193" name="直角三角形 31"/>
            <p:cNvSpPr>
              <a:spLocks noChangeArrowheads="1"/>
            </p:cNvSpPr>
            <p:nvPr/>
          </p:nvSpPr>
          <p:spPr bwMode="auto">
            <a:xfrm rot="-5559855">
              <a:off x="155637" y="454384"/>
              <a:ext cx="200467" cy="161249"/>
            </a:xfrm>
            <a:prstGeom prst="rtTriangl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85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7194" name="直接连接符 32"/>
            <p:cNvSpPr>
              <a:spLocks noChangeShapeType="1"/>
            </p:cNvSpPr>
            <p:nvPr/>
          </p:nvSpPr>
          <p:spPr bwMode="auto">
            <a:xfrm flipH="1">
              <a:off x="49654" y="110840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55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组合 33"/>
          <p:cNvGrpSpPr/>
          <p:nvPr/>
        </p:nvGrpSpPr>
        <p:grpSpPr bwMode="auto">
          <a:xfrm>
            <a:off x="480658" y="2817536"/>
            <a:ext cx="626076" cy="637941"/>
            <a:chOff x="0" y="0"/>
            <a:chExt cx="836459" cy="850698"/>
          </a:xfrm>
        </p:grpSpPr>
        <p:grpSp>
          <p:nvGrpSpPr>
            <p:cNvPr id="4" name="组合 34"/>
            <p:cNvGrpSpPr/>
            <p:nvPr/>
          </p:nvGrpSpPr>
          <p:grpSpPr bwMode="auto">
            <a:xfrm>
              <a:off x="0" y="0"/>
              <a:ext cx="836459" cy="850698"/>
              <a:chOff x="0" y="0"/>
              <a:chExt cx="836459" cy="850698"/>
            </a:xfrm>
          </p:grpSpPr>
          <p:sp>
            <p:nvSpPr>
              <p:cNvPr id="7190" name="文本框 36"/>
              <p:cNvSpPr>
                <a:spLocks noChangeArrowheads="1"/>
              </p:cNvSpPr>
              <p:nvPr/>
            </p:nvSpPr>
            <p:spPr bwMode="auto">
              <a:xfrm>
                <a:off x="61610" y="0"/>
                <a:ext cx="570354" cy="64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560" dirty="0">
                    <a:solidFill>
                      <a:schemeClr val="bg1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 Light" panose="020B0502040204020203" pitchFamily="34" charset="-122"/>
                  </a:rPr>
                  <a:t>2</a:t>
                </a:r>
                <a:endParaRPr lang="zh-CN" altLang="en-US" sz="256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endParaRPr>
              </a:p>
            </p:txBody>
          </p:sp>
          <p:sp>
            <p:nvSpPr>
              <p:cNvPr id="7191" name="直角三角形 37"/>
              <p:cNvSpPr>
                <a:spLocks noChangeArrowheads="1"/>
              </p:cNvSpPr>
              <p:nvPr/>
            </p:nvSpPr>
            <p:spPr bwMode="auto">
              <a:xfrm rot="-5249366">
                <a:off x="11832" y="26070"/>
                <a:ext cx="812796" cy="836459"/>
              </a:xfrm>
              <a:prstGeom prst="rtTriangl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855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7189" name="直接连接符 35"/>
            <p:cNvSpPr>
              <a:spLocks noChangeShapeType="1"/>
            </p:cNvSpPr>
            <p:nvPr/>
          </p:nvSpPr>
          <p:spPr bwMode="auto">
            <a:xfrm flipH="1">
              <a:off x="131686" y="63552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55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7184" name="文本框 39"/>
          <p:cNvSpPr>
            <a:spLocks noChangeArrowheads="1"/>
          </p:cNvSpPr>
          <p:nvPr/>
        </p:nvSpPr>
        <p:spPr bwMode="auto">
          <a:xfrm>
            <a:off x="3607891" y="4077345"/>
            <a:ext cx="772478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趋势</a:t>
            </a:r>
            <a:r>
              <a:rPr lang="en-US" altLang="zh-CN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995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5" name="文本框 40"/>
          <p:cNvSpPr>
            <a:spLocks noChangeArrowheads="1"/>
          </p:cNvSpPr>
          <p:nvPr/>
        </p:nvSpPr>
        <p:spPr bwMode="auto">
          <a:xfrm>
            <a:off x="4764821" y="4077345"/>
            <a:ext cx="772478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趋势</a:t>
            </a:r>
            <a:r>
              <a:rPr lang="en-US" altLang="zh-CN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995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6" name="文本框 41"/>
          <p:cNvSpPr>
            <a:spLocks noChangeArrowheads="1"/>
          </p:cNvSpPr>
          <p:nvPr/>
        </p:nvSpPr>
        <p:spPr bwMode="auto">
          <a:xfrm>
            <a:off x="5920565" y="4077345"/>
            <a:ext cx="772477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趋势</a:t>
            </a:r>
            <a:r>
              <a:rPr lang="en-US" altLang="zh-CN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995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87" name="文本框 42"/>
          <p:cNvSpPr>
            <a:spLocks noChangeArrowheads="1"/>
          </p:cNvSpPr>
          <p:nvPr/>
        </p:nvSpPr>
        <p:spPr bwMode="auto">
          <a:xfrm>
            <a:off x="7028692" y="4077345"/>
            <a:ext cx="773667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趋势</a:t>
            </a:r>
            <a:r>
              <a:rPr lang="en-US" altLang="zh-CN" sz="995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995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9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0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25340" y="1550104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25340" y="275156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7170" grpId="0" animBg="1"/>
      <p:bldP spid="7171" grpId="0" animBg="1"/>
      <p:bldP spid="7172" grpId="0" animBg="1"/>
      <p:bldP spid="7173" grpId="0" animBg="1"/>
      <p:bldP spid="7174" grpId="0" animBg="1"/>
      <p:bldP spid="7176" grpId="0"/>
      <p:bldP spid="7177" grpId="0"/>
      <p:bldP spid="7178" grpId="0"/>
      <p:bldP spid="7179" grpId="0"/>
      <p:bldP spid="7184" grpId="0"/>
      <p:bldP spid="7185" grpId="0"/>
      <p:bldP spid="7186" grpId="0"/>
      <p:bldP spid="7187" grpId="0"/>
      <p:bldP spid="27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323850" y="1193251"/>
          <a:ext cx="5171176" cy="324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5563444" y="2431497"/>
            <a:ext cx="3236631" cy="1005334"/>
            <a:chOff x="5563444" y="2431497"/>
            <a:chExt cx="3236631" cy="1005334"/>
          </a:xfrm>
        </p:grpSpPr>
        <p:grpSp>
          <p:nvGrpSpPr>
            <p:cNvPr id="45" name="组合 44"/>
            <p:cNvGrpSpPr/>
            <p:nvPr/>
          </p:nvGrpSpPr>
          <p:grpSpPr>
            <a:xfrm>
              <a:off x="5563444" y="2431497"/>
              <a:ext cx="514780" cy="514780"/>
              <a:chOff x="6357074" y="1008628"/>
              <a:chExt cx="1676757" cy="1676757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6084643" y="2721250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" name="矩形 4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248817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类别二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6188254" y="276517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35"/>
            <p:cNvGrpSpPr/>
            <p:nvPr/>
          </p:nvGrpSpPr>
          <p:grpSpPr>
            <a:xfrm>
              <a:off x="5726076" y="2598698"/>
              <a:ext cx="214349" cy="180377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6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8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9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0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2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3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563444" y="1426163"/>
            <a:ext cx="3236631" cy="1005334"/>
            <a:chOff x="5563444" y="1426163"/>
            <a:chExt cx="3236631" cy="1005334"/>
          </a:xfrm>
        </p:grpSpPr>
        <p:grpSp>
          <p:nvGrpSpPr>
            <p:cNvPr id="12" name="组合 11"/>
            <p:cNvGrpSpPr/>
            <p:nvPr/>
          </p:nvGrpSpPr>
          <p:grpSpPr>
            <a:xfrm>
              <a:off x="5563444" y="1426163"/>
              <a:ext cx="514780" cy="514780"/>
              <a:chOff x="6357074" y="1008628"/>
              <a:chExt cx="1676757" cy="167675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084643" y="1715916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148284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类别一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188254" y="175984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216"/>
            <p:cNvGrpSpPr/>
            <p:nvPr/>
          </p:nvGrpSpPr>
          <p:grpSpPr>
            <a:xfrm>
              <a:off x="5706380" y="1575688"/>
              <a:ext cx="228909" cy="185230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77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8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0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563444" y="3436831"/>
            <a:ext cx="3236631" cy="1005334"/>
            <a:chOff x="5563444" y="3436831"/>
            <a:chExt cx="3236631" cy="1005334"/>
          </a:xfrm>
        </p:grpSpPr>
        <p:grpSp>
          <p:nvGrpSpPr>
            <p:cNvPr id="51" name="组合 50"/>
            <p:cNvGrpSpPr/>
            <p:nvPr/>
          </p:nvGrpSpPr>
          <p:grpSpPr>
            <a:xfrm>
              <a:off x="5563444" y="3436831"/>
              <a:ext cx="514780" cy="514780"/>
              <a:chOff x="6357074" y="1008628"/>
              <a:chExt cx="1676757" cy="16767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6084643" y="3726584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3493512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+mj-ea"/>
                  <a:sym typeface="Calibri" panose="020F0502020204030204" charset="0"/>
                </a:rPr>
                <a:t>类别三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sym typeface="Calibri" panose="020F0502020204030204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6188254" y="3770511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242"/>
            <p:cNvGrpSpPr/>
            <p:nvPr/>
          </p:nvGrpSpPr>
          <p:grpSpPr>
            <a:xfrm>
              <a:off x="5709339" y="3607268"/>
              <a:ext cx="228100" cy="173906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82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8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9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253602" y="1072201"/>
            <a:ext cx="2373386" cy="600165"/>
            <a:chOff x="8548025" y="1459078"/>
            <a:chExt cx="3164514" cy="800219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53602" y="2028123"/>
            <a:ext cx="2373386" cy="600165"/>
            <a:chOff x="8548025" y="1459078"/>
            <a:chExt cx="3164514" cy="800219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53602" y="2981910"/>
            <a:ext cx="2373386" cy="600165"/>
            <a:chOff x="8548025" y="1459078"/>
            <a:chExt cx="3164514" cy="800219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53602" y="3937831"/>
            <a:ext cx="2373386" cy="600165"/>
            <a:chOff x="8548025" y="1459078"/>
            <a:chExt cx="3164514" cy="800219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5458898" y="1167703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458898" y="2089685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58898" y="3042714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462453" y="3995744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039417" y="2794398"/>
            <a:ext cx="696515" cy="1626394"/>
          </a:xfrm>
          <a:prstGeom prst="rect">
            <a:avLst/>
          </a:prstGeom>
          <a:solidFill>
            <a:srgbClr val="063D54"/>
          </a:solidFill>
          <a:ln w="28575">
            <a:noFill/>
            <a:round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1894285" y="2169319"/>
            <a:ext cx="695325" cy="2251472"/>
          </a:xfrm>
          <a:prstGeom prst="rect">
            <a:avLst/>
          </a:prstGeom>
          <a:solidFill>
            <a:srgbClr val="063D54"/>
          </a:solidFill>
          <a:ln w="28575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01642" y="1179910"/>
            <a:ext cx="696515" cy="3240881"/>
          </a:xfrm>
          <a:prstGeom prst="rect">
            <a:avLst/>
          </a:prstGeom>
          <a:solidFill>
            <a:srgbClr val="063D54"/>
          </a:solidFill>
          <a:ln w="28575">
            <a:noFill/>
            <a:round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2747963" y="1646635"/>
            <a:ext cx="695325" cy="2774156"/>
          </a:xfrm>
          <a:prstGeom prst="rect">
            <a:avLst/>
          </a:prstGeom>
          <a:solidFill>
            <a:srgbClr val="063D54"/>
          </a:solidFill>
          <a:ln w="28575">
            <a:noFill/>
            <a:round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160860" y="4162426"/>
            <a:ext cx="470297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94210" y="4295776"/>
            <a:ext cx="201215" cy="202406"/>
            <a:chOff x="1725613" y="5727700"/>
            <a:chExt cx="268287" cy="269875"/>
          </a:xfrm>
          <a:solidFill>
            <a:srgbClr val="063D54"/>
          </a:solidFill>
          <a:effectLst/>
        </p:grpSpPr>
        <p:sp>
          <p:nvSpPr>
            <p:cNvPr id="40" name="Freeform 10"/>
            <p:cNvSpPr/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5"/>
            <p:cNvSpPr/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013348" y="4162426"/>
            <a:ext cx="469106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Freeform 18"/>
          <p:cNvSpPr/>
          <p:nvPr/>
        </p:nvSpPr>
        <p:spPr bwMode="auto">
          <a:xfrm>
            <a:off x="2160985" y="4327923"/>
            <a:ext cx="171450" cy="158353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2864644" y="4162426"/>
            <a:ext cx="470297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Freeform 20"/>
          <p:cNvSpPr/>
          <p:nvPr/>
        </p:nvSpPr>
        <p:spPr bwMode="auto">
          <a:xfrm>
            <a:off x="3000375" y="4301729"/>
            <a:ext cx="200025" cy="182165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3717132" y="4162426"/>
            <a:ext cx="469106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864769" y="4283869"/>
            <a:ext cx="173831" cy="173831"/>
            <a:chOff x="5153025" y="5711825"/>
            <a:chExt cx="231775" cy="231775"/>
          </a:xfrm>
          <a:solidFill>
            <a:srgbClr val="063D54"/>
          </a:soli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23"/>
            <p:cNvSpPr/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24"/>
            <p:cNvSpPr/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25"/>
            <p:cNvSpPr/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6"/>
            <p:cNvSpPr/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071562" y="1975247"/>
            <a:ext cx="653654" cy="773906"/>
            <a:chOff x="1428750" y="2633663"/>
            <a:chExt cx="871538" cy="1031874"/>
          </a:xfrm>
          <a:solidFill>
            <a:srgbClr val="063D54"/>
          </a:solidFill>
          <a:effectLst/>
        </p:grpSpPr>
        <p:sp>
          <p:nvSpPr>
            <p:cNvPr id="59" name="Freeform 27"/>
            <p:cNvSpPr/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28"/>
            <p:cNvSpPr/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29"/>
            <p:cNvSpPr/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30"/>
            <p:cNvSpPr/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871430" y="3355439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1728359" y="3028205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2607869" y="2567973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3441320" y="2220864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372422" y="3150811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381085" y="1277059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401513" y="2205548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410301" y="4108446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72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73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3312243" y="1651709"/>
            <a:ext cx="2317441" cy="2313733"/>
          </a:xfrm>
          <a:prstGeom prst="ellipse">
            <a:avLst/>
          </a:prstGeom>
          <a:solidFill>
            <a:srgbClr val="063D54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08649" y="1632242"/>
            <a:ext cx="2198788" cy="2127410"/>
            <a:chOff x="4544865" y="2176322"/>
            <a:chExt cx="2931717" cy="2836547"/>
          </a:xfrm>
        </p:grpSpPr>
        <p:sp>
          <p:nvSpPr>
            <p:cNvPr id="12" name="Freeform 6"/>
            <p:cNvSpPr/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"/>
            <p:cNvSpPr/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7"/>
            <p:cNvSpPr/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9"/>
            <p:cNvSpPr/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0"/>
            <p:cNvSpPr/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/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2"/>
            <p:cNvSpPr/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3"/>
            <p:cNvSpPr/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5710332" y="3461167"/>
            <a:ext cx="256772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5713112" y="3463021"/>
            <a:ext cx="252137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5714966" y="3465800"/>
            <a:ext cx="248430" cy="245649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5716820" y="3465800"/>
            <a:ext cx="246576" cy="245649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5716820" y="3465800"/>
            <a:ext cx="246576" cy="245649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6379763" y="1115322"/>
            <a:ext cx="1864815" cy="738664"/>
            <a:chOff x="8548025" y="1459078"/>
            <a:chExt cx="2486420" cy="984885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5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6467903" y="3767702"/>
            <a:ext cx="1864815" cy="738664"/>
            <a:chOff x="8548025" y="1459078"/>
            <a:chExt cx="2486420" cy="984885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5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914014" y="1115322"/>
            <a:ext cx="1864815" cy="738664"/>
            <a:chOff x="8548025" y="1459078"/>
            <a:chExt cx="2486420" cy="984885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678237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914014" y="3930221"/>
            <a:ext cx="1864815" cy="738664"/>
            <a:chOff x="8548025" y="1459078"/>
            <a:chExt cx="2486420" cy="984885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678237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592763" y="2590981"/>
            <a:ext cx="1864815" cy="738664"/>
            <a:chOff x="8548025" y="1459078"/>
            <a:chExt cx="2486420" cy="984885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678237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6649492" y="2368498"/>
            <a:ext cx="1864815" cy="738664"/>
            <a:chOff x="8548025" y="1459078"/>
            <a:chExt cx="2486420" cy="984885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86" name="Freeform 24"/>
          <p:cNvSpPr/>
          <p:nvPr/>
        </p:nvSpPr>
        <p:spPr bwMode="auto">
          <a:xfrm>
            <a:off x="2976678" y="1871402"/>
            <a:ext cx="289217" cy="1866003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7" name="Freeform 25"/>
          <p:cNvSpPr/>
          <p:nvPr/>
        </p:nvSpPr>
        <p:spPr bwMode="auto">
          <a:xfrm>
            <a:off x="2972043" y="3443553"/>
            <a:ext cx="1638894" cy="1059534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8" name="Freeform 26"/>
          <p:cNvSpPr/>
          <p:nvPr/>
        </p:nvSpPr>
        <p:spPr bwMode="auto">
          <a:xfrm>
            <a:off x="4354165" y="3441699"/>
            <a:ext cx="1635186" cy="1061388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9" name="Freeform 27"/>
          <p:cNvSpPr/>
          <p:nvPr/>
        </p:nvSpPr>
        <p:spPr bwMode="auto">
          <a:xfrm>
            <a:off x="5695499" y="1868621"/>
            <a:ext cx="289217" cy="1865076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0" name="Freeform 28"/>
          <p:cNvSpPr/>
          <p:nvPr/>
        </p:nvSpPr>
        <p:spPr bwMode="auto">
          <a:xfrm>
            <a:off x="2972043" y="1081618"/>
            <a:ext cx="1654653" cy="1083635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1" name="Freeform 29"/>
          <p:cNvSpPr/>
          <p:nvPr/>
        </p:nvSpPr>
        <p:spPr bwMode="auto">
          <a:xfrm>
            <a:off x="4350457" y="1102938"/>
            <a:ext cx="1637040" cy="105768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2987801" y="1899211"/>
            <a:ext cx="245649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2987801" y="3461166"/>
            <a:ext cx="245649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4354165" y="4252804"/>
            <a:ext cx="245649" cy="24379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5716820" y="3465800"/>
            <a:ext cx="246576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5721455" y="1895503"/>
            <a:ext cx="245649" cy="2428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4356649" y="1075630"/>
            <a:ext cx="245649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72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73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MH_Entry_1">
            <a:hlinkClick r:id="rId1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087724" y="1442807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项目介绍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6" name="PA_MH_Entry_2">
            <a:hlinkClick r:id="rId3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2525744" y="2005372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市场分析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9" name="PA_MH_Entry_3">
            <a:hlinkClick r:id="rId5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2087724" y="2567936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项目规划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12" name="PA_MH_Entry_4">
            <a:hlinkClick r:id="rId7" action="ppaction://hlinksldjump"/>
          </p:cNvPr>
          <p:cNvSpPr/>
          <p:nvPr>
            <p:custDataLst>
              <p:tags r:id="rId8"/>
            </p:custDataLst>
          </p:nvPr>
        </p:nvSpPr>
        <p:spPr>
          <a:xfrm>
            <a:off x="2525744" y="3130501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产品展示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18" name="PA_MH_Others_1"/>
          <p:cNvSpPr/>
          <p:nvPr>
            <p:custDataLst>
              <p:tags r:id="rId9"/>
            </p:custDataLst>
          </p:nvPr>
        </p:nvSpPr>
        <p:spPr>
          <a:xfrm rot="16200000">
            <a:off x="5598749" y="2379975"/>
            <a:ext cx="2595056" cy="450659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zh-CN" sz="2400" spc="375" dirty="0">
                <a:solidFill>
                  <a:srgbClr val="FFFFFF">
                    <a:lumMod val="65000"/>
                  </a:srgbClr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CONTENTS</a:t>
            </a:r>
            <a:endParaRPr lang="zh-CN" altLang="en-US" sz="2400" spc="375" dirty="0">
              <a:solidFill>
                <a:srgbClr val="FFFFFF">
                  <a:lumMod val="65000"/>
                </a:srgbClr>
              </a:solidFill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PA_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125541" y="2110992"/>
            <a:ext cx="417909" cy="9002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b="1" dirty="0">
                <a:solidFill>
                  <a:srgbClr val="063D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目录</a:t>
            </a:r>
            <a:endParaRPr lang="zh-CN" altLang="en-US" sz="4500" b="1" dirty="0">
              <a:solidFill>
                <a:srgbClr val="063D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204065" y="1355690"/>
            <a:ext cx="400445" cy="401556"/>
            <a:chOff x="4204065" y="1492324"/>
            <a:chExt cx="400445" cy="401556"/>
          </a:xfrm>
        </p:grpSpPr>
        <p:sp>
          <p:nvSpPr>
            <p:cNvPr id="4" name="椭圆 3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PA_MH_Number_1">
              <a:hlinkClick r:id="rId1" action="ppaction://hlinksldjump"/>
            </p:cNvPr>
            <p:cNvSpPr/>
            <p:nvPr>
              <p:custDataLst>
                <p:tags r:id="rId11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01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08422" y="1947042"/>
            <a:ext cx="400445" cy="401556"/>
            <a:chOff x="4204065" y="1492324"/>
            <a:chExt cx="400445" cy="401556"/>
          </a:xfrm>
        </p:grpSpPr>
        <p:sp>
          <p:nvSpPr>
            <p:cNvPr id="15" name="椭圆 14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PA_MH_Number_1">
              <a:hlinkClick r:id="rId1" action="ppaction://hlinksldjump"/>
            </p:cNvPr>
            <p:cNvSpPr/>
            <p:nvPr>
              <p:custDataLst>
                <p:tags r:id="rId12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02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94193" y="2483203"/>
            <a:ext cx="400445" cy="401556"/>
            <a:chOff x="4204065" y="1492324"/>
            <a:chExt cx="400445" cy="401556"/>
          </a:xfrm>
        </p:grpSpPr>
        <p:sp>
          <p:nvSpPr>
            <p:cNvPr id="20" name="椭圆 19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PA_MH_Number_1">
              <a:hlinkClick r:id="rId1" action="ppaction://hlinksldjump"/>
            </p:cNvPr>
            <p:cNvSpPr/>
            <p:nvPr>
              <p:custDataLst>
                <p:tags r:id="rId13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03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81576" y="3062695"/>
            <a:ext cx="400445" cy="401556"/>
            <a:chOff x="4204065" y="1492324"/>
            <a:chExt cx="400445" cy="401556"/>
          </a:xfrm>
        </p:grpSpPr>
        <p:sp>
          <p:nvSpPr>
            <p:cNvPr id="23" name="椭圆 22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PA_MH_Number_1">
              <a:hlinkClick r:id="rId1" action="ppaction://hlinksldjump"/>
            </p:cNvPr>
            <p:cNvSpPr/>
            <p:nvPr>
              <p:custDataLst>
                <p:tags r:id="rId14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04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PA_MH_Entry_4">
            <a:hlinkClick r:id="rId7" action="ppaction://hlinksldjump"/>
          </p:cNvPr>
          <p:cNvSpPr/>
          <p:nvPr>
            <p:custDataLst>
              <p:tags r:id="rId15"/>
            </p:custDataLst>
          </p:nvPr>
        </p:nvSpPr>
        <p:spPr>
          <a:xfrm>
            <a:off x="2166568" y="3734710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投资回报</a:t>
            </a:r>
            <a:endParaRPr lang="zh-CN" altLang="en-US" dirty="0">
              <a:solidFill>
                <a:srgbClr val="000000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222400" y="3666904"/>
            <a:ext cx="400445" cy="401556"/>
            <a:chOff x="4204065" y="1492324"/>
            <a:chExt cx="400445" cy="401556"/>
          </a:xfrm>
        </p:grpSpPr>
        <p:sp>
          <p:nvSpPr>
            <p:cNvPr id="27" name="椭圆 26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PA_MH_Number_1">
              <a:hlinkClick r:id="rId1" action="ppaction://hlinksldjump"/>
            </p:cNvPr>
            <p:cNvSpPr/>
            <p:nvPr>
              <p:custDataLst>
                <p:tags r:id="rId16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05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</p:spTree>
    <p:custDataLst>
      <p:tags r:id="rId17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  <p:bldP spid="12" grpId="0" animBg="1"/>
      <p:bldP spid="18" grpId="0"/>
      <p:bldP spid="19" grpId="0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168368" y="1340275"/>
            <a:ext cx="2438801" cy="3232252"/>
            <a:chOff x="4177112" y="1402950"/>
            <a:chExt cx="3406890" cy="4515304"/>
          </a:xfrm>
          <a:solidFill>
            <a:srgbClr val="063D54"/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4177112" y="1402950"/>
              <a:ext cx="3406890" cy="4515304"/>
            </a:xfrm>
            <a:custGeom>
              <a:avLst/>
              <a:gdLst>
                <a:gd name="T0" fmla="*/ 1132 w 2427"/>
                <a:gd name="T1" fmla="*/ 3164 h 3218"/>
                <a:gd name="T2" fmla="*/ 1103 w 2427"/>
                <a:gd name="T3" fmla="*/ 3002 h 3218"/>
                <a:gd name="T4" fmla="*/ 888 w 2427"/>
                <a:gd name="T5" fmla="*/ 2524 h 3218"/>
                <a:gd name="T6" fmla="*/ 681 w 2427"/>
                <a:gd name="T7" fmla="*/ 2512 h 3218"/>
                <a:gd name="T8" fmla="*/ 563 w 2427"/>
                <a:gd name="T9" fmla="*/ 2520 h 3218"/>
                <a:gd name="T10" fmla="*/ 270 w 2427"/>
                <a:gd name="T11" fmla="*/ 2454 h 3218"/>
                <a:gd name="T12" fmla="*/ 241 w 2427"/>
                <a:gd name="T13" fmla="*/ 2186 h 3218"/>
                <a:gd name="T14" fmla="*/ 195 w 2427"/>
                <a:gd name="T15" fmla="*/ 1972 h 3218"/>
                <a:gd name="T16" fmla="*/ 209 w 2427"/>
                <a:gd name="T17" fmla="*/ 1949 h 3218"/>
                <a:gd name="T18" fmla="*/ 156 w 2427"/>
                <a:gd name="T19" fmla="*/ 1889 h 3218"/>
                <a:gd name="T20" fmla="*/ 174 w 2427"/>
                <a:gd name="T21" fmla="*/ 1772 h 3218"/>
                <a:gd name="T22" fmla="*/ 111 w 2427"/>
                <a:gd name="T23" fmla="*/ 1781 h 3218"/>
                <a:gd name="T24" fmla="*/ 38 w 2427"/>
                <a:gd name="T25" fmla="*/ 1595 h 3218"/>
                <a:gd name="T26" fmla="*/ 154 w 2427"/>
                <a:gd name="T27" fmla="*/ 1399 h 3218"/>
                <a:gd name="T28" fmla="*/ 338 w 2427"/>
                <a:gd name="T29" fmla="*/ 504 h 3218"/>
                <a:gd name="T30" fmla="*/ 1090 w 2427"/>
                <a:gd name="T31" fmla="*/ 5 h 3218"/>
                <a:gd name="T32" fmla="*/ 2084 w 2427"/>
                <a:gd name="T33" fmla="*/ 244 h 3218"/>
                <a:gd name="T34" fmla="*/ 2258 w 2427"/>
                <a:gd name="T35" fmla="*/ 1562 h 3218"/>
                <a:gd name="T36" fmla="*/ 2026 w 2427"/>
                <a:gd name="T37" fmla="*/ 2008 h 3218"/>
                <a:gd name="T38" fmla="*/ 2036 w 2427"/>
                <a:gd name="T39" fmla="*/ 2679 h 3218"/>
                <a:gd name="T40" fmla="*/ 2055 w 2427"/>
                <a:gd name="T41" fmla="*/ 2773 h 3218"/>
                <a:gd name="T42" fmla="*/ 2070 w 2427"/>
                <a:gd name="T43" fmla="*/ 2839 h 3218"/>
                <a:gd name="T44" fmla="*/ 1460 w 2427"/>
                <a:gd name="T45" fmla="*/ 3147 h 3218"/>
                <a:gd name="T46" fmla="*/ 1288 w 2427"/>
                <a:gd name="T47" fmla="*/ 3193 h 3218"/>
                <a:gd name="T48" fmla="*/ 1219 w 2427"/>
                <a:gd name="T49" fmla="*/ 3213 h 3218"/>
                <a:gd name="T50" fmla="*/ 779 w 2427"/>
                <a:gd name="T51" fmla="*/ 2421 h 3218"/>
                <a:gd name="T52" fmla="*/ 1136 w 2427"/>
                <a:gd name="T53" fmla="*/ 2739 h 3218"/>
                <a:gd name="T54" fmla="*/ 1206 w 2427"/>
                <a:gd name="T55" fmla="*/ 3103 h 3218"/>
                <a:gd name="T56" fmla="*/ 1264 w 2427"/>
                <a:gd name="T57" fmla="*/ 3112 h 3218"/>
                <a:gd name="T58" fmla="*/ 1438 w 2427"/>
                <a:gd name="T59" fmla="*/ 3066 h 3218"/>
                <a:gd name="T60" fmla="*/ 1989 w 2427"/>
                <a:gd name="T61" fmla="*/ 2864 h 3218"/>
                <a:gd name="T62" fmla="*/ 1972 w 2427"/>
                <a:gd name="T63" fmla="*/ 2790 h 3218"/>
                <a:gd name="T64" fmla="*/ 1953 w 2427"/>
                <a:gd name="T65" fmla="*/ 2697 h 3218"/>
                <a:gd name="T66" fmla="*/ 1947 w 2427"/>
                <a:gd name="T67" fmla="*/ 1976 h 3218"/>
                <a:gd name="T68" fmla="*/ 2182 w 2427"/>
                <a:gd name="T69" fmla="*/ 1526 h 3218"/>
                <a:gd name="T70" fmla="*/ 2033 w 2427"/>
                <a:gd name="T71" fmla="*/ 311 h 3218"/>
                <a:gd name="T72" fmla="*/ 1097 w 2427"/>
                <a:gd name="T73" fmla="*/ 89 h 3218"/>
                <a:gd name="T74" fmla="*/ 341 w 2427"/>
                <a:gd name="T75" fmla="*/ 1039 h 3218"/>
                <a:gd name="T76" fmla="*/ 182 w 2427"/>
                <a:gd name="T77" fmla="*/ 1517 h 3218"/>
                <a:gd name="T78" fmla="*/ 107 w 2427"/>
                <a:gd name="T79" fmla="*/ 1696 h 3218"/>
                <a:gd name="T80" fmla="*/ 138 w 2427"/>
                <a:gd name="T81" fmla="*/ 1692 h 3218"/>
                <a:gd name="T82" fmla="*/ 257 w 2427"/>
                <a:gd name="T83" fmla="*/ 1757 h 3218"/>
                <a:gd name="T84" fmla="*/ 238 w 2427"/>
                <a:gd name="T85" fmla="*/ 1868 h 3218"/>
                <a:gd name="T86" fmla="*/ 289 w 2427"/>
                <a:gd name="T87" fmla="*/ 1915 h 3218"/>
                <a:gd name="T88" fmla="*/ 269 w 2427"/>
                <a:gd name="T89" fmla="*/ 2012 h 3218"/>
                <a:gd name="T90" fmla="*/ 325 w 2427"/>
                <a:gd name="T91" fmla="*/ 2177 h 3218"/>
                <a:gd name="T92" fmla="*/ 337 w 2427"/>
                <a:gd name="T93" fmla="*/ 2404 h 3218"/>
                <a:gd name="T94" fmla="*/ 556 w 2427"/>
                <a:gd name="T95" fmla="*/ 2436 h 3218"/>
                <a:gd name="T96" fmla="*/ 674 w 2427"/>
                <a:gd name="T97" fmla="*/ 2428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27" h="3218">
                  <a:moveTo>
                    <a:pt x="1190" y="3218"/>
                  </a:moveTo>
                  <a:cubicBezTo>
                    <a:pt x="1169" y="3218"/>
                    <a:pt x="1142" y="3208"/>
                    <a:pt x="1132" y="3164"/>
                  </a:cubicBezTo>
                  <a:cubicBezTo>
                    <a:pt x="1129" y="3150"/>
                    <a:pt x="1126" y="3136"/>
                    <a:pt x="1123" y="3119"/>
                  </a:cubicBezTo>
                  <a:cubicBezTo>
                    <a:pt x="1115" y="3080"/>
                    <a:pt x="1109" y="3040"/>
                    <a:pt x="1103" y="3002"/>
                  </a:cubicBezTo>
                  <a:cubicBezTo>
                    <a:pt x="1091" y="2922"/>
                    <a:pt x="1078" y="2840"/>
                    <a:pt x="1055" y="2762"/>
                  </a:cubicBezTo>
                  <a:cubicBezTo>
                    <a:pt x="1018" y="2633"/>
                    <a:pt x="963" y="2555"/>
                    <a:pt x="888" y="2524"/>
                  </a:cubicBezTo>
                  <a:cubicBezTo>
                    <a:pt x="857" y="2511"/>
                    <a:pt x="822" y="2506"/>
                    <a:pt x="779" y="2506"/>
                  </a:cubicBezTo>
                  <a:cubicBezTo>
                    <a:pt x="747" y="2506"/>
                    <a:pt x="714" y="2509"/>
                    <a:pt x="681" y="2512"/>
                  </a:cubicBezTo>
                  <a:cubicBezTo>
                    <a:pt x="657" y="2514"/>
                    <a:pt x="631" y="2516"/>
                    <a:pt x="606" y="2517"/>
                  </a:cubicBezTo>
                  <a:cubicBezTo>
                    <a:pt x="593" y="2518"/>
                    <a:pt x="579" y="2519"/>
                    <a:pt x="563" y="2520"/>
                  </a:cubicBezTo>
                  <a:cubicBezTo>
                    <a:pt x="534" y="2523"/>
                    <a:pt x="500" y="2525"/>
                    <a:pt x="467" y="2525"/>
                  </a:cubicBezTo>
                  <a:cubicBezTo>
                    <a:pt x="405" y="2525"/>
                    <a:pt x="317" y="2518"/>
                    <a:pt x="270" y="2454"/>
                  </a:cubicBezTo>
                  <a:cubicBezTo>
                    <a:pt x="228" y="2398"/>
                    <a:pt x="234" y="2327"/>
                    <a:pt x="239" y="2264"/>
                  </a:cubicBezTo>
                  <a:cubicBezTo>
                    <a:pt x="241" y="2236"/>
                    <a:pt x="243" y="2209"/>
                    <a:pt x="241" y="2186"/>
                  </a:cubicBezTo>
                  <a:cubicBezTo>
                    <a:pt x="239" y="2165"/>
                    <a:pt x="227" y="2148"/>
                    <a:pt x="213" y="2128"/>
                  </a:cubicBezTo>
                  <a:cubicBezTo>
                    <a:pt x="190" y="2095"/>
                    <a:pt x="155" y="2045"/>
                    <a:pt x="195" y="1972"/>
                  </a:cubicBezTo>
                  <a:cubicBezTo>
                    <a:pt x="198" y="1967"/>
                    <a:pt x="200" y="1963"/>
                    <a:pt x="203" y="1959"/>
                  </a:cubicBezTo>
                  <a:cubicBezTo>
                    <a:pt x="205" y="1956"/>
                    <a:pt x="207" y="1952"/>
                    <a:pt x="209" y="1949"/>
                  </a:cubicBezTo>
                  <a:cubicBezTo>
                    <a:pt x="208" y="1948"/>
                    <a:pt x="206" y="1947"/>
                    <a:pt x="205" y="1946"/>
                  </a:cubicBezTo>
                  <a:cubicBezTo>
                    <a:pt x="190" y="1938"/>
                    <a:pt x="164" y="1924"/>
                    <a:pt x="156" y="1889"/>
                  </a:cubicBezTo>
                  <a:cubicBezTo>
                    <a:pt x="149" y="1858"/>
                    <a:pt x="159" y="1830"/>
                    <a:pt x="166" y="1808"/>
                  </a:cubicBezTo>
                  <a:cubicBezTo>
                    <a:pt x="171" y="1794"/>
                    <a:pt x="175" y="1781"/>
                    <a:pt x="174" y="1772"/>
                  </a:cubicBezTo>
                  <a:cubicBezTo>
                    <a:pt x="168" y="1772"/>
                    <a:pt x="161" y="1774"/>
                    <a:pt x="153" y="1775"/>
                  </a:cubicBezTo>
                  <a:cubicBezTo>
                    <a:pt x="140" y="1778"/>
                    <a:pt x="126" y="1781"/>
                    <a:pt x="111" y="1781"/>
                  </a:cubicBezTo>
                  <a:cubicBezTo>
                    <a:pt x="90" y="1781"/>
                    <a:pt x="73" y="1775"/>
                    <a:pt x="59" y="1765"/>
                  </a:cubicBezTo>
                  <a:cubicBezTo>
                    <a:pt x="8" y="1729"/>
                    <a:pt x="0" y="1665"/>
                    <a:pt x="38" y="1595"/>
                  </a:cubicBezTo>
                  <a:cubicBezTo>
                    <a:pt x="60" y="1553"/>
                    <a:pt x="85" y="1512"/>
                    <a:pt x="110" y="1472"/>
                  </a:cubicBezTo>
                  <a:cubicBezTo>
                    <a:pt x="125" y="1448"/>
                    <a:pt x="140" y="1424"/>
                    <a:pt x="154" y="1399"/>
                  </a:cubicBezTo>
                  <a:cubicBezTo>
                    <a:pt x="212" y="1300"/>
                    <a:pt x="269" y="1181"/>
                    <a:pt x="257" y="1047"/>
                  </a:cubicBezTo>
                  <a:cubicBezTo>
                    <a:pt x="240" y="854"/>
                    <a:pt x="265" y="686"/>
                    <a:pt x="338" y="504"/>
                  </a:cubicBezTo>
                  <a:cubicBezTo>
                    <a:pt x="400" y="351"/>
                    <a:pt x="502" y="229"/>
                    <a:pt x="641" y="142"/>
                  </a:cubicBezTo>
                  <a:cubicBezTo>
                    <a:pt x="767" y="64"/>
                    <a:pt x="919" y="17"/>
                    <a:pt x="1090" y="5"/>
                  </a:cubicBezTo>
                  <a:cubicBezTo>
                    <a:pt x="1136" y="1"/>
                    <a:pt x="1183" y="0"/>
                    <a:pt x="1230" y="0"/>
                  </a:cubicBezTo>
                  <a:cubicBezTo>
                    <a:pt x="1429" y="0"/>
                    <a:pt x="1804" y="31"/>
                    <a:pt x="2084" y="244"/>
                  </a:cubicBezTo>
                  <a:cubicBezTo>
                    <a:pt x="2257" y="376"/>
                    <a:pt x="2363" y="554"/>
                    <a:pt x="2390" y="760"/>
                  </a:cubicBezTo>
                  <a:cubicBezTo>
                    <a:pt x="2427" y="1042"/>
                    <a:pt x="2385" y="1297"/>
                    <a:pt x="2258" y="1562"/>
                  </a:cubicBezTo>
                  <a:cubicBezTo>
                    <a:pt x="2227" y="1627"/>
                    <a:pt x="2191" y="1691"/>
                    <a:pt x="2156" y="1752"/>
                  </a:cubicBezTo>
                  <a:cubicBezTo>
                    <a:pt x="2109" y="1835"/>
                    <a:pt x="2061" y="1920"/>
                    <a:pt x="2026" y="2008"/>
                  </a:cubicBezTo>
                  <a:cubicBezTo>
                    <a:pt x="1979" y="2124"/>
                    <a:pt x="1966" y="2261"/>
                    <a:pt x="1988" y="2425"/>
                  </a:cubicBezTo>
                  <a:cubicBezTo>
                    <a:pt x="1999" y="2510"/>
                    <a:pt x="2018" y="2596"/>
                    <a:pt x="2036" y="2679"/>
                  </a:cubicBezTo>
                  <a:cubicBezTo>
                    <a:pt x="2040" y="2701"/>
                    <a:pt x="2040" y="2701"/>
                    <a:pt x="2040" y="2701"/>
                  </a:cubicBezTo>
                  <a:cubicBezTo>
                    <a:pt x="2046" y="2725"/>
                    <a:pt x="2050" y="2749"/>
                    <a:pt x="2055" y="2773"/>
                  </a:cubicBezTo>
                  <a:cubicBezTo>
                    <a:pt x="2058" y="2788"/>
                    <a:pt x="2061" y="2803"/>
                    <a:pt x="2064" y="2818"/>
                  </a:cubicBezTo>
                  <a:cubicBezTo>
                    <a:pt x="2065" y="2824"/>
                    <a:pt x="2068" y="2831"/>
                    <a:pt x="2070" y="2839"/>
                  </a:cubicBezTo>
                  <a:cubicBezTo>
                    <a:pt x="2082" y="2878"/>
                    <a:pt x="2103" y="2949"/>
                    <a:pt x="2041" y="2985"/>
                  </a:cubicBezTo>
                  <a:cubicBezTo>
                    <a:pt x="2024" y="2995"/>
                    <a:pt x="1936" y="3021"/>
                    <a:pt x="1460" y="3147"/>
                  </a:cubicBezTo>
                  <a:cubicBezTo>
                    <a:pt x="1383" y="3167"/>
                    <a:pt x="1323" y="3183"/>
                    <a:pt x="1308" y="3188"/>
                  </a:cubicBezTo>
                  <a:cubicBezTo>
                    <a:pt x="1288" y="3193"/>
                    <a:pt x="1288" y="3193"/>
                    <a:pt x="1288" y="3193"/>
                  </a:cubicBezTo>
                  <a:cubicBezTo>
                    <a:pt x="1266" y="3200"/>
                    <a:pt x="1244" y="3206"/>
                    <a:pt x="1222" y="3212"/>
                  </a:cubicBezTo>
                  <a:cubicBezTo>
                    <a:pt x="1219" y="3213"/>
                    <a:pt x="1219" y="3213"/>
                    <a:pt x="1219" y="3213"/>
                  </a:cubicBezTo>
                  <a:cubicBezTo>
                    <a:pt x="1210" y="3215"/>
                    <a:pt x="1200" y="3218"/>
                    <a:pt x="1190" y="3218"/>
                  </a:cubicBezTo>
                  <a:close/>
                  <a:moveTo>
                    <a:pt x="779" y="2421"/>
                  </a:moveTo>
                  <a:cubicBezTo>
                    <a:pt x="834" y="2421"/>
                    <a:pt x="878" y="2429"/>
                    <a:pt x="920" y="2446"/>
                  </a:cubicBezTo>
                  <a:cubicBezTo>
                    <a:pt x="1020" y="2487"/>
                    <a:pt x="1091" y="2583"/>
                    <a:pt x="1136" y="2739"/>
                  </a:cubicBezTo>
                  <a:cubicBezTo>
                    <a:pt x="1160" y="2821"/>
                    <a:pt x="1174" y="2907"/>
                    <a:pt x="1187" y="2989"/>
                  </a:cubicBezTo>
                  <a:cubicBezTo>
                    <a:pt x="1192" y="3026"/>
                    <a:pt x="1199" y="3065"/>
                    <a:pt x="1206" y="3103"/>
                  </a:cubicBezTo>
                  <a:cubicBezTo>
                    <a:pt x="1207" y="3112"/>
                    <a:pt x="1209" y="3120"/>
                    <a:pt x="1210" y="3128"/>
                  </a:cubicBezTo>
                  <a:cubicBezTo>
                    <a:pt x="1228" y="3123"/>
                    <a:pt x="1246" y="3117"/>
                    <a:pt x="1264" y="3112"/>
                  </a:cubicBezTo>
                  <a:cubicBezTo>
                    <a:pt x="1284" y="3107"/>
                    <a:pt x="1284" y="3107"/>
                    <a:pt x="1284" y="3107"/>
                  </a:cubicBezTo>
                  <a:cubicBezTo>
                    <a:pt x="1300" y="3102"/>
                    <a:pt x="1358" y="3087"/>
                    <a:pt x="1438" y="3066"/>
                  </a:cubicBezTo>
                  <a:cubicBezTo>
                    <a:pt x="1607" y="3021"/>
                    <a:pt x="1955" y="2929"/>
                    <a:pt x="1999" y="2912"/>
                  </a:cubicBezTo>
                  <a:cubicBezTo>
                    <a:pt x="2001" y="2903"/>
                    <a:pt x="1993" y="2876"/>
                    <a:pt x="1989" y="2864"/>
                  </a:cubicBezTo>
                  <a:cubicBezTo>
                    <a:pt x="1986" y="2854"/>
                    <a:pt x="1983" y="2845"/>
                    <a:pt x="1982" y="2835"/>
                  </a:cubicBezTo>
                  <a:cubicBezTo>
                    <a:pt x="1978" y="2820"/>
                    <a:pt x="1975" y="2805"/>
                    <a:pt x="1972" y="2790"/>
                  </a:cubicBezTo>
                  <a:cubicBezTo>
                    <a:pt x="1968" y="2766"/>
                    <a:pt x="1963" y="2742"/>
                    <a:pt x="1958" y="2718"/>
                  </a:cubicBezTo>
                  <a:cubicBezTo>
                    <a:pt x="1953" y="2697"/>
                    <a:pt x="1953" y="2697"/>
                    <a:pt x="1953" y="2697"/>
                  </a:cubicBezTo>
                  <a:cubicBezTo>
                    <a:pt x="1935" y="2612"/>
                    <a:pt x="1916" y="2524"/>
                    <a:pt x="1904" y="2436"/>
                  </a:cubicBezTo>
                  <a:cubicBezTo>
                    <a:pt x="1881" y="2257"/>
                    <a:pt x="1895" y="2106"/>
                    <a:pt x="1947" y="1976"/>
                  </a:cubicBezTo>
                  <a:cubicBezTo>
                    <a:pt x="1985" y="1884"/>
                    <a:pt x="2035" y="1796"/>
                    <a:pt x="2083" y="1711"/>
                  </a:cubicBezTo>
                  <a:cubicBezTo>
                    <a:pt x="2117" y="1650"/>
                    <a:pt x="2152" y="1588"/>
                    <a:pt x="2182" y="1526"/>
                  </a:cubicBezTo>
                  <a:cubicBezTo>
                    <a:pt x="2302" y="1276"/>
                    <a:pt x="2341" y="1036"/>
                    <a:pt x="2306" y="771"/>
                  </a:cubicBezTo>
                  <a:cubicBezTo>
                    <a:pt x="2282" y="588"/>
                    <a:pt x="2188" y="429"/>
                    <a:pt x="2033" y="311"/>
                  </a:cubicBezTo>
                  <a:cubicBezTo>
                    <a:pt x="1772" y="114"/>
                    <a:pt x="1418" y="84"/>
                    <a:pt x="1230" y="84"/>
                  </a:cubicBezTo>
                  <a:cubicBezTo>
                    <a:pt x="1185" y="84"/>
                    <a:pt x="1140" y="86"/>
                    <a:pt x="1097" y="89"/>
                  </a:cubicBezTo>
                  <a:cubicBezTo>
                    <a:pt x="904" y="103"/>
                    <a:pt x="559" y="180"/>
                    <a:pt x="417" y="535"/>
                  </a:cubicBezTo>
                  <a:cubicBezTo>
                    <a:pt x="349" y="705"/>
                    <a:pt x="325" y="860"/>
                    <a:pt x="341" y="1039"/>
                  </a:cubicBezTo>
                  <a:cubicBezTo>
                    <a:pt x="355" y="1198"/>
                    <a:pt x="291" y="1332"/>
                    <a:pt x="227" y="1442"/>
                  </a:cubicBezTo>
                  <a:cubicBezTo>
                    <a:pt x="212" y="1467"/>
                    <a:pt x="197" y="1492"/>
                    <a:pt x="182" y="1517"/>
                  </a:cubicBezTo>
                  <a:cubicBezTo>
                    <a:pt x="158" y="1555"/>
                    <a:pt x="133" y="1595"/>
                    <a:pt x="112" y="1635"/>
                  </a:cubicBezTo>
                  <a:cubicBezTo>
                    <a:pt x="96" y="1665"/>
                    <a:pt x="94" y="1686"/>
                    <a:pt x="107" y="1696"/>
                  </a:cubicBezTo>
                  <a:cubicBezTo>
                    <a:pt x="108" y="1696"/>
                    <a:pt x="109" y="1696"/>
                    <a:pt x="111" y="1696"/>
                  </a:cubicBezTo>
                  <a:cubicBezTo>
                    <a:pt x="118" y="1696"/>
                    <a:pt x="128" y="1694"/>
                    <a:pt x="138" y="1692"/>
                  </a:cubicBezTo>
                  <a:cubicBezTo>
                    <a:pt x="151" y="1690"/>
                    <a:pt x="164" y="1687"/>
                    <a:pt x="178" y="1687"/>
                  </a:cubicBezTo>
                  <a:cubicBezTo>
                    <a:pt x="221" y="1687"/>
                    <a:pt x="250" y="1713"/>
                    <a:pt x="257" y="1757"/>
                  </a:cubicBezTo>
                  <a:cubicBezTo>
                    <a:pt x="262" y="1786"/>
                    <a:pt x="253" y="1813"/>
                    <a:pt x="246" y="1834"/>
                  </a:cubicBezTo>
                  <a:cubicBezTo>
                    <a:pt x="242" y="1847"/>
                    <a:pt x="238" y="1860"/>
                    <a:pt x="238" y="1868"/>
                  </a:cubicBezTo>
                  <a:cubicBezTo>
                    <a:pt x="240" y="1869"/>
                    <a:pt x="243" y="1871"/>
                    <a:pt x="245" y="1872"/>
                  </a:cubicBezTo>
                  <a:cubicBezTo>
                    <a:pt x="258" y="1879"/>
                    <a:pt x="278" y="1890"/>
                    <a:pt x="289" y="1915"/>
                  </a:cubicBezTo>
                  <a:cubicBezTo>
                    <a:pt x="306" y="1953"/>
                    <a:pt x="285" y="1986"/>
                    <a:pt x="274" y="2003"/>
                  </a:cubicBezTo>
                  <a:cubicBezTo>
                    <a:pt x="272" y="2007"/>
                    <a:pt x="271" y="2010"/>
                    <a:pt x="269" y="2012"/>
                  </a:cubicBezTo>
                  <a:cubicBezTo>
                    <a:pt x="255" y="2039"/>
                    <a:pt x="259" y="2047"/>
                    <a:pt x="282" y="2080"/>
                  </a:cubicBezTo>
                  <a:cubicBezTo>
                    <a:pt x="299" y="2104"/>
                    <a:pt x="320" y="2134"/>
                    <a:pt x="325" y="2177"/>
                  </a:cubicBezTo>
                  <a:cubicBezTo>
                    <a:pt x="328" y="2208"/>
                    <a:pt x="325" y="2240"/>
                    <a:pt x="323" y="2271"/>
                  </a:cubicBezTo>
                  <a:cubicBezTo>
                    <a:pt x="319" y="2324"/>
                    <a:pt x="314" y="2373"/>
                    <a:pt x="337" y="2404"/>
                  </a:cubicBezTo>
                  <a:cubicBezTo>
                    <a:pt x="356" y="2428"/>
                    <a:pt x="399" y="2441"/>
                    <a:pt x="467" y="2441"/>
                  </a:cubicBezTo>
                  <a:cubicBezTo>
                    <a:pt x="497" y="2441"/>
                    <a:pt x="529" y="2438"/>
                    <a:pt x="556" y="2436"/>
                  </a:cubicBezTo>
                  <a:cubicBezTo>
                    <a:pt x="573" y="2435"/>
                    <a:pt x="588" y="2434"/>
                    <a:pt x="602" y="2433"/>
                  </a:cubicBezTo>
                  <a:cubicBezTo>
                    <a:pt x="625" y="2432"/>
                    <a:pt x="649" y="2430"/>
                    <a:pt x="674" y="2428"/>
                  </a:cubicBezTo>
                  <a:cubicBezTo>
                    <a:pt x="708" y="2425"/>
                    <a:pt x="743" y="2421"/>
                    <a:pt x="779" y="2421"/>
                  </a:cubicBezTo>
                  <a:close/>
                </a:path>
              </a:pathLst>
            </a:custGeom>
            <a:grpFill/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218905" y="1763218"/>
              <a:ext cx="1667103" cy="2557414"/>
              <a:chOff x="8575675" y="857250"/>
              <a:chExt cx="1631950" cy="2503488"/>
            </a:xfrm>
            <a:grpFill/>
          </p:grpSpPr>
          <p:sp>
            <p:nvSpPr>
              <p:cNvPr id="28" name="Freeform 6"/>
              <p:cNvSpPr/>
              <p:nvPr/>
            </p:nvSpPr>
            <p:spPr bwMode="auto">
              <a:xfrm>
                <a:off x="9074150" y="271462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8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8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8"/>
                      <a:pt x="349" y="28"/>
                      <a:pt x="349" y="28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29" name="Freeform 7"/>
              <p:cNvSpPr/>
              <p:nvPr/>
            </p:nvSpPr>
            <p:spPr bwMode="auto">
              <a:xfrm>
                <a:off x="9074150" y="285364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9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9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9"/>
                      <a:pt x="349" y="29"/>
                      <a:pt x="349" y="29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0" name="Freeform 8"/>
              <p:cNvSpPr/>
              <p:nvPr/>
            </p:nvSpPr>
            <p:spPr bwMode="auto">
              <a:xfrm>
                <a:off x="9104313" y="2992665"/>
                <a:ext cx="569913" cy="121523"/>
              </a:xfrm>
              <a:custGeom>
                <a:avLst/>
                <a:gdLst>
                  <a:gd name="T0" fmla="*/ 287 w 316"/>
                  <a:gd name="T1" fmla="*/ 0 h 71"/>
                  <a:gd name="T2" fmla="*/ 29 w 316"/>
                  <a:gd name="T3" fmla="*/ 0 h 71"/>
                  <a:gd name="T4" fmla="*/ 0 w 316"/>
                  <a:gd name="T5" fmla="*/ 29 h 71"/>
                  <a:gd name="T6" fmla="*/ 0 w 316"/>
                  <a:gd name="T7" fmla="*/ 42 h 71"/>
                  <a:gd name="T8" fmla="*/ 29 w 316"/>
                  <a:gd name="T9" fmla="*/ 71 h 71"/>
                  <a:gd name="T10" fmla="*/ 287 w 316"/>
                  <a:gd name="T11" fmla="*/ 71 h 71"/>
                  <a:gd name="T12" fmla="*/ 316 w 316"/>
                  <a:gd name="T13" fmla="*/ 42 h 71"/>
                  <a:gd name="T14" fmla="*/ 316 w 316"/>
                  <a:gd name="T15" fmla="*/ 29 h 71"/>
                  <a:gd name="T16" fmla="*/ 287 w 316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1">
                    <a:moveTo>
                      <a:pt x="28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287" y="71"/>
                      <a:pt x="287" y="71"/>
                      <a:pt x="287" y="71"/>
                    </a:cubicBezTo>
                    <a:cubicBezTo>
                      <a:pt x="303" y="71"/>
                      <a:pt x="316" y="58"/>
                      <a:pt x="316" y="42"/>
                    </a:cubicBezTo>
                    <a:cubicBezTo>
                      <a:pt x="316" y="29"/>
                      <a:pt x="316" y="29"/>
                      <a:pt x="316" y="29"/>
                    </a:cubicBezTo>
                    <a:cubicBezTo>
                      <a:pt x="316" y="13"/>
                      <a:pt x="303" y="0"/>
                      <a:pt x="287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1" name="Freeform 9"/>
              <p:cNvSpPr/>
              <p:nvPr/>
            </p:nvSpPr>
            <p:spPr bwMode="auto">
              <a:xfrm>
                <a:off x="9223375" y="3131686"/>
                <a:ext cx="331788" cy="121523"/>
              </a:xfrm>
              <a:custGeom>
                <a:avLst/>
                <a:gdLst>
                  <a:gd name="T0" fmla="*/ 155 w 184"/>
                  <a:gd name="T1" fmla="*/ 0 h 71"/>
                  <a:gd name="T2" fmla="*/ 29 w 184"/>
                  <a:gd name="T3" fmla="*/ 0 h 71"/>
                  <a:gd name="T4" fmla="*/ 0 w 184"/>
                  <a:gd name="T5" fmla="*/ 29 h 71"/>
                  <a:gd name="T6" fmla="*/ 0 w 184"/>
                  <a:gd name="T7" fmla="*/ 42 h 71"/>
                  <a:gd name="T8" fmla="*/ 29 w 184"/>
                  <a:gd name="T9" fmla="*/ 71 h 71"/>
                  <a:gd name="T10" fmla="*/ 155 w 184"/>
                  <a:gd name="T11" fmla="*/ 71 h 71"/>
                  <a:gd name="T12" fmla="*/ 184 w 184"/>
                  <a:gd name="T13" fmla="*/ 42 h 71"/>
                  <a:gd name="T14" fmla="*/ 184 w 184"/>
                  <a:gd name="T15" fmla="*/ 29 h 71"/>
                  <a:gd name="T16" fmla="*/ 155 w 184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71">
                    <a:moveTo>
                      <a:pt x="15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155" y="71"/>
                      <a:pt x="155" y="71"/>
                      <a:pt x="155" y="71"/>
                    </a:cubicBezTo>
                    <a:cubicBezTo>
                      <a:pt x="171" y="71"/>
                      <a:pt x="184" y="58"/>
                      <a:pt x="184" y="42"/>
                    </a:cubicBezTo>
                    <a:cubicBezTo>
                      <a:pt x="184" y="29"/>
                      <a:pt x="184" y="29"/>
                      <a:pt x="184" y="29"/>
                    </a:cubicBezTo>
                    <a:cubicBezTo>
                      <a:pt x="184" y="13"/>
                      <a:pt x="171" y="0"/>
                      <a:pt x="155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8575675" y="857250"/>
                <a:ext cx="1631950" cy="2503488"/>
              </a:xfrm>
              <a:custGeom>
                <a:avLst/>
                <a:gdLst>
                  <a:gd name="T0" fmla="*/ 774 w 906"/>
                  <a:gd name="T1" fmla="*/ 136 h 1391"/>
                  <a:gd name="T2" fmla="*/ 482 w 906"/>
                  <a:gd name="T3" fmla="*/ 1 h 1391"/>
                  <a:gd name="T4" fmla="*/ 481 w 906"/>
                  <a:gd name="T5" fmla="*/ 1 h 1391"/>
                  <a:gd name="T6" fmla="*/ 425 w 906"/>
                  <a:gd name="T7" fmla="*/ 1 h 1391"/>
                  <a:gd name="T8" fmla="*/ 424 w 906"/>
                  <a:gd name="T9" fmla="*/ 1 h 1391"/>
                  <a:gd name="T10" fmla="*/ 132 w 906"/>
                  <a:gd name="T11" fmla="*/ 136 h 1391"/>
                  <a:gd name="T12" fmla="*/ 52 w 906"/>
                  <a:gd name="T13" fmla="*/ 671 h 1391"/>
                  <a:gd name="T14" fmla="*/ 221 w 906"/>
                  <a:gd name="T15" fmla="*/ 915 h 1391"/>
                  <a:gd name="T16" fmla="*/ 216 w 906"/>
                  <a:gd name="T17" fmla="*/ 1060 h 1391"/>
                  <a:gd name="T18" fmla="*/ 221 w 906"/>
                  <a:gd name="T19" fmla="*/ 1105 h 1391"/>
                  <a:gd name="T20" fmla="*/ 216 w 906"/>
                  <a:gd name="T21" fmla="*/ 1149 h 1391"/>
                  <a:gd name="T22" fmla="*/ 232 w 906"/>
                  <a:gd name="T23" fmla="*/ 1212 h 1391"/>
                  <a:gd name="T24" fmla="*/ 299 w 906"/>
                  <a:gd name="T25" fmla="*/ 1313 h 1391"/>
                  <a:gd name="T26" fmla="*/ 516 w 906"/>
                  <a:gd name="T27" fmla="*/ 1391 h 1391"/>
                  <a:gd name="T28" fmla="*/ 673 w 906"/>
                  <a:gd name="T29" fmla="*/ 1225 h 1391"/>
                  <a:gd name="T30" fmla="*/ 673 w 906"/>
                  <a:gd name="T31" fmla="*/ 1203 h 1391"/>
                  <a:gd name="T32" fmla="*/ 690 w 906"/>
                  <a:gd name="T33" fmla="*/ 1136 h 1391"/>
                  <a:gd name="T34" fmla="*/ 690 w 906"/>
                  <a:gd name="T35" fmla="*/ 1074 h 1391"/>
                  <a:gd name="T36" fmla="*/ 678 w 906"/>
                  <a:gd name="T37" fmla="*/ 1015 h 1391"/>
                  <a:gd name="T38" fmla="*/ 754 w 906"/>
                  <a:gd name="T39" fmla="*/ 801 h 1391"/>
                  <a:gd name="T40" fmla="*/ 903 w 906"/>
                  <a:gd name="T41" fmla="*/ 457 h 1391"/>
                  <a:gd name="T42" fmla="*/ 728 w 906"/>
                  <a:gd name="T43" fmla="*/ 775 h 1391"/>
                  <a:gd name="T44" fmla="*/ 639 w 906"/>
                  <a:gd name="T45" fmla="*/ 1024 h 1391"/>
                  <a:gd name="T46" fmla="*/ 653 w 906"/>
                  <a:gd name="T47" fmla="*/ 1074 h 1391"/>
                  <a:gd name="T48" fmla="*/ 653 w 906"/>
                  <a:gd name="T49" fmla="*/ 1136 h 1391"/>
                  <a:gd name="T50" fmla="*/ 633 w 906"/>
                  <a:gd name="T51" fmla="*/ 1192 h 1391"/>
                  <a:gd name="T52" fmla="*/ 636 w 906"/>
                  <a:gd name="T53" fmla="*/ 1225 h 1391"/>
                  <a:gd name="T54" fmla="*/ 570 w 906"/>
                  <a:gd name="T55" fmla="*/ 1280 h 1391"/>
                  <a:gd name="T56" fmla="*/ 571 w 906"/>
                  <a:gd name="T57" fmla="*/ 1299 h 1391"/>
                  <a:gd name="T58" fmla="*/ 390 w 906"/>
                  <a:gd name="T59" fmla="*/ 1354 h 1391"/>
                  <a:gd name="T60" fmla="*/ 335 w 906"/>
                  <a:gd name="T61" fmla="*/ 1286 h 1391"/>
                  <a:gd name="T62" fmla="*/ 324 w 906"/>
                  <a:gd name="T63" fmla="*/ 1280 h 1391"/>
                  <a:gd name="T64" fmla="*/ 269 w 906"/>
                  <a:gd name="T65" fmla="*/ 1212 h 1391"/>
                  <a:gd name="T66" fmla="*/ 253 w 906"/>
                  <a:gd name="T67" fmla="*/ 1149 h 1391"/>
                  <a:gd name="T68" fmla="*/ 263 w 906"/>
                  <a:gd name="T69" fmla="*/ 1105 h 1391"/>
                  <a:gd name="T70" fmla="*/ 253 w 906"/>
                  <a:gd name="T71" fmla="*/ 1060 h 1391"/>
                  <a:gd name="T72" fmla="*/ 258 w 906"/>
                  <a:gd name="T73" fmla="*/ 913 h 1391"/>
                  <a:gd name="T74" fmla="*/ 85 w 906"/>
                  <a:gd name="T75" fmla="*/ 655 h 1391"/>
                  <a:gd name="T76" fmla="*/ 158 w 906"/>
                  <a:gd name="T77" fmla="*/ 161 h 1391"/>
                  <a:gd name="T78" fmla="*/ 453 w 906"/>
                  <a:gd name="T79" fmla="*/ 37 h 1391"/>
                  <a:gd name="T80" fmla="*/ 747 w 906"/>
                  <a:gd name="T81" fmla="*/ 161 h 1391"/>
                  <a:gd name="T82" fmla="*/ 820 w 906"/>
                  <a:gd name="T83" fmla="*/ 655 h 1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06" h="1391">
                    <a:moveTo>
                      <a:pt x="903" y="457"/>
                    </a:moveTo>
                    <a:cubicBezTo>
                      <a:pt x="903" y="335"/>
                      <a:pt x="857" y="221"/>
                      <a:pt x="774" y="136"/>
                    </a:cubicBezTo>
                    <a:cubicBezTo>
                      <a:pt x="735" y="96"/>
                      <a:pt x="690" y="64"/>
                      <a:pt x="640" y="41"/>
                    </a:cubicBezTo>
                    <a:cubicBezTo>
                      <a:pt x="590" y="18"/>
                      <a:pt x="537" y="5"/>
                      <a:pt x="482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79" y="1"/>
                      <a:pt x="461" y="0"/>
                      <a:pt x="453" y="0"/>
                    </a:cubicBezTo>
                    <a:cubicBezTo>
                      <a:pt x="444" y="0"/>
                      <a:pt x="427" y="1"/>
                      <a:pt x="425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368" y="5"/>
                      <a:pt x="315" y="18"/>
                      <a:pt x="265" y="41"/>
                    </a:cubicBezTo>
                    <a:cubicBezTo>
                      <a:pt x="215" y="64"/>
                      <a:pt x="171" y="96"/>
                      <a:pt x="132" y="136"/>
                    </a:cubicBezTo>
                    <a:cubicBezTo>
                      <a:pt x="49" y="221"/>
                      <a:pt x="3" y="335"/>
                      <a:pt x="2" y="457"/>
                    </a:cubicBezTo>
                    <a:cubicBezTo>
                      <a:pt x="1" y="477"/>
                      <a:pt x="0" y="567"/>
                      <a:pt x="52" y="671"/>
                    </a:cubicBezTo>
                    <a:cubicBezTo>
                      <a:pt x="80" y="729"/>
                      <a:pt x="120" y="769"/>
                      <a:pt x="152" y="801"/>
                    </a:cubicBezTo>
                    <a:cubicBezTo>
                      <a:pt x="193" y="842"/>
                      <a:pt x="218" y="867"/>
                      <a:pt x="221" y="915"/>
                    </a:cubicBezTo>
                    <a:cubicBezTo>
                      <a:pt x="221" y="927"/>
                      <a:pt x="224" y="981"/>
                      <a:pt x="228" y="1015"/>
                    </a:cubicBezTo>
                    <a:cubicBezTo>
                      <a:pt x="220" y="1029"/>
                      <a:pt x="216" y="1044"/>
                      <a:pt x="216" y="1060"/>
                    </a:cubicBezTo>
                    <a:cubicBezTo>
                      <a:pt x="216" y="1074"/>
                      <a:pt x="216" y="1074"/>
                      <a:pt x="216" y="1074"/>
                    </a:cubicBezTo>
                    <a:cubicBezTo>
                      <a:pt x="216" y="1084"/>
                      <a:pt x="218" y="1095"/>
                      <a:pt x="221" y="1105"/>
                    </a:cubicBezTo>
                    <a:cubicBezTo>
                      <a:pt x="218" y="1115"/>
                      <a:pt x="216" y="1125"/>
                      <a:pt x="216" y="1136"/>
                    </a:cubicBezTo>
                    <a:cubicBezTo>
                      <a:pt x="216" y="1149"/>
                      <a:pt x="216" y="1149"/>
                      <a:pt x="216" y="1149"/>
                    </a:cubicBezTo>
                    <a:cubicBezTo>
                      <a:pt x="216" y="1169"/>
                      <a:pt x="222" y="1187"/>
                      <a:pt x="233" y="1203"/>
                    </a:cubicBezTo>
                    <a:cubicBezTo>
                      <a:pt x="232" y="1206"/>
                      <a:pt x="232" y="1209"/>
                      <a:pt x="232" y="1212"/>
                    </a:cubicBezTo>
                    <a:cubicBezTo>
                      <a:pt x="232" y="1225"/>
                      <a:pt x="232" y="1225"/>
                      <a:pt x="232" y="1225"/>
                    </a:cubicBezTo>
                    <a:cubicBezTo>
                      <a:pt x="232" y="1267"/>
                      <a:pt x="261" y="1303"/>
                      <a:pt x="299" y="1313"/>
                    </a:cubicBezTo>
                    <a:cubicBezTo>
                      <a:pt x="306" y="1357"/>
                      <a:pt x="344" y="1391"/>
                      <a:pt x="390" y="1391"/>
                    </a:cubicBezTo>
                    <a:cubicBezTo>
                      <a:pt x="516" y="1391"/>
                      <a:pt x="516" y="1391"/>
                      <a:pt x="516" y="1391"/>
                    </a:cubicBezTo>
                    <a:cubicBezTo>
                      <a:pt x="562" y="1391"/>
                      <a:pt x="600" y="1357"/>
                      <a:pt x="606" y="1313"/>
                    </a:cubicBezTo>
                    <a:cubicBezTo>
                      <a:pt x="645" y="1303"/>
                      <a:pt x="673" y="1267"/>
                      <a:pt x="673" y="1225"/>
                    </a:cubicBezTo>
                    <a:cubicBezTo>
                      <a:pt x="673" y="1212"/>
                      <a:pt x="673" y="1212"/>
                      <a:pt x="673" y="1212"/>
                    </a:cubicBezTo>
                    <a:cubicBezTo>
                      <a:pt x="673" y="1209"/>
                      <a:pt x="673" y="1206"/>
                      <a:pt x="673" y="1203"/>
                    </a:cubicBezTo>
                    <a:cubicBezTo>
                      <a:pt x="684" y="1187"/>
                      <a:pt x="690" y="1169"/>
                      <a:pt x="690" y="1149"/>
                    </a:cubicBezTo>
                    <a:cubicBezTo>
                      <a:pt x="690" y="1136"/>
                      <a:pt x="690" y="1136"/>
                      <a:pt x="690" y="1136"/>
                    </a:cubicBezTo>
                    <a:cubicBezTo>
                      <a:pt x="690" y="1125"/>
                      <a:pt x="688" y="1115"/>
                      <a:pt x="684" y="1105"/>
                    </a:cubicBezTo>
                    <a:cubicBezTo>
                      <a:pt x="688" y="1095"/>
                      <a:pt x="690" y="1084"/>
                      <a:pt x="690" y="1074"/>
                    </a:cubicBezTo>
                    <a:cubicBezTo>
                      <a:pt x="690" y="1060"/>
                      <a:pt x="690" y="1060"/>
                      <a:pt x="690" y="1060"/>
                    </a:cubicBezTo>
                    <a:cubicBezTo>
                      <a:pt x="690" y="1044"/>
                      <a:pt x="686" y="1029"/>
                      <a:pt x="678" y="1015"/>
                    </a:cubicBezTo>
                    <a:cubicBezTo>
                      <a:pt x="681" y="981"/>
                      <a:pt x="684" y="927"/>
                      <a:pt x="685" y="915"/>
                    </a:cubicBezTo>
                    <a:cubicBezTo>
                      <a:pt x="687" y="867"/>
                      <a:pt x="712" y="842"/>
                      <a:pt x="754" y="801"/>
                    </a:cubicBezTo>
                    <a:cubicBezTo>
                      <a:pt x="786" y="769"/>
                      <a:pt x="826" y="729"/>
                      <a:pt x="853" y="671"/>
                    </a:cubicBezTo>
                    <a:cubicBezTo>
                      <a:pt x="906" y="567"/>
                      <a:pt x="904" y="477"/>
                      <a:pt x="903" y="457"/>
                    </a:cubicBezTo>
                    <a:close/>
                    <a:moveTo>
                      <a:pt x="820" y="655"/>
                    </a:moveTo>
                    <a:cubicBezTo>
                      <a:pt x="795" y="708"/>
                      <a:pt x="759" y="743"/>
                      <a:pt x="728" y="775"/>
                    </a:cubicBezTo>
                    <a:cubicBezTo>
                      <a:pt x="685" y="817"/>
                      <a:pt x="651" y="850"/>
                      <a:pt x="648" y="913"/>
                    </a:cubicBezTo>
                    <a:cubicBezTo>
                      <a:pt x="648" y="922"/>
                      <a:pt x="644" y="996"/>
                      <a:pt x="639" y="1024"/>
                    </a:cubicBezTo>
                    <a:cubicBezTo>
                      <a:pt x="648" y="1034"/>
                      <a:pt x="653" y="1047"/>
                      <a:pt x="653" y="1060"/>
                    </a:cubicBezTo>
                    <a:cubicBezTo>
                      <a:pt x="653" y="1074"/>
                      <a:pt x="653" y="1074"/>
                      <a:pt x="653" y="1074"/>
                    </a:cubicBezTo>
                    <a:cubicBezTo>
                      <a:pt x="653" y="1085"/>
                      <a:pt x="649" y="1096"/>
                      <a:pt x="643" y="1105"/>
                    </a:cubicBezTo>
                    <a:cubicBezTo>
                      <a:pt x="649" y="1114"/>
                      <a:pt x="653" y="1125"/>
                      <a:pt x="653" y="1136"/>
                    </a:cubicBezTo>
                    <a:cubicBezTo>
                      <a:pt x="653" y="1149"/>
                      <a:pt x="653" y="1149"/>
                      <a:pt x="653" y="1149"/>
                    </a:cubicBezTo>
                    <a:cubicBezTo>
                      <a:pt x="653" y="1167"/>
                      <a:pt x="645" y="1182"/>
                      <a:pt x="633" y="1192"/>
                    </a:cubicBezTo>
                    <a:cubicBezTo>
                      <a:pt x="635" y="1198"/>
                      <a:pt x="636" y="1205"/>
                      <a:pt x="636" y="1212"/>
                    </a:cubicBezTo>
                    <a:cubicBezTo>
                      <a:pt x="636" y="1225"/>
                      <a:pt x="636" y="1225"/>
                      <a:pt x="636" y="1225"/>
                    </a:cubicBezTo>
                    <a:cubicBezTo>
                      <a:pt x="636" y="1255"/>
                      <a:pt x="612" y="1280"/>
                      <a:pt x="582" y="1280"/>
                    </a:cubicBezTo>
                    <a:cubicBezTo>
                      <a:pt x="570" y="1280"/>
                      <a:pt x="570" y="1280"/>
                      <a:pt x="570" y="1280"/>
                    </a:cubicBezTo>
                    <a:cubicBezTo>
                      <a:pt x="570" y="1282"/>
                      <a:pt x="571" y="1284"/>
                      <a:pt x="571" y="1286"/>
                    </a:cubicBezTo>
                    <a:cubicBezTo>
                      <a:pt x="571" y="1299"/>
                      <a:pt x="571" y="1299"/>
                      <a:pt x="571" y="1299"/>
                    </a:cubicBezTo>
                    <a:cubicBezTo>
                      <a:pt x="571" y="1329"/>
                      <a:pt x="546" y="1354"/>
                      <a:pt x="516" y="1354"/>
                    </a:cubicBezTo>
                    <a:cubicBezTo>
                      <a:pt x="390" y="1354"/>
                      <a:pt x="390" y="1354"/>
                      <a:pt x="390" y="1354"/>
                    </a:cubicBezTo>
                    <a:cubicBezTo>
                      <a:pt x="360" y="1354"/>
                      <a:pt x="335" y="1329"/>
                      <a:pt x="335" y="1299"/>
                    </a:cubicBezTo>
                    <a:cubicBezTo>
                      <a:pt x="335" y="1286"/>
                      <a:pt x="335" y="1286"/>
                      <a:pt x="335" y="1286"/>
                    </a:cubicBezTo>
                    <a:cubicBezTo>
                      <a:pt x="335" y="1284"/>
                      <a:pt x="335" y="1282"/>
                      <a:pt x="335" y="1280"/>
                    </a:cubicBezTo>
                    <a:cubicBezTo>
                      <a:pt x="324" y="1280"/>
                      <a:pt x="324" y="1280"/>
                      <a:pt x="324" y="1280"/>
                    </a:cubicBezTo>
                    <a:cubicBezTo>
                      <a:pt x="294" y="1280"/>
                      <a:pt x="269" y="1255"/>
                      <a:pt x="269" y="1225"/>
                    </a:cubicBezTo>
                    <a:cubicBezTo>
                      <a:pt x="269" y="1212"/>
                      <a:pt x="269" y="1212"/>
                      <a:pt x="269" y="1212"/>
                    </a:cubicBezTo>
                    <a:cubicBezTo>
                      <a:pt x="269" y="1205"/>
                      <a:pt x="270" y="1198"/>
                      <a:pt x="273" y="1192"/>
                    </a:cubicBezTo>
                    <a:cubicBezTo>
                      <a:pt x="261" y="1182"/>
                      <a:pt x="253" y="1167"/>
                      <a:pt x="253" y="1149"/>
                    </a:cubicBezTo>
                    <a:cubicBezTo>
                      <a:pt x="253" y="1136"/>
                      <a:pt x="253" y="1136"/>
                      <a:pt x="253" y="1136"/>
                    </a:cubicBezTo>
                    <a:cubicBezTo>
                      <a:pt x="253" y="1125"/>
                      <a:pt x="256" y="1114"/>
                      <a:pt x="263" y="1105"/>
                    </a:cubicBezTo>
                    <a:cubicBezTo>
                      <a:pt x="256" y="1096"/>
                      <a:pt x="253" y="1085"/>
                      <a:pt x="253" y="1074"/>
                    </a:cubicBezTo>
                    <a:cubicBezTo>
                      <a:pt x="253" y="1060"/>
                      <a:pt x="253" y="1060"/>
                      <a:pt x="253" y="1060"/>
                    </a:cubicBezTo>
                    <a:cubicBezTo>
                      <a:pt x="253" y="1047"/>
                      <a:pt x="258" y="1034"/>
                      <a:pt x="266" y="1024"/>
                    </a:cubicBezTo>
                    <a:cubicBezTo>
                      <a:pt x="262" y="996"/>
                      <a:pt x="258" y="922"/>
                      <a:pt x="258" y="913"/>
                    </a:cubicBezTo>
                    <a:cubicBezTo>
                      <a:pt x="254" y="850"/>
                      <a:pt x="220" y="817"/>
                      <a:pt x="178" y="775"/>
                    </a:cubicBezTo>
                    <a:cubicBezTo>
                      <a:pt x="146" y="743"/>
                      <a:pt x="110" y="708"/>
                      <a:pt x="85" y="655"/>
                    </a:cubicBezTo>
                    <a:cubicBezTo>
                      <a:pt x="35" y="555"/>
                      <a:pt x="39" y="470"/>
                      <a:pt x="39" y="458"/>
                    </a:cubicBezTo>
                    <a:cubicBezTo>
                      <a:pt x="40" y="346"/>
                      <a:pt x="82" y="240"/>
                      <a:pt x="158" y="161"/>
                    </a:cubicBezTo>
                    <a:cubicBezTo>
                      <a:pt x="230" y="88"/>
                      <a:pt x="324" y="45"/>
                      <a:pt x="426" y="38"/>
                    </a:cubicBezTo>
                    <a:cubicBezTo>
                      <a:pt x="426" y="38"/>
                      <a:pt x="445" y="37"/>
                      <a:pt x="453" y="37"/>
                    </a:cubicBezTo>
                    <a:cubicBezTo>
                      <a:pt x="461" y="37"/>
                      <a:pt x="479" y="38"/>
                      <a:pt x="479" y="38"/>
                    </a:cubicBezTo>
                    <a:cubicBezTo>
                      <a:pt x="581" y="45"/>
                      <a:pt x="676" y="88"/>
                      <a:pt x="747" y="161"/>
                    </a:cubicBezTo>
                    <a:cubicBezTo>
                      <a:pt x="824" y="240"/>
                      <a:pt x="866" y="346"/>
                      <a:pt x="866" y="458"/>
                    </a:cubicBezTo>
                    <a:cubicBezTo>
                      <a:pt x="867" y="470"/>
                      <a:pt x="871" y="555"/>
                      <a:pt x="820" y="65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3" name="Freeform 11"/>
              <p:cNvSpPr>
                <a:spLocks noEditPoints="1"/>
              </p:cNvSpPr>
              <p:nvPr/>
            </p:nvSpPr>
            <p:spPr bwMode="auto">
              <a:xfrm>
                <a:off x="9163050" y="1166813"/>
                <a:ext cx="755650" cy="754063"/>
              </a:xfrm>
              <a:custGeom>
                <a:avLst/>
                <a:gdLst>
                  <a:gd name="T0" fmla="*/ 392 w 420"/>
                  <a:gd name="T1" fmla="*/ 182 h 419"/>
                  <a:gd name="T2" fmla="*/ 384 w 420"/>
                  <a:gd name="T3" fmla="*/ 150 h 419"/>
                  <a:gd name="T4" fmla="*/ 371 w 420"/>
                  <a:gd name="T5" fmla="*/ 120 h 419"/>
                  <a:gd name="T6" fmla="*/ 352 w 420"/>
                  <a:gd name="T7" fmla="*/ 93 h 419"/>
                  <a:gd name="T8" fmla="*/ 329 w 420"/>
                  <a:gd name="T9" fmla="*/ 69 h 419"/>
                  <a:gd name="T10" fmla="*/ 302 w 420"/>
                  <a:gd name="T11" fmla="*/ 50 h 419"/>
                  <a:gd name="T12" fmla="*/ 272 w 420"/>
                  <a:gd name="T13" fmla="*/ 36 h 419"/>
                  <a:gd name="T14" fmla="*/ 240 w 420"/>
                  <a:gd name="T15" fmla="*/ 28 h 419"/>
                  <a:gd name="T16" fmla="*/ 207 w 420"/>
                  <a:gd name="T17" fmla="*/ 26 h 419"/>
                  <a:gd name="T18" fmla="*/ 175 w 420"/>
                  <a:gd name="T19" fmla="*/ 29 h 419"/>
                  <a:gd name="T20" fmla="*/ 143 w 420"/>
                  <a:gd name="T21" fmla="*/ 38 h 419"/>
                  <a:gd name="T22" fmla="*/ 103 w 420"/>
                  <a:gd name="T23" fmla="*/ 29 h 419"/>
                  <a:gd name="T24" fmla="*/ 73 w 420"/>
                  <a:gd name="T25" fmla="*/ 51 h 419"/>
                  <a:gd name="T26" fmla="*/ 47 w 420"/>
                  <a:gd name="T27" fmla="*/ 78 h 419"/>
                  <a:gd name="T28" fmla="*/ 26 w 420"/>
                  <a:gd name="T29" fmla="*/ 109 h 419"/>
                  <a:gd name="T30" fmla="*/ 11 w 420"/>
                  <a:gd name="T31" fmla="*/ 144 h 419"/>
                  <a:gd name="T32" fmla="*/ 3 w 420"/>
                  <a:gd name="T33" fmla="*/ 180 h 419"/>
                  <a:gd name="T34" fmla="*/ 1 w 420"/>
                  <a:gd name="T35" fmla="*/ 218 h 419"/>
                  <a:gd name="T36" fmla="*/ 5 w 420"/>
                  <a:gd name="T37" fmla="*/ 255 h 419"/>
                  <a:gd name="T38" fmla="*/ 17 w 420"/>
                  <a:gd name="T39" fmla="*/ 291 h 419"/>
                  <a:gd name="T40" fmla="*/ 34 w 420"/>
                  <a:gd name="T41" fmla="*/ 324 h 419"/>
                  <a:gd name="T42" fmla="*/ 58 w 420"/>
                  <a:gd name="T43" fmla="*/ 353 h 419"/>
                  <a:gd name="T44" fmla="*/ 86 w 420"/>
                  <a:gd name="T45" fmla="*/ 378 h 419"/>
                  <a:gd name="T46" fmla="*/ 118 w 420"/>
                  <a:gd name="T47" fmla="*/ 398 h 419"/>
                  <a:gd name="T48" fmla="*/ 153 w 420"/>
                  <a:gd name="T49" fmla="*/ 411 h 419"/>
                  <a:gd name="T50" fmla="*/ 190 w 420"/>
                  <a:gd name="T51" fmla="*/ 418 h 419"/>
                  <a:gd name="T52" fmla="*/ 228 w 420"/>
                  <a:gd name="T53" fmla="*/ 419 h 419"/>
                  <a:gd name="T54" fmla="*/ 265 w 420"/>
                  <a:gd name="T55" fmla="*/ 412 h 419"/>
                  <a:gd name="T56" fmla="*/ 294 w 420"/>
                  <a:gd name="T57" fmla="*/ 402 h 419"/>
                  <a:gd name="T58" fmla="*/ 319 w 420"/>
                  <a:gd name="T59" fmla="*/ 389 h 419"/>
                  <a:gd name="T60" fmla="*/ 349 w 420"/>
                  <a:gd name="T61" fmla="*/ 366 h 419"/>
                  <a:gd name="T62" fmla="*/ 375 w 420"/>
                  <a:gd name="T63" fmla="*/ 339 h 419"/>
                  <a:gd name="T64" fmla="*/ 396 w 420"/>
                  <a:gd name="T65" fmla="*/ 307 h 419"/>
                  <a:gd name="T66" fmla="*/ 410 w 420"/>
                  <a:gd name="T67" fmla="*/ 273 h 419"/>
                  <a:gd name="T68" fmla="*/ 418 w 420"/>
                  <a:gd name="T69" fmla="*/ 236 h 419"/>
                  <a:gd name="T70" fmla="*/ 363 w 420"/>
                  <a:gd name="T71" fmla="*/ 140 h 419"/>
                  <a:gd name="T72" fmla="*/ 363 w 420"/>
                  <a:gd name="T73" fmla="*/ 140 h 419"/>
                  <a:gd name="T74" fmla="*/ 216 w 420"/>
                  <a:gd name="T75" fmla="*/ 178 h 419"/>
                  <a:gd name="T76" fmla="*/ 204 w 420"/>
                  <a:gd name="T77" fmla="*/ 195 h 419"/>
                  <a:gd name="T78" fmla="*/ 211 w 420"/>
                  <a:gd name="T79" fmla="*/ 178 h 419"/>
                  <a:gd name="T80" fmla="*/ 141 w 420"/>
                  <a:gd name="T81" fmla="*/ 57 h 419"/>
                  <a:gd name="T82" fmla="*/ 141 w 420"/>
                  <a:gd name="T83" fmla="*/ 57 h 419"/>
                  <a:gd name="T84" fmla="*/ 44 w 420"/>
                  <a:gd name="T85" fmla="*/ 189 h 419"/>
                  <a:gd name="T86" fmla="*/ 180 w 420"/>
                  <a:gd name="T87" fmla="*/ 220 h 419"/>
                  <a:gd name="T88" fmla="*/ 182 w 420"/>
                  <a:gd name="T89" fmla="*/ 225 h 419"/>
                  <a:gd name="T90" fmla="*/ 189 w 420"/>
                  <a:gd name="T91" fmla="*/ 376 h 419"/>
                  <a:gd name="T92" fmla="*/ 189 w 420"/>
                  <a:gd name="T93" fmla="*/ 376 h 419"/>
                  <a:gd name="T94" fmla="*/ 275 w 420"/>
                  <a:gd name="T95" fmla="*/ 364 h 419"/>
                  <a:gd name="T96" fmla="*/ 235 w 420"/>
                  <a:gd name="T97" fmla="*/ 230 h 419"/>
                  <a:gd name="T98" fmla="*/ 237 w 420"/>
                  <a:gd name="T99" fmla="*/ 227 h 419"/>
                  <a:gd name="T100" fmla="*/ 377 w 420"/>
                  <a:gd name="T101" fmla="*/ 226 h 419"/>
                  <a:gd name="T102" fmla="*/ 377 w 420"/>
                  <a:gd name="T103" fmla="*/ 22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0" h="419">
                    <a:moveTo>
                      <a:pt x="394" y="203"/>
                    </a:moveTo>
                    <a:cubicBezTo>
                      <a:pt x="420" y="198"/>
                      <a:pt x="420" y="198"/>
                      <a:pt x="420" y="198"/>
                    </a:cubicBezTo>
                    <a:cubicBezTo>
                      <a:pt x="419" y="193"/>
                      <a:pt x="419" y="187"/>
                      <a:pt x="418" y="182"/>
                    </a:cubicBezTo>
                    <a:cubicBezTo>
                      <a:pt x="392" y="182"/>
                      <a:pt x="392" y="182"/>
                      <a:pt x="392" y="182"/>
                    </a:cubicBezTo>
                    <a:cubicBezTo>
                      <a:pt x="392" y="178"/>
                      <a:pt x="391" y="174"/>
                      <a:pt x="390" y="170"/>
                    </a:cubicBezTo>
                    <a:cubicBezTo>
                      <a:pt x="414" y="161"/>
                      <a:pt x="414" y="161"/>
                      <a:pt x="414" y="161"/>
                    </a:cubicBezTo>
                    <a:cubicBezTo>
                      <a:pt x="413" y="156"/>
                      <a:pt x="412" y="150"/>
                      <a:pt x="410" y="145"/>
                    </a:cubicBezTo>
                    <a:cubicBezTo>
                      <a:pt x="384" y="150"/>
                      <a:pt x="384" y="150"/>
                      <a:pt x="384" y="150"/>
                    </a:cubicBezTo>
                    <a:cubicBezTo>
                      <a:pt x="383" y="146"/>
                      <a:pt x="381" y="142"/>
                      <a:pt x="380" y="139"/>
                    </a:cubicBezTo>
                    <a:cubicBezTo>
                      <a:pt x="402" y="125"/>
                      <a:pt x="402" y="125"/>
                      <a:pt x="402" y="125"/>
                    </a:cubicBezTo>
                    <a:cubicBezTo>
                      <a:pt x="400" y="120"/>
                      <a:pt x="398" y="115"/>
                      <a:pt x="395" y="111"/>
                    </a:cubicBezTo>
                    <a:cubicBezTo>
                      <a:pt x="371" y="120"/>
                      <a:pt x="371" y="120"/>
                      <a:pt x="371" y="120"/>
                    </a:cubicBezTo>
                    <a:cubicBezTo>
                      <a:pt x="369" y="116"/>
                      <a:pt x="367" y="113"/>
                      <a:pt x="365" y="109"/>
                    </a:cubicBezTo>
                    <a:cubicBezTo>
                      <a:pt x="384" y="92"/>
                      <a:pt x="384" y="92"/>
                      <a:pt x="384" y="92"/>
                    </a:cubicBezTo>
                    <a:cubicBezTo>
                      <a:pt x="381" y="88"/>
                      <a:pt x="378" y="83"/>
                      <a:pt x="374" y="79"/>
                    </a:cubicBezTo>
                    <a:cubicBezTo>
                      <a:pt x="352" y="93"/>
                      <a:pt x="352" y="93"/>
                      <a:pt x="352" y="93"/>
                    </a:cubicBezTo>
                    <a:cubicBezTo>
                      <a:pt x="350" y="89"/>
                      <a:pt x="347" y="86"/>
                      <a:pt x="344" y="83"/>
                    </a:cubicBezTo>
                    <a:cubicBezTo>
                      <a:pt x="360" y="63"/>
                      <a:pt x="360" y="63"/>
                      <a:pt x="360" y="63"/>
                    </a:cubicBezTo>
                    <a:cubicBezTo>
                      <a:pt x="357" y="59"/>
                      <a:pt x="353" y="55"/>
                      <a:pt x="349" y="52"/>
                    </a:cubicBezTo>
                    <a:cubicBezTo>
                      <a:pt x="329" y="69"/>
                      <a:pt x="329" y="69"/>
                      <a:pt x="329" y="69"/>
                    </a:cubicBezTo>
                    <a:cubicBezTo>
                      <a:pt x="326" y="66"/>
                      <a:pt x="323" y="64"/>
                      <a:pt x="320" y="62"/>
                    </a:cubicBezTo>
                    <a:cubicBezTo>
                      <a:pt x="332" y="39"/>
                      <a:pt x="332" y="39"/>
                      <a:pt x="332" y="39"/>
                    </a:cubicBezTo>
                    <a:cubicBezTo>
                      <a:pt x="327" y="36"/>
                      <a:pt x="323" y="33"/>
                      <a:pt x="318" y="30"/>
                    </a:cubicBezTo>
                    <a:cubicBezTo>
                      <a:pt x="302" y="50"/>
                      <a:pt x="302" y="50"/>
                      <a:pt x="302" y="50"/>
                    </a:cubicBezTo>
                    <a:cubicBezTo>
                      <a:pt x="299" y="48"/>
                      <a:pt x="295" y="46"/>
                      <a:pt x="291" y="44"/>
                    </a:cubicBezTo>
                    <a:cubicBezTo>
                      <a:pt x="299" y="20"/>
                      <a:pt x="299" y="20"/>
                      <a:pt x="299" y="20"/>
                    </a:cubicBezTo>
                    <a:cubicBezTo>
                      <a:pt x="294" y="17"/>
                      <a:pt x="289" y="15"/>
                      <a:pt x="284" y="13"/>
                    </a:cubicBezTo>
                    <a:cubicBezTo>
                      <a:pt x="272" y="36"/>
                      <a:pt x="272" y="36"/>
                      <a:pt x="272" y="36"/>
                    </a:cubicBezTo>
                    <a:cubicBezTo>
                      <a:pt x="268" y="35"/>
                      <a:pt x="265" y="34"/>
                      <a:pt x="261" y="33"/>
                    </a:cubicBezTo>
                    <a:cubicBezTo>
                      <a:pt x="264" y="7"/>
                      <a:pt x="264" y="7"/>
                      <a:pt x="264" y="7"/>
                    </a:cubicBezTo>
                    <a:cubicBezTo>
                      <a:pt x="259" y="5"/>
                      <a:pt x="254" y="4"/>
                      <a:pt x="248" y="3"/>
                    </a:cubicBezTo>
                    <a:cubicBezTo>
                      <a:pt x="240" y="28"/>
                      <a:pt x="240" y="28"/>
                      <a:pt x="240" y="28"/>
                    </a:cubicBezTo>
                    <a:cubicBezTo>
                      <a:pt x="236" y="27"/>
                      <a:pt x="232" y="27"/>
                      <a:pt x="228" y="26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22" y="0"/>
                      <a:pt x="216" y="0"/>
                      <a:pt x="211" y="0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203" y="26"/>
                      <a:pt x="199" y="26"/>
                      <a:pt x="195" y="26"/>
                    </a:cubicBezTo>
                    <a:cubicBezTo>
                      <a:pt x="190" y="1"/>
                      <a:pt x="190" y="1"/>
                      <a:pt x="190" y="1"/>
                    </a:cubicBezTo>
                    <a:cubicBezTo>
                      <a:pt x="184" y="1"/>
                      <a:pt x="179" y="2"/>
                      <a:pt x="173" y="3"/>
                    </a:cubicBezTo>
                    <a:cubicBezTo>
                      <a:pt x="175" y="29"/>
                      <a:pt x="175" y="29"/>
                      <a:pt x="175" y="29"/>
                    </a:cubicBezTo>
                    <a:cubicBezTo>
                      <a:pt x="171" y="30"/>
                      <a:pt x="167" y="31"/>
                      <a:pt x="163" y="32"/>
                    </a:cubicBezTo>
                    <a:cubicBezTo>
                      <a:pt x="153" y="8"/>
                      <a:pt x="153" y="8"/>
                      <a:pt x="153" y="8"/>
                    </a:cubicBezTo>
                    <a:cubicBezTo>
                      <a:pt x="148" y="9"/>
                      <a:pt x="142" y="11"/>
                      <a:pt x="137" y="13"/>
                    </a:cubicBezTo>
                    <a:cubicBezTo>
                      <a:pt x="143" y="38"/>
                      <a:pt x="143" y="38"/>
                      <a:pt x="143" y="38"/>
                    </a:cubicBezTo>
                    <a:cubicBezTo>
                      <a:pt x="141" y="39"/>
                      <a:pt x="139" y="40"/>
                      <a:pt x="136" y="41"/>
                    </a:cubicBezTo>
                    <a:cubicBezTo>
                      <a:pt x="135" y="42"/>
                      <a:pt x="134" y="42"/>
                      <a:pt x="132" y="43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3" y="24"/>
                      <a:pt x="108" y="26"/>
                      <a:pt x="103" y="29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0" y="55"/>
                      <a:pt x="107" y="57"/>
                      <a:pt x="104" y="60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1" y="44"/>
                      <a:pt x="77" y="47"/>
                      <a:pt x="73" y="51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4" y="75"/>
                      <a:pt x="81" y="78"/>
                      <a:pt x="79" y="81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4" y="70"/>
                      <a:pt x="50" y="74"/>
                      <a:pt x="47" y="78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2" y="100"/>
                      <a:pt x="60" y="103"/>
                      <a:pt x="58" y="10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1" y="100"/>
                      <a:pt x="29" y="104"/>
                      <a:pt x="26" y="109"/>
                    </a:cubicBezTo>
                    <a:cubicBezTo>
                      <a:pt x="47" y="124"/>
                      <a:pt x="47" y="124"/>
                      <a:pt x="47" y="124"/>
                    </a:cubicBezTo>
                    <a:cubicBezTo>
                      <a:pt x="45" y="128"/>
                      <a:pt x="44" y="132"/>
                      <a:pt x="42" y="135"/>
                    </a:cubicBezTo>
                    <a:cubicBezTo>
                      <a:pt x="17" y="128"/>
                      <a:pt x="17" y="128"/>
                      <a:pt x="17" y="128"/>
                    </a:cubicBezTo>
                    <a:cubicBezTo>
                      <a:pt x="15" y="133"/>
                      <a:pt x="13" y="138"/>
                      <a:pt x="11" y="144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3" y="159"/>
                      <a:pt x="32" y="162"/>
                      <a:pt x="31" y="166"/>
                    </a:cubicBezTo>
                    <a:cubicBezTo>
                      <a:pt x="5" y="164"/>
                      <a:pt x="5" y="164"/>
                      <a:pt x="5" y="164"/>
                    </a:cubicBezTo>
                    <a:cubicBezTo>
                      <a:pt x="4" y="169"/>
                      <a:pt x="3" y="175"/>
                      <a:pt x="3" y="180"/>
                    </a:cubicBezTo>
                    <a:cubicBezTo>
                      <a:pt x="28" y="187"/>
                      <a:pt x="28" y="187"/>
                      <a:pt x="28" y="187"/>
                    </a:cubicBezTo>
                    <a:cubicBezTo>
                      <a:pt x="27" y="191"/>
                      <a:pt x="27" y="195"/>
                      <a:pt x="26" y="199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7"/>
                      <a:pt x="0" y="212"/>
                      <a:pt x="1" y="218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7" y="224"/>
                      <a:pt x="27" y="228"/>
                      <a:pt x="28" y="232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3" y="244"/>
                      <a:pt x="4" y="249"/>
                      <a:pt x="5" y="255"/>
                    </a:cubicBezTo>
                    <a:cubicBezTo>
                      <a:pt x="31" y="252"/>
                      <a:pt x="31" y="252"/>
                      <a:pt x="31" y="252"/>
                    </a:cubicBezTo>
                    <a:cubicBezTo>
                      <a:pt x="32" y="256"/>
                      <a:pt x="33" y="260"/>
                      <a:pt x="34" y="264"/>
                    </a:cubicBezTo>
                    <a:cubicBezTo>
                      <a:pt x="11" y="275"/>
                      <a:pt x="11" y="275"/>
                      <a:pt x="11" y="275"/>
                    </a:cubicBezTo>
                    <a:cubicBezTo>
                      <a:pt x="13" y="280"/>
                      <a:pt x="15" y="286"/>
                      <a:pt x="17" y="291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3" y="287"/>
                      <a:pt x="45" y="291"/>
                      <a:pt x="47" y="295"/>
                    </a:cubicBezTo>
                    <a:cubicBezTo>
                      <a:pt x="26" y="310"/>
                      <a:pt x="26" y="310"/>
                      <a:pt x="26" y="310"/>
                    </a:cubicBezTo>
                    <a:cubicBezTo>
                      <a:pt x="29" y="315"/>
                      <a:pt x="31" y="319"/>
                      <a:pt x="34" y="324"/>
                    </a:cubicBezTo>
                    <a:cubicBezTo>
                      <a:pt x="58" y="313"/>
                      <a:pt x="58" y="313"/>
                      <a:pt x="58" y="313"/>
                    </a:cubicBezTo>
                    <a:cubicBezTo>
                      <a:pt x="60" y="316"/>
                      <a:pt x="62" y="319"/>
                      <a:pt x="65" y="322"/>
                    </a:cubicBezTo>
                    <a:cubicBezTo>
                      <a:pt x="47" y="341"/>
                      <a:pt x="47" y="341"/>
                      <a:pt x="47" y="341"/>
                    </a:cubicBezTo>
                    <a:cubicBezTo>
                      <a:pt x="50" y="345"/>
                      <a:pt x="54" y="349"/>
                      <a:pt x="58" y="353"/>
                    </a:cubicBezTo>
                    <a:cubicBezTo>
                      <a:pt x="79" y="338"/>
                      <a:pt x="79" y="338"/>
                      <a:pt x="79" y="338"/>
                    </a:cubicBezTo>
                    <a:cubicBezTo>
                      <a:pt x="81" y="341"/>
                      <a:pt x="84" y="344"/>
                      <a:pt x="87" y="347"/>
                    </a:cubicBezTo>
                    <a:cubicBezTo>
                      <a:pt x="73" y="368"/>
                      <a:pt x="73" y="368"/>
                      <a:pt x="73" y="368"/>
                    </a:cubicBezTo>
                    <a:cubicBezTo>
                      <a:pt x="77" y="372"/>
                      <a:pt x="81" y="375"/>
                      <a:pt x="86" y="378"/>
                    </a:cubicBezTo>
                    <a:cubicBezTo>
                      <a:pt x="104" y="360"/>
                      <a:pt x="104" y="360"/>
                      <a:pt x="104" y="360"/>
                    </a:cubicBezTo>
                    <a:cubicBezTo>
                      <a:pt x="107" y="362"/>
                      <a:pt x="110" y="364"/>
                      <a:pt x="114" y="366"/>
                    </a:cubicBezTo>
                    <a:cubicBezTo>
                      <a:pt x="104" y="390"/>
                      <a:pt x="104" y="390"/>
                      <a:pt x="104" y="390"/>
                    </a:cubicBezTo>
                    <a:cubicBezTo>
                      <a:pt x="108" y="393"/>
                      <a:pt x="113" y="395"/>
                      <a:pt x="118" y="398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6" y="378"/>
                      <a:pt x="140" y="379"/>
                      <a:pt x="143" y="381"/>
                    </a:cubicBezTo>
                    <a:cubicBezTo>
                      <a:pt x="138" y="406"/>
                      <a:pt x="138" y="406"/>
                      <a:pt x="138" y="406"/>
                    </a:cubicBezTo>
                    <a:cubicBezTo>
                      <a:pt x="143" y="408"/>
                      <a:pt x="148" y="410"/>
                      <a:pt x="153" y="411"/>
                    </a:cubicBezTo>
                    <a:cubicBezTo>
                      <a:pt x="163" y="387"/>
                      <a:pt x="163" y="387"/>
                      <a:pt x="163" y="387"/>
                    </a:cubicBezTo>
                    <a:cubicBezTo>
                      <a:pt x="167" y="388"/>
                      <a:pt x="171" y="389"/>
                      <a:pt x="175" y="390"/>
                    </a:cubicBezTo>
                    <a:cubicBezTo>
                      <a:pt x="174" y="416"/>
                      <a:pt x="174" y="416"/>
                      <a:pt x="174" y="416"/>
                    </a:cubicBezTo>
                    <a:cubicBezTo>
                      <a:pt x="179" y="417"/>
                      <a:pt x="185" y="418"/>
                      <a:pt x="190" y="418"/>
                    </a:cubicBezTo>
                    <a:cubicBezTo>
                      <a:pt x="196" y="393"/>
                      <a:pt x="196" y="393"/>
                      <a:pt x="196" y="393"/>
                    </a:cubicBezTo>
                    <a:cubicBezTo>
                      <a:pt x="200" y="393"/>
                      <a:pt x="204" y="394"/>
                      <a:pt x="208" y="394"/>
                    </a:cubicBezTo>
                    <a:cubicBezTo>
                      <a:pt x="212" y="419"/>
                      <a:pt x="212" y="419"/>
                      <a:pt x="212" y="419"/>
                    </a:cubicBezTo>
                    <a:cubicBezTo>
                      <a:pt x="217" y="419"/>
                      <a:pt x="222" y="419"/>
                      <a:pt x="228" y="419"/>
                    </a:cubicBezTo>
                    <a:cubicBezTo>
                      <a:pt x="229" y="393"/>
                      <a:pt x="229" y="393"/>
                      <a:pt x="229" y="393"/>
                    </a:cubicBezTo>
                    <a:cubicBezTo>
                      <a:pt x="233" y="392"/>
                      <a:pt x="237" y="392"/>
                      <a:pt x="241" y="391"/>
                    </a:cubicBezTo>
                    <a:cubicBezTo>
                      <a:pt x="249" y="416"/>
                      <a:pt x="249" y="416"/>
                      <a:pt x="249" y="416"/>
                    </a:cubicBezTo>
                    <a:cubicBezTo>
                      <a:pt x="254" y="415"/>
                      <a:pt x="260" y="413"/>
                      <a:pt x="265" y="412"/>
                    </a:cubicBezTo>
                    <a:cubicBezTo>
                      <a:pt x="261" y="386"/>
                      <a:pt x="261" y="386"/>
                      <a:pt x="261" y="386"/>
                    </a:cubicBezTo>
                    <a:cubicBezTo>
                      <a:pt x="265" y="385"/>
                      <a:pt x="269" y="384"/>
                      <a:pt x="273" y="382"/>
                    </a:cubicBezTo>
                    <a:cubicBezTo>
                      <a:pt x="285" y="405"/>
                      <a:pt x="285" y="405"/>
                      <a:pt x="285" y="405"/>
                    </a:cubicBezTo>
                    <a:cubicBezTo>
                      <a:pt x="288" y="404"/>
                      <a:pt x="291" y="403"/>
                      <a:pt x="294" y="402"/>
                    </a:cubicBezTo>
                    <a:cubicBezTo>
                      <a:pt x="296" y="401"/>
                      <a:pt x="298" y="400"/>
                      <a:pt x="300" y="399"/>
                    </a:cubicBezTo>
                    <a:cubicBezTo>
                      <a:pt x="292" y="374"/>
                      <a:pt x="292" y="374"/>
                      <a:pt x="292" y="374"/>
                    </a:cubicBezTo>
                    <a:cubicBezTo>
                      <a:pt x="296" y="372"/>
                      <a:pt x="299" y="371"/>
                      <a:pt x="303" y="368"/>
                    </a:cubicBezTo>
                    <a:cubicBezTo>
                      <a:pt x="319" y="389"/>
                      <a:pt x="319" y="389"/>
                      <a:pt x="319" y="389"/>
                    </a:cubicBezTo>
                    <a:cubicBezTo>
                      <a:pt x="324" y="386"/>
                      <a:pt x="328" y="383"/>
                      <a:pt x="333" y="380"/>
                    </a:cubicBezTo>
                    <a:cubicBezTo>
                      <a:pt x="320" y="357"/>
                      <a:pt x="320" y="357"/>
                      <a:pt x="320" y="357"/>
                    </a:cubicBezTo>
                    <a:cubicBezTo>
                      <a:pt x="324" y="355"/>
                      <a:pt x="327" y="352"/>
                      <a:pt x="330" y="349"/>
                    </a:cubicBezTo>
                    <a:cubicBezTo>
                      <a:pt x="349" y="366"/>
                      <a:pt x="349" y="366"/>
                      <a:pt x="349" y="366"/>
                    </a:cubicBezTo>
                    <a:cubicBezTo>
                      <a:pt x="354" y="363"/>
                      <a:pt x="357" y="359"/>
                      <a:pt x="361" y="355"/>
                    </a:cubicBezTo>
                    <a:cubicBezTo>
                      <a:pt x="345" y="335"/>
                      <a:pt x="345" y="335"/>
                      <a:pt x="345" y="335"/>
                    </a:cubicBezTo>
                    <a:cubicBezTo>
                      <a:pt x="348" y="332"/>
                      <a:pt x="350" y="329"/>
                      <a:pt x="353" y="326"/>
                    </a:cubicBezTo>
                    <a:cubicBezTo>
                      <a:pt x="375" y="339"/>
                      <a:pt x="375" y="339"/>
                      <a:pt x="375" y="339"/>
                    </a:cubicBezTo>
                    <a:cubicBezTo>
                      <a:pt x="379" y="335"/>
                      <a:pt x="382" y="330"/>
                      <a:pt x="385" y="326"/>
                    </a:cubicBezTo>
                    <a:cubicBezTo>
                      <a:pt x="365" y="309"/>
                      <a:pt x="365" y="309"/>
                      <a:pt x="365" y="309"/>
                    </a:cubicBezTo>
                    <a:cubicBezTo>
                      <a:pt x="367" y="305"/>
                      <a:pt x="369" y="302"/>
                      <a:pt x="371" y="298"/>
                    </a:cubicBezTo>
                    <a:cubicBezTo>
                      <a:pt x="396" y="307"/>
                      <a:pt x="396" y="307"/>
                      <a:pt x="396" y="307"/>
                    </a:cubicBezTo>
                    <a:cubicBezTo>
                      <a:pt x="398" y="303"/>
                      <a:pt x="401" y="298"/>
                      <a:pt x="403" y="293"/>
                    </a:cubicBezTo>
                    <a:cubicBezTo>
                      <a:pt x="380" y="279"/>
                      <a:pt x="380" y="279"/>
                      <a:pt x="380" y="279"/>
                    </a:cubicBezTo>
                    <a:cubicBezTo>
                      <a:pt x="382" y="276"/>
                      <a:pt x="383" y="272"/>
                      <a:pt x="385" y="268"/>
                    </a:cubicBezTo>
                    <a:cubicBezTo>
                      <a:pt x="410" y="273"/>
                      <a:pt x="410" y="273"/>
                      <a:pt x="410" y="273"/>
                    </a:cubicBezTo>
                    <a:cubicBezTo>
                      <a:pt x="412" y="267"/>
                      <a:pt x="413" y="262"/>
                      <a:pt x="415" y="257"/>
                    </a:cubicBezTo>
                    <a:cubicBezTo>
                      <a:pt x="390" y="248"/>
                      <a:pt x="390" y="248"/>
                      <a:pt x="390" y="248"/>
                    </a:cubicBezTo>
                    <a:cubicBezTo>
                      <a:pt x="391" y="244"/>
                      <a:pt x="392" y="240"/>
                      <a:pt x="392" y="236"/>
                    </a:cubicBezTo>
                    <a:cubicBezTo>
                      <a:pt x="418" y="236"/>
                      <a:pt x="418" y="236"/>
                      <a:pt x="418" y="236"/>
                    </a:cubicBezTo>
                    <a:cubicBezTo>
                      <a:pt x="419" y="230"/>
                      <a:pt x="419" y="225"/>
                      <a:pt x="420" y="220"/>
                    </a:cubicBezTo>
                    <a:cubicBezTo>
                      <a:pt x="394" y="215"/>
                      <a:pt x="394" y="215"/>
                      <a:pt x="394" y="215"/>
                    </a:cubicBezTo>
                    <a:cubicBezTo>
                      <a:pt x="394" y="211"/>
                      <a:pt x="394" y="207"/>
                      <a:pt x="394" y="203"/>
                    </a:cubicBezTo>
                    <a:close/>
                    <a:moveTo>
                      <a:pt x="363" y="140"/>
                    </a:moveTo>
                    <a:cubicBezTo>
                      <a:pt x="238" y="195"/>
                      <a:pt x="238" y="195"/>
                      <a:pt x="238" y="195"/>
                    </a:cubicBezTo>
                    <a:cubicBezTo>
                      <a:pt x="237" y="191"/>
                      <a:pt x="234" y="188"/>
                      <a:pt x="231" y="185"/>
                    </a:cubicBezTo>
                    <a:cubicBezTo>
                      <a:pt x="312" y="76"/>
                      <a:pt x="312" y="76"/>
                      <a:pt x="312" y="76"/>
                    </a:cubicBezTo>
                    <a:cubicBezTo>
                      <a:pt x="333" y="92"/>
                      <a:pt x="351" y="114"/>
                      <a:pt x="363" y="140"/>
                    </a:cubicBezTo>
                    <a:close/>
                    <a:moveTo>
                      <a:pt x="231" y="43"/>
                    </a:moveTo>
                    <a:cubicBezTo>
                      <a:pt x="259" y="47"/>
                      <a:pt x="285" y="57"/>
                      <a:pt x="308" y="73"/>
                    </a:cubicBezTo>
                    <a:cubicBezTo>
                      <a:pt x="227" y="183"/>
                      <a:pt x="227" y="183"/>
                      <a:pt x="227" y="183"/>
                    </a:cubicBezTo>
                    <a:cubicBezTo>
                      <a:pt x="224" y="181"/>
                      <a:pt x="220" y="179"/>
                      <a:pt x="216" y="178"/>
                    </a:cubicBezTo>
                    <a:lnTo>
                      <a:pt x="231" y="43"/>
                    </a:lnTo>
                    <a:close/>
                    <a:moveTo>
                      <a:pt x="217" y="224"/>
                    </a:moveTo>
                    <a:cubicBezTo>
                      <a:pt x="209" y="228"/>
                      <a:pt x="199" y="224"/>
                      <a:pt x="196" y="216"/>
                    </a:cubicBezTo>
                    <a:cubicBezTo>
                      <a:pt x="192" y="208"/>
                      <a:pt x="196" y="199"/>
                      <a:pt x="204" y="195"/>
                    </a:cubicBezTo>
                    <a:cubicBezTo>
                      <a:pt x="212" y="192"/>
                      <a:pt x="221" y="195"/>
                      <a:pt x="225" y="203"/>
                    </a:cubicBezTo>
                    <a:cubicBezTo>
                      <a:pt x="228" y="211"/>
                      <a:pt x="225" y="221"/>
                      <a:pt x="217" y="224"/>
                    </a:cubicBezTo>
                    <a:close/>
                    <a:moveTo>
                      <a:pt x="227" y="43"/>
                    </a:moveTo>
                    <a:cubicBezTo>
                      <a:pt x="211" y="178"/>
                      <a:pt x="211" y="178"/>
                      <a:pt x="211" y="178"/>
                    </a:cubicBezTo>
                    <a:cubicBezTo>
                      <a:pt x="208" y="178"/>
                      <a:pt x="204" y="178"/>
                      <a:pt x="200" y="18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72" y="44"/>
                      <a:pt x="200" y="40"/>
                      <a:pt x="227" y="43"/>
                    </a:cubicBezTo>
                    <a:close/>
                    <a:moveTo>
                      <a:pt x="141" y="57"/>
                    </a:moveTo>
                    <a:cubicBezTo>
                      <a:pt x="195" y="181"/>
                      <a:pt x="195" y="181"/>
                      <a:pt x="195" y="181"/>
                    </a:cubicBezTo>
                    <a:cubicBezTo>
                      <a:pt x="192" y="183"/>
                      <a:pt x="189" y="186"/>
                      <a:pt x="186" y="189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93" y="87"/>
                      <a:pt x="114" y="69"/>
                      <a:pt x="141" y="57"/>
                    </a:cubicBezTo>
                    <a:close/>
                    <a:moveTo>
                      <a:pt x="74" y="112"/>
                    </a:moveTo>
                    <a:cubicBezTo>
                      <a:pt x="183" y="193"/>
                      <a:pt x="183" y="193"/>
                      <a:pt x="183" y="193"/>
                    </a:cubicBezTo>
                    <a:cubicBezTo>
                      <a:pt x="181" y="196"/>
                      <a:pt x="180" y="200"/>
                      <a:pt x="179" y="204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7" y="161"/>
                      <a:pt x="58" y="135"/>
                      <a:pt x="74" y="112"/>
                    </a:cubicBezTo>
                    <a:close/>
                    <a:moveTo>
                      <a:pt x="43" y="193"/>
                    </a:moveTo>
                    <a:cubicBezTo>
                      <a:pt x="178" y="208"/>
                      <a:pt x="178" y="208"/>
                      <a:pt x="178" y="208"/>
                    </a:cubicBezTo>
                    <a:cubicBezTo>
                      <a:pt x="178" y="212"/>
                      <a:pt x="179" y="216"/>
                      <a:pt x="180" y="220"/>
                    </a:cubicBezTo>
                    <a:cubicBezTo>
                      <a:pt x="56" y="275"/>
                      <a:pt x="56" y="275"/>
                      <a:pt x="56" y="275"/>
                    </a:cubicBezTo>
                    <a:cubicBezTo>
                      <a:pt x="44" y="248"/>
                      <a:pt x="41" y="220"/>
                      <a:pt x="43" y="193"/>
                    </a:cubicBezTo>
                    <a:close/>
                    <a:moveTo>
                      <a:pt x="57" y="279"/>
                    </a:moveTo>
                    <a:cubicBezTo>
                      <a:pt x="182" y="225"/>
                      <a:pt x="182" y="225"/>
                      <a:pt x="182" y="225"/>
                    </a:cubicBezTo>
                    <a:cubicBezTo>
                      <a:pt x="184" y="228"/>
                      <a:pt x="187" y="231"/>
                      <a:pt x="190" y="234"/>
                    </a:cubicBezTo>
                    <a:cubicBezTo>
                      <a:pt x="109" y="343"/>
                      <a:pt x="109" y="343"/>
                      <a:pt x="109" y="343"/>
                    </a:cubicBezTo>
                    <a:cubicBezTo>
                      <a:pt x="87" y="327"/>
                      <a:pt x="69" y="305"/>
                      <a:pt x="57" y="279"/>
                    </a:cubicBezTo>
                    <a:close/>
                    <a:moveTo>
                      <a:pt x="189" y="376"/>
                    </a:moveTo>
                    <a:cubicBezTo>
                      <a:pt x="162" y="373"/>
                      <a:pt x="135" y="362"/>
                      <a:pt x="113" y="346"/>
                    </a:cubicBezTo>
                    <a:cubicBezTo>
                      <a:pt x="193" y="237"/>
                      <a:pt x="193" y="237"/>
                      <a:pt x="193" y="237"/>
                    </a:cubicBezTo>
                    <a:cubicBezTo>
                      <a:pt x="197" y="239"/>
                      <a:pt x="200" y="240"/>
                      <a:pt x="204" y="241"/>
                    </a:cubicBezTo>
                    <a:lnTo>
                      <a:pt x="189" y="376"/>
                    </a:lnTo>
                    <a:close/>
                    <a:moveTo>
                      <a:pt x="194" y="377"/>
                    </a:moveTo>
                    <a:cubicBezTo>
                      <a:pt x="209" y="242"/>
                      <a:pt x="209" y="242"/>
                      <a:pt x="209" y="242"/>
                    </a:cubicBezTo>
                    <a:cubicBezTo>
                      <a:pt x="213" y="242"/>
                      <a:pt x="217" y="241"/>
                      <a:pt x="221" y="240"/>
                    </a:cubicBezTo>
                    <a:cubicBezTo>
                      <a:pt x="275" y="364"/>
                      <a:pt x="275" y="364"/>
                      <a:pt x="275" y="364"/>
                    </a:cubicBezTo>
                    <a:cubicBezTo>
                      <a:pt x="249" y="376"/>
                      <a:pt x="221" y="379"/>
                      <a:pt x="194" y="377"/>
                    </a:cubicBezTo>
                    <a:close/>
                    <a:moveTo>
                      <a:pt x="280" y="362"/>
                    </a:moveTo>
                    <a:cubicBezTo>
                      <a:pt x="225" y="238"/>
                      <a:pt x="225" y="238"/>
                      <a:pt x="225" y="238"/>
                    </a:cubicBezTo>
                    <a:cubicBezTo>
                      <a:pt x="229" y="236"/>
                      <a:pt x="232" y="233"/>
                      <a:pt x="235" y="230"/>
                    </a:cubicBezTo>
                    <a:cubicBezTo>
                      <a:pt x="344" y="311"/>
                      <a:pt x="344" y="311"/>
                      <a:pt x="344" y="311"/>
                    </a:cubicBezTo>
                    <a:cubicBezTo>
                      <a:pt x="328" y="333"/>
                      <a:pt x="306" y="350"/>
                      <a:pt x="280" y="362"/>
                    </a:cubicBezTo>
                    <a:close/>
                    <a:moveTo>
                      <a:pt x="347" y="307"/>
                    </a:moveTo>
                    <a:cubicBezTo>
                      <a:pt x="237" y="227"/>
                      <a:pt x="237" y="227"/>
                      <a:pt x="237" y="227"/>
                    </a:cubicBezTo>
                    <a:cubicBezTo>
                      <a:pt x="239" y="223"/>
                      <a:pt x="241" y="219"/>
                      <a:pt x="242" y="215"/>
                    </a:cubicBezTo>
                    <a:cubicBezTo>
                      <a:pt x="377" y="230"/>
                      <a:pt x="377" y="230"/>
                      <a:pt x="377" y="230"/>
                    </a:cubicBezTo>
                    <a:cubicBezTo>
                      <a:pt x="373" y="258"/>
                      <a:pt x="363" y="285"/>
                      <a:pt x="347" y="307"/>
                    </a:cubicBezTo>
                    <a:close/>
                    <a:moveTo>
                      <a:pt x="377" y="226"/>
                    </a:moveTo>
                    <a:cubicBezTo>
                      <a:pt x="242" y="211"/>
                      <a:pt x="242" y="211"/>
                      <a:pt x="242" y="211"/>
                    </a:cubicBezTo>
                    <a:cubicBezTo>
                      <a:pt x="242" y="207"/>
                      <a:pt x="242" y="203"/>
                      <a:pt x="240" y="199"/>
                    </a:cubicBezTo>
                    <a:cubicBezTo>
                      <a:pt x="365" y="144"/>
                      <a:pt x="365" y="144"/>
                      <a:pt x="365" y="144"/>
                    </a:cubicBezTo>
                    <a:cubicBezTo>
                      <a:pt x="376" y="171"/>
                      <a:pt x="380" y="199"/>
                      <a:pt x="377" y="226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4" name="Freeform 12"/>
              <p:cNvSpPr>
                <a:spLocks noEditPoints="1"/>
              </p:cNvSpPr>
              <p:nvPr/>
            </p:nvSpPr>
            <p:spPr bwMode="auto">
              <a:xfrm>
                <a:off x="8782050" y="1476375"/>
                <a:ext cx="358775" cy="358775"/>
              </a:xfrm>
              <a:custGeom>
                <a:avLst/>
                <a:gdLst>
                  <a:gd name="T0" fmla="*/ 111 w 199"/>
                  <a:gd name="T1" fmla="*/ 198 h 199"/>
                  <a:gd name="T2" fmla="*/ 119 w 199"/>
                  <a:gd name="T3" fmla="*/ 182 h 199"/>
                  <a:gd name="T4" fmla="*/ 139 w 199"/>
                  <a:gd name="T5" fmla="*/ 191 h 199"/>
                  <a:gd name="T6" fmla="*/ 142 w 199"/>
                  <a:gd name="T7" fmla="*/ 173 h 199"/>
                  <a:gd name="T8" fmla="*/ 163 w 199"/>
                  <a:gd name="T9" fmla="*/ 176 h 199"/>
                  <a:gd name="T10" fmla="*/ 161 w 199"/>
                  <a:gd name="T11" fmla="*/ 159 h 199"/>
                  <a:gd name="T12" fmla="*/ 182 w 199"/>
                  <a:gd name="T13" fmla="*/ 155 h 199"/>
                  <a:gd name="T14" fmla="*/ 175 w 199"/>
                  <a:gd name="T15" fmla="*/ 139 h 199"/>
                  <a:gd name="T16" fmla="*/ 194 w 199"/>
                  <a:gd name="T17" fmla="*/ 130 h 199"/>
                  <a:gd name="T18" fmla="*/ 183 w 199"/>
                  <a:gd name="T19" fmla="*/ 116 h 199"/>
                  <a:gd name="T20" fmla="*/ 199 w 199"/>
                  <a:gd name="T21" fmla="*/ 102 h 199"/>
                  <a:gd name="T22" fmla="*/ 184 w 199"/>
                  <a:gd name="T23" fmla="*/ 92 h 199"/>
                  <a:gd name="T24" fmla="*/ 196 w 199"/>
                  <a:gd name="T25" fmla="*/ 73 h 199"/>
                  <a:gd name="T26" fmla="*/ 179 w 199"/>
                  <a:gd name="T27" fmla="*/ 68 h 199"/>
                  <a:gd name="T28" fmla="*/ 191 w 199"/>
                  <a:gd name="T29" fmla="*/ 59 h 199"/>
                  <a:gd name="T30" fmla="*/ 171 w 199"/>
                  <a:gd name="T31" fmla="*/ 53 h 199"/>
                  <a:gd name="T32" fmla="*/ 176 w 199"/>
                  <a:gd name="T33" fmla="*/ 36 h 199"/>
                  <a:gd name="T34" fmla="*/ 155 w 199"/>
                  <a:gd name="T35" fmla="*/ 34 h 199"/>
                  <a:gd name="T36" fmla="*/ 155 w 199"/>
                  <a:gd name="T37" fmla="*/ 17 h 199"/>
                  <a:gd name="T38" fmla="*/ 134 w 199"/>
                  <a:gd name="T39" fmla="*/ 22 h 199"/>
                  <a:gd name="T40" fmla="*/ 130 w 199"/>
                  <a:gd name="T41" fmla="*/ 4 h 199"/>
                  <a:gd name="T42" fmla="*/ 111 w 199"/>
                  <a:gd name="T43" fmla="*/ 15 h 199"/>
                  <a:gd name="T44" fmla="*/ 102 w 199"/>
                  <a:gd name="T45" fmla="*/ 0 h 199"/>
                  <a:gd name="T46" fmla="*/ 86 w 199"/>
                  <a:gd name="T47" fmla="*/ 15 h 199"/>
                  <a:gd name="T48" fmla="*/ 73 w 199"/>
                  <a:gd name="T49" fmla="*/ 3 h 199"/>
                  <a:gd name="T50" fmla="*/ 63 w 199"/>
                  <a:gd name="T51" fmla="*/ 22 h 199"/>
                  <a:gd name="T52" fmla="*/ 47 w 199"/>
                  <a:gd name="T53" fmla="*/ 14 h 199"/>
                  <a:gd name="T54" fmla="*/ 43 w 199"/>
                  <a:gd name="T55" fmla="*/ 36 h 199"/>
                  <a:gd name="T56" fmla="*/ 25 w 199"/>
                  <a:gd name="T57" fmla="*/ 32 h 199"/>
                  <a:gd name="T58" fmla="*/ 27 w 199"/>
                  <a:gd name="T59" fmla="*/ 54 h 199"/>
                  <a:gd name="T60" fmla="*/ 10 w 199"/>
                  <a:gd name="T61" fmla="*/ 56 h 199"/>
                  <a:gd name="T62" fmla="*/ 17 w 199"/>
                  <a:gd name="T63" fmla="*/ 76 h 199"/>
                  <a:gd name="T64" fmla="*/ 1 w 199"/>
                  <a:gd name="T65" fmla="*/ 83 h 199"/>
                  <a:gd name="T66" fmla="*/ 14 w 199"/>
                  <a:gd name="T67" fmla="*/ 100 h 199"/>
                  <a:gd name="T68" fmla="*/ 0 w 199"/>
                  <a:gd name="T69" fmla="*/ 111 h 199"/>
                  <a:gd name="T70" fmla="*/ 18 w 199"/>
                  <a:gd name="T71" fmla="*/ 124 h 199"/>
                  <a:gd name="T72" fmla="*/ 8 w 199"/>
                  <a:gd name="T73" fmla="*/ 139 h 199"/>
                  <a:gd name="T74" fmla="*/ 14 w 199"/>
                  <a:gd name="T75" fmla="*/ 151 h 199"/>
                  <a:gd name="T76" fmla="*/ 32 w 199"/>
                  <a:gd name="T77" fmla="*/ 152 h 199"/>
                  <a:gd name="T78" fmla="*/ 32 w 199"/>
                  <a:gd name="T79" fmla="*/ 173 h 199"/>
                  <a:gd name="T80" fmla="*/ 50 w 199"/>
                  <a:gd name="T81" fmla="*/ 168 h 199"/>
                  <a:gd name="T82" fmla="*/ 56 w 199"/>
                  <a:gd name="T83" fmla="*/ 189 h 199"/>
                  <a:gd name="T84" fmla="*/ 71 w 199"/>
                  <a:gd name="T85" fmla="*/ 180 h 199"/>
                  <a:gd name="T86" fmla="*/ 83 w 199"/>
                  <a:gd name="T87" fmla="*/ 198 h 199"/>
                  <a:gd name="T88" fmla="*/ 95 w 199"/>
                  <a:gd name="T89" fmla="*/ 184 h 199"/>
                  <a:gd name="T90" fmla="*/ 32 w 199"/>
                  <a:gd name="T91" fmla="*/ 129 h 199"/>
                  <a:gd name="T92" fmla="*/ 167 w 199"/>
                  <a:gd name="T93" fmla="*/ 70 h 199"/>
                  <a:gd name="T94" fmla="*/ 32 w 199"/>
                  <a:gd name="T95" fmla="*/ 12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9" h="199">
                    <a:moveTo>
                      <a:pt x="97" y="199"/>
                    </a:moveTo>
                    <a:cubicBezTo>
                      <a:pt x="102" y="199"/>
                      <a:pt x="107" y="199"/>
                      <a:pt x="111" y="198"/>
                    </a:cubicBezTo>
                    <a:cubicBezTo>
                      <a:pt x="112" y="184"/>
                      <a:pt x="112" y="184"/>
                      <a:pt x="112" y="184"/>
                    </a:cubicBezTo>
                    <a:cubicBezTo>
                      <a:pt x="115" y="183"/>
                      <a:pt x="117" y="183"/>
                      <a:pt x="119" y="182"/>
                    </a:cubicBezTo>
                    <a:cubicBezTo>
                      <a:pt x="125" y="196"/>
                      <a:pt x="125" y="196"/>
                      <a:pt x="125" y="196"/>
                    </a:cubicBezTo>
                    <a:cubicBezTo>
                      <a:pt x="130" y="194"/>
                      <a:pt x="134" y="193"/>
                      <a:pt x="139" y="191"/>
                    </a:cubicBezTo>
                    <a:cubicBezTo>
                      <a:pt x="136" y="176"/>
                      <a:pt x="136" y="176"/>
                      <a:pt x="136" y="176"/>
                    </a:cubicBezTo>
                    <a:cubicBezTo>
                      <a:pt x="138" y="176"/>
                      <a:pt x="140" y="174"/>
                      <a:pt x="142" y="173"/>
                    </a:cubicBezTo>
                    <a:cubicBezTo>
                      <a:pt x="152" y="184"/>
                      <a:pt x="152" y="184"/>
                      <a:pt x="152" y="184"/>
                    </a:cubicBezTo>
                    <a:cubicBezTo>
                      <a:pt x="156" y="182"/>
                      <a:pt x="159" y="179"/>
                      <a:pt x="163" y="176"/>
                    </a:cubicBezTo>
                    <a:cubicBezTo>
                      <a:pt x="156" y="163"/>
                      <a:pt x="156" y="163"/>
                      <a:pt x="156" y="163"/>
                    </a:cubicBezTo>
                    <a:cubicBezTo>
                      <a:pt x="158" y="162"/>
                      <a:pt x="159" y="160"/>
                      <a:pt x="161" y="159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7" y="163"/>
                      <a:pt x="179" y="159"/>
                      <a:pt x="182" y="15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3"/>
                      <a:pt x="174" y="141"/>
                      <a:pt x="175" y="139"/>
                    </a:cubicBezTo>
                    <a:cubicBezTo>
                      <a:pt x="189" y="143"/>
                      <a:pt x="189" y="143"/>
                      <a:pt x="189" y="143"/>
                    </a:cubicBezTo>
                    <a:cubicBezTo>
                      <a:pt x="191" y="138"/>
                      <a:pt x="193" y="134"/>
                      <a:pt x="194" y="130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2" y="120"/>
                      <a:pt x="183" y="118"/>
                      <a:pt x="183" y="116"/>
                    </a:cubicBezTo>
                    <a:cubicBezTo>
                      <a:pt x="198" y="116"/>
                      <a:pt x="198" y="116"/>
                      <a:pt x="198" y="116"/>
                    </a:cubicBezTo>
                    <a:cubicBezTo>
                      <a:pt x="199" y="111"/>
                      <a:pt x="199" y="106"/>
                      <a:pt x="199" y="102"/>
                    </a:cubicBezTo>
                    <a:cubicBezTo>
                      <a:pt x="185" y="98"/>
                      <a:pt x="185" y="98"/>
                      <a:pt x="185" y="98"/>
                    </a:cubicBezTo>
                    <a:cubicBezTo>
                      <a:pt x="185" y="96"/>
                      <a:pt x="184" y="94"/>
                      <a:pt x="184" y="92"/>
                    </a:cubicBezTo>
                    <a:cubicBezTo>
                      <a:pt x="198" y="87"/>
                      <a:pt x="198" y="87"/>
                      <a:pt x="198" y="87"/>
                    </a:cubicBezTo>
                    <a:cubicBezTo>
                      <a:pt x="198" y="83"/>
                      <a:pt x="197" y="78"/>
                      <a:pt x="196" y="73"/>
                    </a:cubicBezTo>
                    <a:cubicBezTo>
                      <a:pt x="181" y="75"/>
                      <a:pt x="181" y="75"/>
                      <a:pt x="181" y="75"/>
                    </a:cubicBezTo>
                    <a:cubicBezTo>
                      <a:pt x="180" y="72"/>
                      <a:pt x="180" y="70"/>
                      <a:pt x="179" y="68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191" y="60"/>
                      <a:pt x="191" y="60"/>
                      <a:pt x="191" y="59"/>
                    </a:cubicBezTo>
                    <a:cubicBezTo>
                      <a:pt x="189" y="55"/>
                      <a:pt x="187" y="51"/>
                      <a:pt x="185" y="47"/>
                    </a:cubicBezTo>
                    <a:cubicBezTo>
                      <a:pt x="171" y="53"/>
                      <a:pt x="171" y="53"/>
                      <a:pt x="171" y="53"/>
                    </a:cubicBezTo>
                    <a:cubicBezTo>
                      <a:pt x="169" y="51"/>
                      <a:pt x="168" y="49"/>
                      <a:pt x="167" y="47"/>
                    </a:cubicBezTo>
                    <a:cubicBezTo>
                      <a:pt x="176" y="36"/>
                      <a:pt x="176" y="36"/>
                      <a:pt x="176" y="36"/>
                    </a:cubicBezTo>
                    <a:cubicBezTo>
                      <a:pt x="173" y="32"/>
                      <a:pt x="170" y="29"/>
                      <a:pt x="166" y="25"/>
                    </a:cubicBezTo>
                    <a:cubicBezTo>
                      <a:pt x="155" y="34"/>
                      <a:pt x="155" y="34"/>
                      <a:pt x="155" y="34"/>
                    </a:cubicBezTo>
                    <a:cubicBezTo>
                      <a:pt x="153" y="33"/>
                      <a:pt x="151" y="32"/>
                      <a:pt x="149" y="30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1" y="14"/>
                      <a:pt x="147" y="12"/>
                      <a:pt x="143" y="10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132" y="21"/>
                      <a:pt x="130" y="20"/>
                      <a:pt x="128" y="19"/>
                    </a:cubicBezTo>
                    <a:cubicBezTo>
                      <a:pt x="130" y="4"/>
                      <a:pt x="130" y="4"/>
                      <a:pt x="130" y="4"/>
                    </a:cubicBezTo>
                    <a:cubicBezTo>
                      <a:pt x="125" y="3"/>
                      <a:pt x="120" y="2"/>
                      <a:pt x="116" y="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08" y="15"/>
                      <a:pt x="106" y="14"/>
                      <a:pt x="104" y="14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97" y="0"/>
                      <a:pt x="92" y="0"/>
                      <a:pt x="87" y="0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4" y="15"/>
                      <a:pt x="82" y="16"/>
                      <a:pt x="80" y="16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69" y="4"/>
                      <a:pt x="64" y="6"/>
                      <a:pt x="60" y="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23"/>
                      <a:pt x="59" y="24"/>
                      <a:pt x="57" y="25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3" y="17"/>
                      <a:pt x="39" y="20"/>
                      <a:pt x="36" y="2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1" y="37"/>
                      <a:pt x="40" y="39"/>
                      <a:pt x="38" y="40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2" y="36"/>
                      <a:pt x="19" y="40"/>
                      <a:pt x="17" y="4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6"/>
                      <a:pt x="25" y="58"/>
                      <a:pt x="24" y="60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8" y="60"/>
                      <a:pt x="6" y="65"/>
                      <a:pt x="4" y="69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6" y="80"/>
                      <a:pt x="16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8"/>
                      <a:pt x="0" y="92"/>
                      <a:pt x="0" y="97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2"/>
                      <a:pt x="14" y="105"/>
                      <a:pt x="15" y="107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" y="116"/>
                      <a:pt x="2" y="121"/>
                      <a:pt x="3" y="125"/>
                    </a:cubicBezTo>
                    <a:cubicBezTo>
                      <a:pt x="18" y="124"/>
                      <a:pt x="18" y="124"/>
                      <a:pt x="18" y="124"/>
                    </a:cubicBezTo>
                    <a:cubicBezTo>
                      <a:pt x="19" y="126"/>
                      <a:pt x="19" y="128"/>
                      <a:pt x="20" y="13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10" y="144"/>
                      <a:pt x="12" y="148"/>
                      <a:pt x="14" y="15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9" y="148"/>
                      <a:pt x="31" y="150"/>
                      <a:pt x="32" y="152"/>
                    </a:cubicBezTo>
                    <a:cubicBezTo>
                      <a:pt x="23" y="163"/>
                      <a:pt x="23" y="163"/>
                      <a:pt x="23" y="163"/>
                    </a:cubicBezTo>
                    <a:cubicBezTo>
                      <a:pt x="26" y="167"/>
                      <a:pt x="29" y="170"/>
                      <a:pt x="32" y="173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6" y="166"/>
                      <a:pt x="48" y="167"/>
                      <a:pt x="50" y="168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48" y="185"/>
                      <a:pt x="52" y="187"/>
                      <a:pt x="56" y="189"/>
                    </a:cubicBezTo>
                    <a:cubicBezTo>
                      <a:pt x="65" y="177"/>
                      <a:pt x="65" y="177"/>
                      <a:pt x="65" y="177"/>
                    </a:cubicBezTo>
                    <a:cubicBezTo>
                      <a:pt x="67" y="178"/>
                      <a:pt x="69" y="179"/>
                      <a:pt x="71" y="180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4" y="196"/>
                      <a:pt x="78" y="197"/>
                      <a:pt x="83" y="198"/>
                    </a:cubicBezTo>
                    <a:cubicBezTo>
                      <a:pt x="88" y="184"/>
                      <a:pt x="88" y="184"/>
                      <a:pt x="88" y="184"/>
                    </a:cubicBezTo>
                    <a:cubicBezTo>
                      <a:pt x="90" y="184"/>
                      <a:pt x="93" y="184"/>
                      <a:pt x="95" y="184"/>
                    </a:cubicBezTo>
                    <a:lnTo>
                      <a:pt x="97" y="199"/>
                    </a:lnTo>
                    <a:close/>
                    <a:moveTo>
                      <a:pt x="32" y="129"/>
                    </a:moveTo>
                    <a:cubicBezTo>
                      <a:pt x="16" y="92"/>
                      <a:pt x="33" y="48"/>
                      <a:pt x="70" y="32"/>
                    </a:cubicBezTo>
                    <a:cubicBezTo>
                      <a:pt x="107" y="16"/>
                      <a:pt x="151" y="33"/>
                      <a:pt x="167" y="70"/>
                    </a:cubicBezTo>
                    <a:cubicBezTo>
                      <a:pt x="183" y="107"/>
                      <a:pt x="166" y="150"/>
                      <a:pt x="129" y="167"/>
                    </a:cubicBezTo>
                    <a:cubicBezTo>
                      <a:pt x="92" y="183"/>
                      <a:pt x="48" y="166"/>
                      <a:pt x="32" y="129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5" name="Freeform 13"/>
              <p:cNvSpPr>
                <a:spLocks noEditPoints="1"/>
              </p:cNvSpPr>
              <p:nvPr/>
            </p:nvSpPr>
            <p:spPr bwMode="auto">
              <a:xfrm>
                <a:off x="8816975" y="1509713"/>
                <a:ext cx="288925" cy="290513"/>
              </a:xfrm>
              <a:custGeom>
                <a:avLst/>
                <a:gdLst>
                  <a:gd name="T0" fmla="*/ 145 w 161"/>
                  <a:gd name="T1" fmla="*/ 52 h 161"/>
                  <a:gd name="T2" fmla="*/ 52 w 161"/>
                  <a:gd name="T3" fmla="*/ 15 h 161"/>
                  <a:gd name="T4" fmla="*/ 16 w 161"/>
                  <a:gd name="T5" fmla="*/ 109 h 161"/>
                  <a:gd name="T6" fmla="*/ 109 w 161"/>
                  <a:gd name="T7" fmla="*/ 145 h 161"/>
                  <a:gd name="T8" fmla="*/ 145 w 161"/>
                  <a:gd name="T9" fmla="*/ 52 h 161"/>
                  <a:gd name="T10" fmla="*/ 25 w 161"/>
                  <a:gd name="T11" fmla="*/ 104 h 161"/>
                  <a:gd name="T12" fmla="*/ 56 w 161"/>
                  <a:gd name="T13" fmla="*/ 25 h 161"/>
                  <a:gd name="T14" fmla="*/ 135 w 161"/>
                  <a:gd name="T15" fmla="*/ 56 h 161"/>
                  <a:gd name="T16" fmla="*/ 105 w 161"/>
                  <a:gd name="T17" fmla="*/ 135 h 161"/>
                  <a:gd name="T18" fmla="*/ 25 w 161"/>
                  <a:gd name="T19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161">
                    <a:moveTo>
                      <a:pt x="145" y="52"/>
                    </a:moveTo>
                    <a:cubicBezTo>
                      <a:pt x="130" y="16"/>
                      <a:pt x="88" y="0"/>
                      <a:pt x="52" y="15"/>
                    </a:cubicBezTo>
                    <a:cubicBezTo>
                      <a:pt x="16" y="31"/>
                      <a:pt x="0" y="73"/>
                      <a:pt x="16" y="109"/>
                    </a:cubicBezTo>
                    <a:cubicBezTo>
                      <a:pt x="31" y="145"/>
                      <a:pt x="73" y="161"/>
                      <a:pt x="109" y="145"/>
                    </a:cubicBezTo>
                    <a:cubicBezTo>
                      <a:pt x="145" y="130"/>
                      <a:pt x="161" y="88"/>
                      <a:pt x="145" y="52"/>
                    </a:cubicBezTo>
                    <a:close/>
                    <a:moveTo>
                      <a:pt x="25" y="104"/>
                    </a:moveTo>
                    <a:cubicBezTo>
                      <a:pt x="12" y="74"/>
                      <a:pt x="26" y="39"/>
                      <a:pt x="56" y="25"/>
                    </a:cubicBezTo>
                    <a:cubicBezTo>
                      <a:pt x="87" y="12"/>
                      <a:pt x="122" y="26"/>
                      <a:pt x="135" y="56"/>
                    </a:cubicBezTo>
                    <a:cubicBezTo>
                      <a:pt x="149" y="87"/>
                      <a:pt x="135" y="122"/>
                      <a:pt x="105" y="135"/>
                    </a:cubicBezTo>
                    <a:cubicBezTo>
                      <a:pt x="74" y="149"/>
                      <a:pt x="39" y="135"/>
                      <a:pt x="25" y="104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6" name="Freeform 14"/>
              <p:cNvSpPr>
                <a:spLocks noEditPoints="1"/>
              </p:cNvSpPr>
              <p:nvPr/>
            </p:nvSpPr>
            <p:spPr bwMode="auto">
              <a:xfrm>
                <a:off x="8947150" y="1803400"/>
                <a:ext cx="417513" cy="415925"/>
              </a:xfrm>
              <a:custGeom>
                <a:avLst/>
                <a:gdLst>
                  <a:gd name="T0" fmla="*/ 91 w 231"/>
                  <a:gd name="T1" fmla="*/ 214 h 231"/>
                  <a:gd name="T2" fmla="*/ 102 w 231"/>
                  <a:gd name="T3" fmla="*/ 216 h 231"/>
                  <a:gd name="T4" fmla="*/ 116 w 231"/>
                  <a:gd name="T5" fmla="*/ 231 h 231"/>
                  <a:gd name="T6" fmla="*/ 127 w 231"/>
                  <a:gd name="T7" fmla="*/ 217 h 231"/>
                  <a:gd name="T8" fmla="*/ 139 w 231"/>
                  <a:gd name="T9" fmla="*/ 215 h 231"/>
                  <a:gd name="T10" fmla="*/ 160 w 231"/>
                  <a:gd name="T11" fmla="*/ 223 h 231"/>
                  <a:gd name="T12" fmla="*/ 170 w 231"/>
                  <a:gd name="T13" fmla="*/ 218 h 231"/>
                  <a:gd name="T14" fmla="*/ 177 w 231"/>
                  <a:gd name="T15" fmla="*/ 196 h 231"/>
                  <a:gd name="T16" fmla="*/ 186 w 231"/>
                  <a:gd name="T17" fmla="*/ 189 h 231"/>
                  <a:gd name="T18" fmla="*/ 208 w 231"/>
                  <a:gd name="T19" fmla="*/ 185 h 231"/>
                  <a:gd name="T20" fmla="*/ 215 w 231"/>
                  <a:gd name="T21" fmla="*/ 175 h 231"/>
                  <a:gd name="T22" fmla="*/ 210 w 231"/>
                  <a:gd name="T23" fmla="*/ 153 h 231"/>
                  <a:gd name="T24" fmla="*/ 214 w 231"/>
                  <a:gd name="T25" fmla="*/ 142 h 231"/>
                  <a:gd name="T26" fmla="*/ 231 w 231"/>
                  <a:gd name="T27" fmla="*/ 127 h 231"/>
                  <a:gd name="T28" fmla="*/ 231 w 231"/>
                  <a:gd name="T29" fmla="*/ 116 h 231"/>
                  <a:gd name="T30" fmla="*/ 216 w 231"/>
                  <a:gd name="T31" fmla="*/ 99 h 231"/>
                  <a:gd name="T32" fmla="*/ 213 w 231"/>
                  <a:gd name="T33" fmla="*/ 88 h 231"/>
                  <a:gd name="T34" fmla="*/ 220 w 231"/>
                  <a:gd name="T35" fmla="*/ 67 h 231"/>
                  <a:gd name="T36" fmla="*/ 215 w 231"/>
                  <a:gd name="T37" fmla="*/ 56 h 231"/>
                  <a:gd name="T38" fmla="*/ 193 w 231"/>
                  <a:gd name="T39" fmla="*/ 50 h 231"/>
                  <a:gd name="T40" fmla="*/ 185 w 231"/>
                  <a:gd name="T41" fmla="*/ 42 h 231"/>
                  <a:gd name="T42" fmla="*/ 180 w 231"/>
                  <a:gd name="T43" fmla="*/ 20 h 231"/>
                  <a:gd name="T44" fmla="*/ 170 w 231"/>
                  <a:gd name="T45" fmla="*/ 14 h 231"/>
                  <a:gd name="T46" fmla="*/ 149 w 231"/>
                  <a:gd name="T47" fmla="*/ 20 h 231"/>
                  <a:gd name="T48" fmla="*/ 138 w 231"/>
                  <a:gd name="T49" fmla="*/ 17 h 231"/>
                  <a:gd name="T50" fmla="*/ 122 w 231"/>
                  <a:gd name="T51" fmla="*/ 0 h 231"/>
                  <a:gd name="T52" fmla="*/ 113 w 231"/>
                  <a:gd name="T53" fmla="*/ 14 h 231"/>
                  <a:gd name="T54" fmla="*/ 101 w 231"/>
                  <a:gd name="T55" fmla="*/ 15 h 231"/>
                  <a:gd name="T56" fmla="*/ 81 w 231"/>
                  <a:gd name="T57" fmla="*/ 5 h 231"/>
                  <a:gd name="T58" fmla="*/ 70 w 231"/>
                  <a:gd name="T59" fmla="*/ 9 h 231"/>
                  <a:gd name="T60" fmla="*/ 61 w 231"/>
                  <a:gd name="T61" fmla="*/ 30 h 231"/>
                  <a:gd name="T62" fmla="*/ 52 w 231"/>
                  <a:gd name="T63" fmla="*/ 37 h 231"/>
                  <a:gd name="T64" fmla="*/ 30 w 231"/>
                  <a:gd name="T65" fmla="*/ 38 h 231"/>
                  <a:gd name="T66" fmla="*/ 22 w 231"/>
                  <a:gd name="T67" fmla="*/ 47 h 231"/>
                  <a:gd name="T68" fmla="*/ 25 w 231"/>
                  <a:gd name="T69" fmla="*/ 70 h 231"/>
                  <a:gd name="T70" fmla="*/ 20 w 231"/>
                  <a:gd name="T71" fmla="*/ 80 h 231"/>
                  <a:gd name="T72" fmla="*/ 2 w 231"/>
                  <a:gd name="T73" fmla="*/ 93 h 231"/>
                  <a:gd name="T74" fmla="*/ 0 w 231"/>
                  <a:gd name="T75" fmla="*/ 105 h 231"/>
                  <a:gd name="T76" fmla="*/ 14 w 231"/>
                  <a:gd name="T77" fmla="*/ 123 h 231"/>
                  <a:gd name="T78" fmla="*/ 16 w 231"/>
                  <a:gd name="T79" fmla="*/ 134 h 231"/>
                  <a:gd name="T80" fmla="*/ 7 w 231"/>
                  <a:gd name="T81" fmla="*/ 155 h 231"/>
                  <a:gd name="T82" fmla="*/ 11 w 231"/>
                  <a:gd name="T83" fmla="*/ 166 h 231"/>
                  <a:gd name="T84" fmla="*/ 32 w 231"/>
                  <a:gd name="T85" fmla="*/ 174 h 231"/>
                  <a:gd name="T86" fmla="*/ 39 w 231"/>
                  <a:gd name="T87" fmla="*/ 183 h 231"/>
                  <a:gd name="T88" fmla="*/ 42 w 231"/>
                  <a:gd name="T89" fmla="*/ 205 h 231"/>
                  <a:gd name="T90" fmla="*/ 52 w 231"/>
                  <a:gd name="T91" fmla="*/ 212 h 231"/>
                  <a:gd name="T92" fmla="*/ 74 w 231"/>
                  <a:gd name="T93" fmla="*/ 208 h 231"/>
                  <a:gd name="T94" fmla="*/ 176 w 231"/>
                  <a:gd name="T95" fmla="*/ 87 h 231"/>
                  <a:gd name="T96" fmla="*/ 147 w 231"/>
                  <a:gd name="T97" fmla="*/ 116 h 231"/>
                  <a:gd name="T98" fmla="*/ 144 w 231"/>
                  <a:gd name="T99" fmla="*/ 55 h 231"/>
                  <a:gd name="T100" fmla="*/ 116 w 231"/>
                  <a:gd name="T101" fmla="*/ 26 h 231"/>
                  <a:gd name="T102" fmla="*/ 103 w 231"/>
                  <a:gd name="T103" fmla="*/ 116 h 231"/>
                  <a:gd name="T104" fmla="*/ 116 w 231"/>
                  <a:gd name="T105" fmla="*/ 148 h 231"/>
                  <a:gd name="T106" fmla="*/ 87 w 231"/>
                  <a:gd name="T107" fmla="*/ 176 h 231"/>
                  <a:gd name="T108" fmla="*/ 26 w 231"/>
                  <a:gd name="T109" fmla="*/ 116 h 231"/>
                  <a:gd name="T110" fmla="*/ 55 w 231"/>
                  <a:gd name="T111" fmla="*/ 14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1" h="231">
                    <a:moveTo>
                      <a:pt x="78" y="225"/>
                    </a:moveTo>
                    <a:cubicBezTo>
                      <a:pt x="84" y="212"/>
                      <a:pt x="84" y="212"/>
                      <a:pt x="84" y="212"/>
                    </a:cubicBezTo>
                    <a:cubicBezTo>
                      <a:pt x="87" y="213"/>
                      <a:pt x="89" y="214"/>
                      <a:pt x="91" y="214"/>
                    </a:cubicBezTo>
                    <a:cubicBezTo>
                      <a:pt x="90" y="229"/>
                      <a:pt x="90" y="229"/>
                      <a:pt x="90" y="229"/>
                    </a:cubicBezTo>
                    <a:cubicBezTo>
                      <a:pt x="92" y="229"/>
                      <a:pt x="95" y="230"/>
                      <a:pt x="98" y="230"/>
                    </a:cubicBezTo>
                    <a:cubicBezTo>
                      <a:pt x="102" y="216"/>
                      <a:pt x="102" y="216"/>
                      <a:pt x="102" y="216"/>
                    </a:cubicBezTo>
                    <a:cubicBezTo>
                      <a:pt x="104" y="217"/>
                      <a:pt x="107" y="217"/>
                      <a:pt x="109" y="217"/>
                    </a:cubicBezTo>
                    <a:cubicBezTo>
                      <a:pt x="110" y="231"/>
                      <a:pt x="110" y="231"/>
                      <a:pt x="110" y="231"/>
                    </a:cubicBezTo>
                    <a:cubicBezTo>
                      <a:pt x="112" y="231"/>
                      <a:pt x="114" y="231"/>
                      <a:pt x="116" y="231"/>
                    </a:cubicBezTo>
                    <a:cubicBezTo>
                      <a:pt x="117" y="231"/>
                      <a:pt x="118" y="231"/>
                      <a:pt x="119" y="231"/>
                    </a:cubicBezTo>
                    <a:cubicBezTo>
                      <a:pt x="120" y="217"/>
                      <a:pt x="120" y="217"/>
                      <a:pt x="120" y="217"/>
                    </a:cubicBezTo>
                    <a:cubicBezTo>
                      <a:pt x="123" y="217"/>
                      <a:pt x="125" y="217"/>
                      <a:pt x="127" y="217"/>
                    </a:cubicBezTo>
                    <a:cubicBezTo>
                      <a:pt x="131" y="230"/>
                      <a:pt x="131" y="230"/>
                      <a:pt x="131" y="230"/>
                    </a:cubicBezTo>
                    <a:cubicBezTo>
                      <a:pt x="134" y="230"/>
                      <a:pt x="137" y="230"/>
                      <a:pt x="140" y="229"/>
                    </a:cubicBezTo>
                    <a:cubicBezTo>
                      <a:pt x="139" y="215"/>
                      <a:pt x="139" y="215"/>
                      <a:pt x="139" y="215"/>
                    </a:cubicBezTo>
                    <a:cubicBezTo>
                      <a:pt x="141" y="214"/>
                      <a:pt x="143" y="214"/>
                      <a:pt x="145" y="213"/>
                    </a:cubicBezTo>
                    <a:cubicBezTo>
                      <a:pt x="151" y="226"/>
                      <a:pt x="151" y="226"/>
                      <a:pt x="151" y="226"/>
                    </a:cubicBezTo>
                    <a:cubicBezTo>
                      <a:pt x="154" y="225"/>
                      <a:pt x="157" y="224"/>
                      <a:pt x="160" y="223"/>
                    </a:cubicBezTo>
                    <a:cubicBezTo>
                      <a:pt x="156" y="209"/>
                      <a:pt x="156" y="209"/>
                      <a:pt x="156" y="209"/>
                    </a:cubicBezTo>
                    <a:cubicBezTo>
                      <a:pt x="158" y="208"/>
                      <a:pt x="160" y="207"/>
                      <a:pt x="162" y="206"/>
                    </a:cubicBezTo>
                    <a:cubicBezTo>
                      <a:pt x="170" y="218"/>
                      <a:pt x="170" y="218"/>
                      <a:pt x="170" y="218"/>
                    </a:cubicBezTo>
                    <a:cubicBezTo>
                      <a:pt x="173" y="216"/>
                      <a:pt x="176" y="215"/>
                      <a:pt x="178" y="213"/>
                    </a:cubicBezTo>
                    <a:cubicBezTo>
                      <a:pt x="172" y="200"/>
                      <a:pt x="172" y="200"/>
                      <a:pt x="172" y="200"/>
                    </a:cubicBezTo>
                    <a:cubicBezTo>
                      <a:pt x="174" y="199"/>
                      <a:pt x="176" y="198"/>
                      <a:pt x="177" y="196"/>
                    </a:cubicBezTo>
                    <a:cubicBezTo>
                      <a:pt x="188" y="206"/>
                      <a:pt x="188" y="206"/>
                      <a:pt x="188" y="206"/>
                    </a:cubicBezTo>
                    <a:cubicBezTo>
                      <a:pt x="190" y="204"/>
                      <a:pt x="192" y="202"/>
                      <a:pt x="194" y="200"/>
                    </a:cubicBezTo>
                    <a:cubicBezTo>
                      <a:pt x="186" y="189"/>
                      <a:pt x="186" y="189"/>
                      <a:pt x="186" y="189"/>
                    </a:cubicBezTo>
                    <a:cubicBezTo>
                      <a:pt x="188" y="187"/>
                      <a:pt x="189" y="186"/>
                      <a:pt x="191" y="184"/>
                    </a:cubicBezTo>
                    <a:cubicBezTo>
                      <a:pt x="203" y="192"/>
                      <a:pt x="203" y="192"/>
                      <a:pt x="203" y="192"/>
                    </a:cubicBezTo>
                    <a:cubicBezTo>
                      <a:pt x="205" y="190"/>
                      <a:pt x="207" y="187"/>
                      <a:pt x="208" y="185"/>
                    </a:cubicBezTo>
                    <a:cubicBezTo>
                      <a:pt x="198" y="175"/>
                      <a:pt x="198" y="175"/>
                      <a:pt x="198" y="175"/>
                    </a:cubicBezTo>
                    <a:cubicBezTo>
                      <a:pt x="199" y="173"/>
                      <a:pt x="201" y="171"/>
                      <a:pt x="202" y="169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3"/>
                      <a:pt x="218" y="170"/>
                      <a:pt x="219" y="167"/>
                    </a:cubicBezTo>
                    <a:cubicBezTo>
                      <a:pt x="207" y="159"/>
                      <a:pt x="207" y="159"/>
                      <a:pt x="207" y="159"/>
                    </a:cubicBezTo>
                    <a:cubicBezTo>
                      <a:pt x="208" y="157"/>
                      <a:pt x="209" y="155"/>
                      <a:pt x="210" y="153"/>
                    </a:cubicBezTo>
                    <a:cubicBezTo>
                      <a:pt x="224" y="156"/>
                      <a:pt x="224" y="156"/>
                      <a:pt x="224" y="156"/>
                    </a:cubicBezTo>
                    <a:cubicBezTo>
                      <a:pt x="225" y="154"/>
                      <a:pt x="226" y="151"/>
                      <a:pt x="227" y="148"/>
                    </a:cubicBezTo>
                    <a:cubicBezTo>
                      <a:pt x="214" y="142"/>
                      <a:pt x="214" y="142"/>
                      <a:pt x="214" y="142"/>
                    </a:cubicBezTo>
                    <a:cubicBezTo>
                      <a:pt x="214" y="140"/>
                      <a:pt x="215" y="138"/>
                      <a:pt x="215" y="136"/>
                    </a:cubicBezTo>
                    <a:cubicBezTo>
                      <a:pt x="229" y="136"/>
                      <a:pt x="229" y="136"/>
                      <a:pt x="229" y="136"/>
                    </a:cubicBezTo>
                    <a:cubicBezTo>
                      <a:pt x="230" y="133"/>
                      <a:pt x="230" y="130"/>
                      <a:pt x="231" y="127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217" y="122"/>
                      <a:pt x="217" y="120"/>
                      <a:pt x="217" y="117"/>
                    </a:cubicBezTo>
                    <a:cubicBezTo>
                      <a:pt x="231" y="116"/>
                      <a:pt x="231" y="116"/>
                      <a:pt x="231" y="116"/>
                    </a:cubicBezTo>
                    <a:cubicBezTo>
                      <a:pt x="231" y="113"/>
                      <a:pt x="231" y="110"/>
                      <a:pt x="231" y="107"/>
                    </a:cubicBezTo>
                    <a:cubicBezTo>
                      <a:pt x="217" y="106"/>
                      <a:pt x="217" y="106"/>
                      <a:pt x="217" y="106"/>
                    </a:cubicBezTo>
                    <a:cubicBezTo>
                      <a:pt x="216" y="104"/>
                      <a:pt x="216" y="102"/>
                      <a:pt x="216" y="99"/>
                    </a:cubicBezTo>
                    <a:cubicBezTo>
                      <a:pt x="229" y="95"/>
                      <a:pt x="229" y="95"/>
                      <a:pt x="229" y="95"/>
                    </a:cubicBezTo>
                    <a:cubicBezTo>
                      <a:pt x="229" y="92"/>
                      <a:pt x="228" y="89"/>
                      <a:pt x="227" y="86"/>
                    </a:cubicBezTo>
                    <a:cubicBezTo>
                      <a:pt x="213" y="88"/>
                      <a:pt x="213" y="88"/>
                      <a:pt x="213" y="88"/>
                    </a:cubicBezTo>
                    <a:cubicBezTo>
                      <a:pt x="213" y="86"/>
                      <a:pt x="212" y="84"/>
                      <a:pt x="211" y="82"/>
                    </a:cubicBezTo>
                    <a:cubicBezTo>
                      <a:pt x="224" y="75"/>
                      <a:pt x="224" y="75"/>
                      <a:pt x="224" y="75"/>
                    </a:cubicBezTo>
                    <a:cubicBezTo>
                      <a:pt x="223" y="72"/>
                      <a:pt x="222" y="69"/>
                      <a:pt x="220" y="67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06" y="69"/>
                      <a:pt x="205" y="67"/>
                      <a:pt x="204" y="65"/>
                    </a:cubicBezTo>
                    <a:cubicBezTo>
                      <a:pt x="215" y="56"/>
                      <a:pt x="215" y="56"/>
                      <a:pt x="215" y="56"/>
                    </a:cubicBezTo>
                    <a:cubicBezTo>
                      <a:pt x="213" y="54"/>
                      <a:pt x="212" y="51"/>
                      <a:pt x="210" y="49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4"/>
                      <a:pt x="195" y="52"/>
                      <a:pt x="193" y="5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1" y="37"/>
                      <a:pt x="199" y="35"/>
                      <a:pt x="196" y="33"/>
                    </a:cubicBezTo>
                    <a:cubicBezTo>
                      <a:pt x="185" y="42"/>
                      <a:pt x="185" y="42"/>
                      <a:pt x="185" y="42"/>
                    </a:cubicBezTo>
                    <a:cubicBezTo>
                      <a:pt x="184" y="40"/>
                      <a:pt x="182" y="39"/>
                      <a:pt x="180" y="38"/>
                    </a:cubicBezTo>
                    <a:cubicBezTo>
                      <a:pt x="188" y="25"/>
                      <a:pt x="188" y="25"/>
                      <a:pt x="188" y="25"/>
                    </a:cubicBezTo>
                    <a:cubicBezTo>
                      <a:pt x="185" y="23"/>
                      <a:pt x="183" y="22"/>
                      <a:pt x="180" y="20"/>
                    </a:cubicBezTo>
                    <a:cubicBezTo>
                      <a:pt x="171" y="31"/>
                      <a:pt x="171" y="31"/>
                      <a:pt x="171" y="31"/>
                    </a:cubicBezTo>
                    <a:cubicBezTo>
                      <a:pt x="169" y="30"/>
                      <a:pt x="167" y="28"/>
                      <a:pt x="165" y="27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68" y="12"/>
                      <a:pt x="165" y="11"/>
                      <a:pt x="162" y="1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3" y="21"/>
                      <a:pt x="151" y="21"/>
                      <a:pt x="149" y="20"/>
                    </a:cubicBezTo>
                    <a:cubicBezTo>
                      <a:pt x="151" y="6"/>
                      <a:pt x="151" y="6"/>
                      <a:pt x="151" y="6"/>
                    </a:cubicBezTo>
                    <a:cubicBezTo>
                      <a:pt x="149" y="5"/>
                      <a:pt x="146" y="4"/>
                      <a:pt x="143" y="3"/>
                    </a:cubicBezTo>
                    <a:cubicBezTo>
                      <a:pt x="138" y="17"/>
                      <a:pt x="138" y="17"/>
                      <a:pt x="138" y="17"/>
                    </a:cubicBezTo>
                    <a:cubicBezTo>
                      <a:pt x="135" y="16"/>
                      <a:pt x="133" y="16"/>
                      <a:pt x="131" y="15"/>
                    </a:cubicBezTo>
                    <a:cubicBezTo>
                      <a:pt x="131" y="1"/>
                      <a:pt x="131" y="1"/>
                      <a:pt x="131" y="1"/>
                    </a:cubicBezTo>
                    <a:cubicBezTo>
                      <a:pt x="128" y="1"/>
                      <a:pt x="125" y="0"/>
                      <a:pt x="122" y="0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8" y="14"/>
                      <a:pt x="117" y="14"/>
                      <a:pt x="116" y="14"/>
                    </a:cubicBezTo>
                    <a:cubicBezTo>
                      <a:pt x="115" y="14"/>
                      <a:pt x="114" y="14"/>
                      <a:pt x="113" y="14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08" y="0"/>
                      <a:pt x="105" y="1"/>
                      <a:pt x="102" y="1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6"/>
                      <a:pt x="97" y="16"/>
                      <a:pt x="95" y="16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7" y="4"/>
                      <a:pt x="84" y="4"/>
                      <a:pt x="81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2" y="20"/>
                      <a:pt x="80" y="21"/>
                      <a:pt x="78" y="22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68" y="10"/>
                      <a:pt x="65" y="12"/>
                      <a:pt x="62" y="1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5" y="28"/>
                      <a:pt x="63" y="29"/>
                      <a:pt x="61" y="30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0" y="21"/>
                      <a:pt x="47" y="22"/>
                      <a:pt x="45" y="24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0" y="38"/>
                      <a:pt x="49" y="39"/>
                      <a:pt x="47" y="4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4" y="34"/>
                      <a:pt x="32" y="36"/>
                      <a:pt x="30" y="38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8" y="51"/>
                      <a:pt x="36" y="53"/>
                      <a:pt x="35" y="54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0" y="50"/>
                      <a:pt x="19" y="52"/>
                      <a:pt x="17" y="55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7" y="66"/>
                      <a:pt x="26" y="68"/>
                      <a:pt x="25" y="70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0" y="68"/>
                      <a:pt x="9" y="71"/>
                      <a:pt x="8" y="73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2"/>
                      <a:pt x="19" y="84"/>
                      <a:pt x="18" y="87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3" y="87"/>
                      <a:pt x="3" y="90"/>
                      <a:pt x="2" y="93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5" y="100"/>
                      <a:pt x="15" y="102"/>
                      <a:pt x="15" y="104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8"/>
                      <a:pt x="0" y="111"/>
                      <a:pt x="0" y="114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8"/>
                      <a:pt x="14" y="120"/>
                      <a:pt x="14" y="123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" y="129"/>
                      <a:pt x="1" y="132"/>
                      <a:pt x="1" y="135"/>
                    </a:cubicBezTo>
                    <a:cubicBezTo>
                      <a:pt x="16" y="134"/>
                      <a:pt x="16" y="134"/>
                      <a:pt x="16" y="134"/>
                    </a:cubicBezTo>
                    <a:cubicBezTo>
                      <a:pt x="16" y="136"/>
                      <a:pt x="17" y="138"/>
                      <a:pt x="17" y="141"/>
                    </a:cubicBezTo>
                    <a:cubicBezTo>
                      <a:pt x="4" y="146"/>
                      <a:pt x="4" y="146"/>
                      <a:pt x="4" y="146"/>
                    </a:cubicBezTo>
                    <a:cubicBezTo>
                      <a:pt x="5" y="149"/>
                      <a:pt x="6" y="152"/>
                      <a:pt x="7" y="155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1" y="154"/>
                      <a:pt x="22" y="156"/>
                      <a:pt x="23" y="158"/>
                    </a:cubicBezTo>
                    <a:cubicBezTo>
                      <a:pt x="11" y="166"/>
                      <a:pt x="11" y="166"/>
                      <a:pt x="11" y="166"/>
                    </a:cubicBezTo>
                    <a:cubicBezTo>
                      <a:pt x="12" y="168"/>
                      <a:pt x="14" y="171"/>
                      <a:pt x="15" y="173"/>
                    </a:cubicBezTo>
                    <a:cubicBezTo>
                      <a:pt x="29" y="168"/>
                      <a:pt x="29" y="168"/>
                      <a:pt x="29" y="168"/>
                    </a:cubicBezTo>
                    <a:cubicBezTo>
                      <a:pt x="30" y="170"/>
                      <a:pt x="31" y="172"/>
                      <a:pt x="32" y="174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3" y="186"/>
                      <a:pt x="25" y="188"/>
                      <a:pt x="27" y="190"/>
                    </a:cubicBezTo>
                    <a:cubicBezTo>
                      <a:pt x="39" y="183"/>
                      <a:pt x="39" y="183"/>
                      <a:pt x="39" y="183"/>
                    </a:cubicBezTo>
                    <a:cubicBezTo>
                      <a:pt x="41" y="184"/>
                      <a:pt x="42" y="186"/>
                      <a:pt x="44" y="18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37" y="201"/>
                      <a:pt x="40" y="203"/>
                      <a:pt x="42" y="205"/>
                    </a:cubicBezTo>
                    <a:cubicBezTo>
                      <a:pt x="52" y="195"/>
                      <a:pt x="52" y="195"/>
                      <a:pt x="52" y="195"/>
                    </a:cubicBezTo>
                    <a:cubicBezTo>
                      <a:pt x="54" y="197"/>
                      <a:pt x="56" y="198"/>
                      <a:pt x="58" y="199"/>
                    </a:cubicBezTo>
                    <a:cubicBezTo>
                      <a:pt x="52" y="212"/>
                      <a:pt x="52" y="212"/>
                      <a:pt x="52" y="212"/>
                    </a:cubicBezTo>
                    <a:cubicBezTo>
                      <a:pt x="54" y="214"/>
                      <a:pt x="57" y="215"/>
                      <a:pt x="59" y="217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70" y="206"/>
                      <a:pt x="72" y="207"/>
                      <a:pt x="74" y="208"/>
                    </a:cubicBezTo>
                    <a:cubicBezTo>
                      <a:pt x="70" y="222"/>
                      <a:pt x="70" y="222"/>
                      <a:pt x="70" y="222"/>
                    </a:cubicBezTo>
                    <a:cubicBezTo>
                      <a:pt x="73" y="223"/>
                      <a:pt x="75" y="224"/>
                      <a:pt x="78" y="225"/>
                    </a:cubicBezTo>
                    <a:close/>
                    <a:moveTo>
                      <a:pt x="176" y="87"/>
                    </a:moveTo>
                    <a:cubicBezTo>
                      <a:pt x="192" y="87"/>
                      <a:pt x="205" y="100"/>
                      <a:pt x="205" y="116"/>
                    </a:cubicBezTo>
                    <a:cubicBezTo>
                      <a:pt x="205" y="132"/>
                      <a:pt x="192" y="145"/>
                      <a:pt x="176" y="145"/>
                    </a:cubicBezTo>
                    <a:cubicBezTo>
                      <a:pt x="160" y="145"/>
                      <a:pt x="147" y="132"/>
                      <a:pt x="147" y="116"/>
                    </a:cubicBezTo>
                    <a:cubicBezTo>
                      <a:pt x="147" y="100"/>
                      <a:pt x="160" y="87"/>
                      <a:pt x="176" y="87"/>
                    </a:cubicBezTo>
                    <a:close/>
                    <a:moveTo>
                      <a:pt x="116" y="26"/>
                    </a:moveTo>
                    <a:cubicBezTo>
                      <a:pt x="131" y="26"/>
                      <a:pt x="144" y="39"/>
                      <a:pt x="144" y="55"/>
                    </a:cubicBezTo>
                    <a:cubicBezTo>
                      <a:pt x="144" y="71"/>
                      <a:pt x="131" y="84"/>
                      <a:pt x="116" y="84"/>
                    </a:cubicBezTo>
                    <a:cubicBezTo>
                      <a:pt x="100" y="84"/>
                      <a:pt x="87" y="71"/>
                      <a:pt x="87" y="55"/>
                    </a:cubicBezTo>
                    <a:cubicBezTo>
                      <a:pt x="87" y="39"/>
                      <a:pt x="100" y="26"/>
                      <a:pt x="116" y="26"/>
                    </a:cubicBezTo>
                    <a:close/>
                    <a:moveTo>
                      <a:pt x="128" y="116"/>
                    </a:moveTo>
                    <a:cubicBezTo>
                      <a:pt x="128" y="123"/>
                      <a:pt x="123" y="128"/>
                      <a:pt x="116" y="128"/>
                    </a:cubicBezTo>
                    <a:cubicBezTo>
                      <a:pt x="109" y="128"/>
                      <a:pt x="103" y="123"/>
                      <a:pt x="103" y="116"/>
                    </a:cubicBezTo>
                    <a:cubicBezTo>
                      <a:pt x="103" y="109"/>
                      <a:pt x="109" y="103"/>
                      <a:pt x="116" y="103"/>
                    </a:cubicBezTo>
                    <a:cubicBezTo>
                      <a:pt x="123" y="103"/>
                      <a:pt x="128" y="109"/>
                      <a:pt x="128" y="116"/>
                    </a:cubicBezTo>
                    <a:close/>
                    <a:moveTo>
                      <a:pt x="116" y="148"/>
                    </a:moveTo>
                    <a:cubicBezTo>
                      <a:pt x="131" y="148"/>
                      <a:pt x="144" y="161"/>
                      <a:pt x="144" y="176"/>
                    </a:cubicBezTo>
                    <a:cubicBezTo>
                      <a:pt x="144" y="192"/>
                      <a:pt x="131" y="205"/>
                      <a:pt x="116" y="205"/>
                    </a:cubicBezTo>
                    <a:cubicBezTo>
                      <a:pt x="100" y="205"/>
                      <a:pt x="87" y="192"/>
                      <a:pt x="87" y="176"/>
                    </a:cubicBezTo>
                    <a:cubicBezTo>
                      <a:pt x="87" y="161"/>
                      <a:pt x="100" y="148"/>
                      <a:pt x="116" y="148"/>
                    </a:cubicBezTo>
                    <a:close/>
                    <a:moveTo>
                      <a:pt x="55" y="145"/>
                    </a:moveTo>
                    <a:cubicBezTo>
                      <a:pt x="39" y="145"/>
                      <a:pt x="26" y="132"/>
                      <a:pt x="26" y="116"/>
                    </a:cubicBezTo>
                    <a:cubicBezTo>
                      <a:pt x="26" y="100"/>
                      <a:pt x="39" y="87"/>
                      <a:pt x="55" y="87"/>
                    </a:cubicBezTo>
                    <a:cubicBezTo>
                      <a:pt x="71" y="87"/>
                      <a:pt x="84" y="100"/>
                      <a:pt x="84" y="116"/>
                    </a:cubicBezTo>
                    <a:cubicBezTo>
                      <a:pt x="84" y="132"/>
                      <a:pt x="71" y="145"/>
                      <a:pt x="55" y="14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69" name="Oval 6"/>
          <p:cNvSpPr/>
          <p:nvPr/>
        </p:nvSpPr>
        <p:spPr>
          <a:xfrm>
            <a:off x="2695388" y="1598172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0" name="Oval 6"/>
          <p:cNvSpPr/>
          <p:nvPr/>
        </p:nvSpPr>
        <p:spPr>
          <a:xfrm>
            <a:off x="5758083" y="1598172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1" name="Oval 6"/>
          <p:cNvSpPr/>
          <p:nvPr/>
        </p:nvSpPr>
        <p:spPr>
          <a:xfrm>
            <a:off x="2695388" y="3402831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Oval 6"/>
          <p:cNvSpPr/>
          <p:nvPr/>
        </p:nvSpPr>
        <p:spPr>
          <a:xfrm>
            <a:off x="5758083" y="3402831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3" name="矩形 72"/>
          <p:cNvSpPr/>
          <p:nvPr/>
        </p:nvSpPr>
        <p:spPr>
          <a:xfrm>
            <a:off x="718356" y="1868188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50127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charset="0"/>
              </a:rPr>
              <a:t>市场分析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2320512" y="1923689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734609" y="3666681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矩形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66380" y="3402831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charset="0"/>
              </a:rPr>
              <a:t>市场分析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36765" y="372218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6232204" y="3705879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矩形 7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3428880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charset="0"/>
              </a:rPr>
              <a:t>市场分析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6351913" y="372704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6232204" y="1881337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3" name="矩形 8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charset="0"/>
              </a:rPr>
              <a:t>市场分析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6351913" y="1902506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707934" y="2354311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34609" y="4176880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6232204" y="2346028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6232204" y="4169576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Group 35"/>
          <p:cNvGrpSpPr/>
          <p:nvPr/>
        </p:nvGrpSpPr>
        <p:grpSpPr>
          <a:xfrm>
            <a:off x="5864023" y="3523473"/>
            <a:ext cx="216761" cy="182406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7" name="Group 44"/>
          <p:cNvGrpSpPr/>
          <p:nvPr/>
        </p:nvGrpSpPr>
        <p:grpSpPr>
          <a:xfrm>
            <a:off x="2803210" y="3511965"/>
            <a:ext cx="184042" cy="210217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48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0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1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2" name="Group 216"/>
          <p:cNvGrpSpPr/>
          <p:nvPr/>
        </p:nvGrpSpPr>
        <p:grpSpPr>
          <a:xfrm>
            <a:off x="2758320" y="1697619"/>
            <a:ext cx="231484" cy="187314"/>
            <a:chOff x="1209675" y="6354763"/>
            <a:chExt cx="449263" cy="363538"/>
          </a:xfrm>
          <a:solidFill>
            <a:schemeClr val="bg1"/>
          </a:solidFill>
        </p:grpSpPr>
        <p:sp>
          <p:nvSpPr>
            <p:cNvPr id="93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7" name="Group 242"/>
          <p:cNvGrpSpPr/>
          <p:nvPr/>
        </p:nvGrpSpPr>
        <p:grpSpPr>
          <a:xfrm>
            <a:off x="5845444" y="1710987"/>
            <a:ext cx="230666" cy="175863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98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01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0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6" grpId="0"/>
      <p:bldP spid="77" grpId="0"/>
      <p:bldP spid="79" grpId="0"/>
      <p:bldP spid="80" grpId="0"/>
      <p:bldP spid="82" grpId="0"/>
      <p:bldP spid="83" grpId="0"/>
      <p:bldP spid="85" grpId="0"/>
      <p:bldP spid="86" grpId="0"/>
      <p:bldP spid="87" grpId="0"/>
      <p:bldP spid="8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739200" y="1665512"/>
            <a:ext cx="1533600" cy="27351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18693" y="1105274"/>
            <a:ext cx="1985875" cy="387947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6443" y="1340275"/>
            <a:ext cx="4605275" cy="776105"/>
            <a:chOff x="426443" y="1340275"/>
            <a:chExt cx="4605275" cy="776105"/>
          </a:xfrm>
        </p:grpSpPr>
        <p:grpSp>
          <p:nvGrpSpPr>
            <p:cNvPr id="37" name="组合 36"/>
            <p:cNvGrpSpPr/>
            <p:nvPr/>
          </p:nvGrpSpPr>
          <p:grpSpPr>
            <a:xfrm>
              <a:off x="426443" y="1340275"/>
              <a:ext cx="514780" cy="514780"/>
              <a:chOff x="6357074" y="1008628"/>
              <a:chExt cx="1676757" cy="1676757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1</a:t>
                </a:r>
                <a:endPara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47642" y="1630028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矩形 4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51867" y="1396956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051253" y="1673955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426736" y="2207707"/>
            <a:ext cx="4604982" cy="732891"/>
            <a:chOff x="426736" y="2207707"/>
            <a:chExt cx="4604982" cy="732891"/>
          </a:xfrm>
        </p:grpSpPr>
        <p:grpSp>
          <p:nvGrpSpPr>
            <p:cNvPr id="43" name="组合 42"/>
            <p:cNvGrpSpPr/>
            <p:nvPr/>
          </p:nvGrpSpPr>
          <p:grpSpPr>
            <a:xfrm>
              <a:off x="426736" y="2207707"/>
              <a:ext cx="514780" cy="514780"/>
              <a:chOff x="6357074" y="1008628"/>
              <a:chExt cx="1676757" cy="1676757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2</a:t>
                </a: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947642" y="2454246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51867" y="222117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051253" y="249817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420024" y="3075139"/>
            <a:ext cx="4611694" cy="738101"/>
            <a:chOff x="420024" y="3075139"/>
            <a:chExt cx="4611694" cy="738101"/>
          </a:xfrm>
        </p:grpSpPr>
        <p:grpSp>
          <p:nvGrpSpPr>
            <p:cNvPr id="49" name="组合 48"/>
            <p:cNvGrpSpPr/>
            <p:nvPr/>
          </p:nvGrpSpPr>
          <p:grpSpPr>
            <a:xfrm>
              <a:off x="420024" y="3075139"/>
              <a:ext cx="514780" cy="514780"/>
              <a:chOff x="6357074" y="1008628"/>
              <a:chExt cx="1676757" cy="1676757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3</a:t>
                </a: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947642" y="3326888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矩形 5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51867" y="3093816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051253" y="3370815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20024" y="3942570"/>
            <a:ext cx="4605275" cy="776105"/>
            <a:chOff x="420024" y="3942570"/>
            <a:chExt cx="4605275" cy="776105"/>
          </a:xfrm>
        </p:grpSpPr>
        <p:grpSp>
          <p:nvGrpSpPr>
            <p:cNvPr id="55" name="组合 54"/>
            <p:cNvGrpSpPr/>
            <p:nvPr/>
          </p:nvGrpSpPr>
          <p:grpSpPr>
            <a:xfrm>
              <a:off x="420024" y="3942570"/>
              <a:ext cx="514780" cy="514780"/>
              <a:chOff x="6357074" y="1008628"/>
              <a:chExt cx="1676757" cy="1676757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4</a:t>
                </a: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941223" y="4232323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9" name="矩形 5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45448" y="3999251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044834" y="4276250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61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行业痛点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62" name="PA_文本框 1"/>
            <p:cNvSpPr txBox="1"/>
            <p:nvPr>
              <p:custDataLst>
                <p:tags r:id="rId4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3925152" y="797675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8100000">
            <a:off x="3882608" y="956560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5041830" y="1908101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3500000">
            <a:off x="5102326" y="2206756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3942993" y="3020951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8900000">
            <a:off x="3863720" y="3422644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2826315" y="1906220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2700000">
            <a:off x="2644003" y="2168146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331524" y="3764422"/>
            <a:ext cx="329759" cy="421721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33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Freeform 223"/>
          <p:cNvSpPr/>
          <p:nvPr/>
        </p:nvSpPr>
        <p:spPr bwMode="auto">
          <a:xfrm>
            <a:off x="5493068" y="2676865"/>
            <a:ext cx="376688" cy="305502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164800" y="2626296"/>
            <a:ext cx="385926" cy="371140"/>
            <a:chOff x="9791183" y="5224434"/>
            <a:chExt cx="645684" cy="620945"/>
          </a:xfrm>
          <a:solidFill>
            <a:schemeClr val="bg1"/>
          </a:solidFill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34"/>
            <p:cNvSpPr/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69763" y="1494379"/>
            <a:ext cx="309884" cy="45918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239918" y="2081542"/>
            <a:ext cx="55836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54133" y="2714779"/>
            <a:ext cx="7795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129076" y="3311250"/>
            <a:ext cx="7795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09037" y="2680742"/>
            <a:ext cx="7795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24122" y="1330056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80042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24122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80042" y="3714230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9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行业痛点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0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43087" y="1457138"/>
            <a:ext cx="3119438" cy="2992438"/>
            <a:chOff x="3011488" y="1708150"/>
            <a:chExt cx="3119438" cy="2992438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19425" y="1708150"/>
              <a:ext cx="3105150" cy="299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4249738" y="4478338"/>
              <a:ext cx="677863" cy="222250"/>
            </a:xfrm>
            <a:custGeom>
              <a:avLst/>
              <a:gdLst>
                <a:gd name="T0" fmla="*/ 466 w 466"/>
                <a:gd name="T1" fmla="*/ 0 h 153"/>
                <a:gd name="T2" fmla="*/ 233 w 466"/>
                <a:gd name="T3" fmla="*/ 153 h 153"/>
                <a:gd name="T4" fmla="*/ 0 w 466"/>
                <a:gd name="T5" fmla="*/ 0 h 153"/>
                <a:gd name="T6" fmla="*/ 466 w 466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3">
                  <a:moveTo>
                    <a:pt x="466" y="0"/>
                  </a:moveTo>
                  <a:cubicBezTo>
                    <a:pt x="466" y="84"/>
                    <a:pt x="362" y="153"/>
                    <a:pt x="233" y="153"/>
                  </a:cubicBezTo>
                  <a:cubicBezTo>
                    <a:pt x="104" y="153"/>
                    <a:pt x="0" y="84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5419725" y="3686175"/>
              <a:ext cx="501650" cy="369888"/>
            </a:xfrm>
            <a:custGeom>
              <a:avLst/>
              <a:gdLst>
                <a:gd name="T0" fmla="*/ 283 w 344"/>
                <a:gd name="T1" fmla="*/ 254 h 254"/>
                <a:gd name="T2" fmla="*/ 255 w 344"/>
                <a:gd name="T3" fmla="*/ 246 h 254"/>
                <a:gd name="T4" fmla="*/ 33 w 344"/>
                <a:gd name="T5" fmla="*/ 106 h 254"/>
                <a:gd name="T6" fmla="*/ 16 w 344"/>
                <a:gd name="T7" fmla="*/ 32 h 254"/>
                <a:gd name="T8" fmla="*/ 89 w 344"/>
                <a:gd name="T9" fmla="*/ 16 h 254"/>
                <a:gd name="T10" fmla="*/ 312 w 344"/>
                <a:gd name="T11" fmla="*/ 156 h 254"/>
                <a:gd name="T12" fmla="*/ 328 w 344"/>
                <a:gd name="T13" fmla="*/ 229 h 254"/>
                <a:gd name="T14" fmla="*/ 283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283" y="254"/>
                  </a:moveTo>
                  <a:cubicBezTo>
                    <a:pt x="274" y="254"/>
                    <a:pt x="264" y="251"/>
                    <a:pt x="255" y="24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8" y="90"/>
                    <a:pt x="0" y="57"/>
                    <a:pt x="16" y="32"/>
                  </a:cubicBezTo>
                  <a:cubicBezTo>
                    <a:pt x="31" y="8"/>
                    <a:pt x="64" y="0"/>
                    <a:pt x="89" y="16"/>
                  </a:cubicBezTo>
                  <a:cubicBezTo>
                    <a:pt x="312" y="156"/>
                    <a:pt x="312" y="156"/>
                    <a:pt x="312" y="156"/>
                  </a:cubicBezTo>
                  <a:cubicBezTo>
                    <a:pt x="337" y="171"/>
                    <a:pt x="344" y="204"/>
                    <a:pt x="328" y="229"/>
                  </a:cubicBezTo>
                  <a:cubicBezTo>
                    <a:pt x="318" y="245"/>
                    <a:pt x="301" y="254"/>
                    <a:pt x="283" y="25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7"/>
            <p:cNvSpPr/>
            <p:nvPr/>
          </p:nvSpPr>
          <p:spPr bwMode="auto">
            <a:xfrm>
              <a:off x="5586413" y="2901950"/>
              <a:ext cx="544513" cy="238125"/>
            </a:xfrm>
            <a:custGeom>
              <a:avLst/>
              <a:gdLst>
                <a:gd name="T0" fmla="*/ 58 w 374"/>
                <a:gd name="T1" fmla="*/ 164 h 164"/>
                <a:gd name="T2" fmla="*/ 6 w 374"/>
                <a:gd name="T3" fmla="*/ 121 h 164"/>
                <a:gd name="T4" fmla="*/ 48 w 374"/>
                <a:gd name="T5" fmla="*/ 58 h 164"/>
                <a:gd name="T6" fmla="*/ 305 w 374"/>
                <a:gd name="T7" fmla="*/ 6 h 164"/>
                <a:gd name="T8" fmla="*/ 368 w 374"/>
                <a:gd name="T9" fmla="*/ 48 h 164"/>
                <a:gd name="T10" fmla="*/ 326 w 374"/>
                <a:gd name="T11" fmla="*/ 110 h 164"/>
                <a:gd name="T12" fmla="*/ 69 w 374"/>
                <a:gd name="T13" fmla="*/ 163 h 164"/>
                <a:gd name="T14" fmla="*/ 58 w 374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4">
                  <a:moveTo>
                    <a:pt x="58" y="164"/>
                  </a:moveTo>
                  <a:cubicBezTo>
                    <a:pt x="33" y="164"/>
                    <a:pt x="11" y="146"/>
                    <a:pt x="6" y="121"/>
                  </a:cubicBezTo>
                  <a:cubicBezTo>
                    <a:pt x="0" y="92"/>
                    <a:pt x="19" y="64"/>
                    <a:pt x="48" y="58"/>
                  </a:cubicBezTo>
                  <a:cubicBezTo>
                    <a:pt x="305" y="6"/>
                    <a:pt x="305" y="6"/>
                    <a:pt x="305" y="6"/>
                  </a:cubicBezTo>
                  <a:cubicBezTo>
                    <a:pt x="334" y="0"/>
                    <a:pt x="362" y="19"/>
                    <a:pt x="368" y="48"/>
                  </a:cubicBezTo>
                  <a:cubicBezTo>
                    <a:pt x="374" y="76"/>
                    <a:pt x="355" y="105"/>
                    <a:pt x="326" y="11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5" y="163"/>
                    <a:pt x="62" y="164"/>
                    <a:pt x="58" y="16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5202238" y="1987550"/>
              <a:ext cx="387350" cy="484188"/>
            </a:xfrm>
            <a:custGeom>
              <a:avLst/>
              <a:gdLst>
                <a:gd name="T0" fmla="*/ 60 w 266"/>
                <a:gd name="T1" fmla="*/ 333 h 333"/>
                <a:gd name="T2" fmla="*/ 31 w 266"/>
                <a:gd name="T3" fmla="*/ 324 h 333"/>
                <a:gd name="T4" fmla="*/ 16 w 266"/>
                <a:gd name="T5" fmla="*/ 250 h 333"/>
                <a:gd name="T6" fmla="*/ 161 w 266"/>
                <a:gd name="T7" fmla="*/ 31 h 333"/>
                <a:gd name="T8" fmla="*/ 235 w 266"/>
                <a:gd name="T9" fmla="*/ 16 h 333"/>
                <a:gd name="T10" fmla="*/ 250 w 266"/>
                <a:gd name="T11" fmla="*/ 90 h 333"/>
                <a:gd name="T12" fmla="*/ 105 w 266"/>
                <a:gd name="T13" fmla="*/ 309 h 333"/>
                <a:gd name="T14" fmla="*/ 60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60" y="333"/>
                  </a:moveTo>
                  <a:cubicBezTo>
                    <a:pt x="50" y="333"/>
                    <a:pt x="40" y="330"/>
                    <a:pt x="31" y="324"/>
                  </a:cubicBezTo>
                  <a:cubicBezTo>
                    <a:pt x="6" y="307"/>
                    <a:pt x="0" y="274"/>
                    <a:pt x="16" y="250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8" y="6"/>
                    <a:pt x="211" y="0"/>
                    <a:pt x="235" y="16"/>
                  </a:cubicBezTo>
                  <a:cubicBezTo>
                    <a:pt x="260" y="32"/>
                    <a:pt x="266" y="65"/>
                    <a:pt x="250" y="90"/>
                  </a:cubicBezTo>
                  <a:cubicBezTo>
                    <a:pt x="105" y="309"/>
                    <a:pt x="105" y="309"/>
                    <a:pt x="105" y="309"/>
                  </a:cubicBezTo>
                  <a:cubicBezTo>
                    <a:pt x="94" y="324"/>
                    <a:pt x="77" y="333"/>
                    <a:pt x="60" y="33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1" name="Freeform 9"/>
            <p:cNvSpPr/>
            <p:nvPr/>
          </p:nvSpPr>
          <p:spPr bwMode="auto">
            <a:xfrm>
              <a:off x="4508500" y="1708150"/>
              <a:ext cx="158750" cy="538163"/>
            </a:xfrm>
            <a:custGeom>
              <a:avLst/>
              <a:gdLst>
                <a:gd name="T0" fmla="*/ 56 w 109"/>
                <a:gd name="T1" fmla="*/ 370 h 370"/>
                <a:gd name="T2" fmla="*/ 2 w 109"/>
                <a:gd name="T3" fmla="*/ 317 h 370"/>
                <a:gd name="T4" fmla="*/ 0 w 109"/>
                <a:gd name="T5" fmla="*/ 54 h 370"/>
                <a:gd name="T6" fmla="*/ 53 w 109"/>
                <a:gd name="T7" fmla="*/ 1 h 370"/>
                <a:gd name="T8" fmla="*/ 106 w 109"/>
                <a:gd name="T9" fmla="*/ 53 h 370"/>
                <a:gd name="T10" fmla="*/ 109 w 109"/>
                <a:gd name="T11" fmla="*/ 316 h 370"/>
                <a:gd name="T12" fmla="*/ 56 w 109"/>
                <a:gd name="T13" fmla="*/ 370 h 370"/>
                <a:gd name="T14" fmla="*/ 56 w 109"/>
                <a:gd name="T1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370">
                  <a:moveTo>
                    <a:pt x="56" y="370"/>
                  </a:moveTo>
                  <a:cubicBezTo>
                    <a:pt x="26" y="370"/>
                    <a:pt x="3" y="346"/>
                    <a:pt x="2" y="3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5"/>
                    <a:pt x="23" y="1"/>
                    <a:pt x="53" y="1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9" y="316"/>
                    <a:pt x="109" y="316"/>
                    <a:pt x="109" y="316"/>
                  </a:cubicBezTo>
                  <a:cubicBezTo>
                    <a:pt x="109" y="345"/>
                    <a:pt x="85" y="369"/>
                    <a:pt x="56" y="370"/>
                  </a:cubicBezTo>
                  <a:cubicBezTo>
                    <a:pt x="56" y="370"/>
                    <a:pt x="56" y="370"/>
                    <a:pt x="56" y="37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 10"/>
            <p:cNvSpPr/>
            <p:nvPr/>
          </p:nvSpPr>
          <p:spPr bwMode="auto">
            <a:xfrm>
              <a:off x="3221038" y="3683000"/>
              <a:ext cx="500063" cy="369888"/>
            </a:xfrm>
            <a:custGeom>
              <a:avLst/>
              <a:gdLst>
                <a:gd name="T0" fmla="*/ 61 w 344"/>
                <a:gd name="T1" fmla="*/ 254 h 254"/>
                <a:gd name="T2" fmla="*/ 16 w 344"/>
                <a:gd name="T3" fmla="*/ 229 h 254"/>
                <a:gd name="T4" fmla="*/ 32 w 344"/>
                <a:gd name="T5" fmla="*/ 156 h 254"/>
                <a:gd name="T6" fmla="*/ 255 w 344"/>
                <a:gd name="T7" fmla="*/ 16 h 254"/>
                <a:gd name="T8" fmla="*/ 328 w 344"/>
                <a:gd name="T9" fmla="*/ 33 h 254"/>
                <a:gd name="T10" fmla="*/ 311 w 344"/>
                <a:gd name="T11" fmla="*/ 106 h 254"/>
                <a:gd name="T12" fmla="*/ 89 w 344"/>
                <a:gd name="T13" fmla="*/ 246 h 254"/>
                <a:gd name="T14" fmla="*/ 61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61" y="254"/>
                  </a:moveTo>
                  <a:cubicBezTo>
                    <a:pt x="43" y="254"/>
                    <a:pt x="26" y="245"/>
                    <a:pt x="16" y="229"/>
                  </a:cubicBezTo>
                  <a:cubicBezTo>
                    <a:pt x="0" y="205"/>
                    <a:pt x="7" y="172"/>
                    <a:pt x="32" y="156"/>
                  </a:cubicBezTo>
                  <a:cubicBezTo>
                    <a:pt x="255" y="16"/>
                    <a:pt x="255" y="16"/>
                    <a:pt x="255" y="16"/>
                  </a:cubicBezTo>
                  <a:cubicBezTo>
                    <a:pt x="280" y="0"/>
                    <a:pt x="312" y="8"/>
                    <a:pt x="328" y="33"/>
                  </a:cubicBezTo>
                  <a:cubicBezTo>
                    <a:pt x="344" y="58"/>
                    <a:pt x="336" y="90"/>
                    <a:pt x="311" y="10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0" y="252"/>
                    <a:pt x="70" y="254"/>
                    <a:pt x="61" y="25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3" name="Freeform 11"/>
            <p:cNvSpPr/>
            <p:nvPr/>
          </p:nvSpPr>
          <p:spPr bwMode="auto">
            <a:xfrm>
              <a:off x="3011488" y="2900363"/>
              <a:ext cx="544513" cy="236538"/>
            </a:xfrm>
            <a:custGeom>
              <a:avLst/>
              <a:gdLst>
                <a:gd name="T0" fmla="*/ 316 w 374"/>
                <a:gd name="T1" fmla="*/ 163 h 163"/>
                <a:gd name="T2" fmla="*/ 305 w 374"/>
                <a:gd name="T3" fmla="*/ 162 h 163"/>
                <a:gd name="T4" fmla="*/ 48 w 374"/>
                <a:gd name="T5" fmla="*/ 110 h 163"/>
                <a:gd name="T6" fmla="*/ 6 w 374"/>
                <a:gd name="T7" fmla="*/ 47 h 163"/>
                <a:gd name="T8" fmla="*/ 69 w 374"/>
                <a:gd name="T9" fmla="*/ 5 h 163"/>
                <a:gd name="T10" fmla="*/ 326 w 374"/>
                <a:gd name="T11" fmla="*/ 58 h 163"/>
                <a:gd name="T12" fmla="*/ 368 w 374"/>
                <a:gd name="T13" fmla="*/ 120 h 163"/>
                <a:gd name="T14" fmla="*/ 316 w 374"/>
                <a:gd name="T1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3">
                  <a:moveTo>
                    <a:pt x="316" y="163"/>
                  </a:moveTo>
                  <a:cubicBezTo>
                    <a:pt x="312" y="163"/>
                    <a:pt x="309" y="163"/>
                    <a:pt x="305" y="162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04"/>
                    <a:pt x="0" y="76"/>
                    <a:pt x="6" y="47"/>
                  </a:cubicBezTo>
                  <a:cubicBezTo>
                    <a:pt x="12" y="18"/>
                    <a:pt x="40" y="0"/>
                    <a:pt x="69" y="5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55" y="64"/>
                    <a:pt x="374" y="92"/>
                    <a:pt x="368" y="120"/>
                  </a:cubicBezTo>
                  <a:cubicBezTo>
                    <a:pt x="363" y="146"/>
                    <a:pt x="341" y="163"/>
                    <a:pt x="316" y="16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 12"/>
            <p:cNvSpPr/>
            <p:nvPr/>
          </p:nvSpPr>
          <p:spPr bwMode="auto">
            <a:xfrm>
              <a:off x="3552825" y="1984375"/>
              <a:ext cx="387350" cy="485775"/>
            </a:xfrm>
            <a:custGeom>
              <a:avLst/>
              <a:gdLst>
                <a:gd name="T0" fmla="*/ 206 w 266"/>
                <a:gd name="T1" fmla="*/ 333 h 333"/>
                <a:gd name="T2" fmla="*/ 161 w 266"/>
                <a:gd name="T3" fmla="*/ 309 h 333"/>
                <a:gd name="T4" fmla="*/ 16 w 266"/>
                <a:gd name="T5" fmla="*/ 90 h 333"/>
                <a:gd name="T6" fmla="*/ 31 w 266"/>
                <a:gd name="T7" fmla="*/ 16 h 333"/>
                <a:gd name="T8" fmla="*/ 105 w 266"/>
                <a:gd name="T9" fmla="*/ 31 h 333"/>
                <a:gd name="T10" fmla="*/ 250 w 266"/>
                <a:gd name="T11" fmla="*/ 250 h 333"/>
                <a:gd name="T12" fmla="*/ 235 w 266"/>
                <a:gd name="T13" fmla="*/ 324 h 333"/>
                <a:gd name="T14" fmla="*/ 206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206" y="333"/>
                  </a:moveTo>
                  <a:cubicBezTo>
                    <a:pt x="188" y="333"/>
                    <a:pt x="172" y="325"/>
                    <a:pt x="161" y="309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6"/>
                    <a:pt x="6" y="33"/>
                    <a:pt x="31" y="16"/>
                  </a:cubicBezTo>
                  <a:cubicBezTo>
                    <a:pt x="55" y="0"/>
                    <a:pt x="88" y="7"/>
                    <a:pt x="105" y="31"/>
                  </a:cubicBezTo>
                  <a:cubicBezTo>
                    <a:pt x="250" y="250"/>
                    <a:pt x="250" y="250"/>
                    <a:pt x="250" y="250"/>
                  </a:cubicBezTo>
                  <a:cubicBezTo>
                    <a:pt x="266" y="275"/>
                    <a:pt x="260" y="308"/>
                    <a:pt x="235" y="324"/>
                  </a:cubicBezTo>
                  <a:cubicBezTo>
                    <a:pt x="226" y="330"/>
                    <a:pt x="216" y="333"/>
                    <a:pt x="206" y="33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3700463" y="2392363"/>
              <a:ext cx="1755775" cy="2144713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3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3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rgbClr val="063D54"/>
            </a:solidFill>
            <a:ln>
              <a:solidFill>
                <a:schemeClr val="accent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4041775" y="2713038"/>
              <a:ext cx="1122363" cy="112077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4152900" y="2824163"/>
              <a:ext cx="900113" cy="898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>
              <a:off x="4249738" y="2921000"/>
              <a:ext cx="708025" cy="706438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4354513" y="3024188"/>
              <a:ext cx="498475" cy="498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18"/>
            <p:cNvSpPr>
              <a:spLocks noChangeArrowheads="1"/>
            </p:cNvSpPr>
            <p:nvPr/>
          </p:nvSpPr>
          <p:spPr bwMode="auto">
            <a:xfrm>
              <a:off x="4448175" y="3116263"/>
              <a:ext cx="311150" cy="31432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4545013" y="3216275"/>
              <a:ext cx="117475" cy="1158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0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  <a:gd name="T20" fmla="*/ 286 w 417"/>
                <a:gd name="T21" fmla="*/ 14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  <a:lnTo>
                    <a:pt x="286" y="14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21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67299" y="3181923"/>
            <a:ext cx="2750951" cy="1005334"/>
            <a:chOff x="3567299" y="3181923"/>
            <a:chExt cx="2750951" cy="1005334"/>
          </a:xfrm>
        </p:grpSpPr>
        <p:grpSp>
          <p:nvGrpSpPr>
            <p:cNvPr id="98" name="组合 97"/>
            <p:cNvGrpSpPr/>
            <p:nvPr/>
          </p:nvGrpSpPr>
          <p:grpSpPr>
            <a:xfrm>
              <a:off x="3567299" y="3181923"/>
              <a:ext cx="514780" cy="514780"/>
              <a:chOff x="6357074" y="1008628"/>
              <a:chExt cx="1676757" cy="1676757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4088498" y="3471676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矩形 10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092723" y="323860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92109" y="351560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utoShape 59"/>
            <p:cNvSpPr/>
            <p:nvPr/>
          </p:nvSpPr>
          <p:spPr bwMode="auto">
            <a:xfrm>
              <a:off x="3690698" y="3326107"/>
              <a:ext cx="227413" cy="226411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00065" y="3138559"/>
            <a:ext cx="2750951" cy="1048698"/>
            <a:chOff x="6300065" y="3138559"/>
            <a:chExt cx="2750951" cy="1048698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300065" y="3138559"/>
              <a:ext cx="514780" cy="514780"/>
              <a:chOff x="6357074" y="1008628"/>
              <a:chExt cx="1676757" cy="1676757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7" name="矩形 106"/>
            <p:cNvSpPr/>
            <p:nvPr/>
          </p:nvSpPr>
          <p:spPr>
            <a:xfrm>
              <a:off x="6821264" y="3471676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8" name="矩形 10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25489" y="323860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9" name="直接连接符 108"/>
            <p:cNvCxnSpPr/>
            <p:nvPr/>
          </p:nvCxnSpPr>
          <p:spPr>
            <a:xfrm>
              <a:off x="6924875" y="351560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112"/>
            <p:cNvGrpSpPr/>
            <p:nvPr/>
          </p:nvGrpSpPr>
          <p:grpSpPr>
            <a:xfrm>
              <a:off x="6453966" y="3302894"/>
              <a:ext cx="227044" cy="21270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306484" y="1765965"/>
            <a:ext cx="2769379" cy="1082841"/>
            <a:chOff x="6306484" y="1765965"/>
            <a:chExt cx="2769379" cy="1082841"/>
          </a:xfrm>
        </p:grpSpPr>
        <p:grpSp>
          <p:nvGrpSpPr>
            <p:cNvPr id="92" name="组合 91"/>
            <p:cNvGrpSpPr/>
            <p:nvPr/>
          </p:nvGrpSpPr>
          <p:grpSpPr>
            <a:xfrm>
              <a:off x="6306484" y="1765965"/>
              <a:ext cx="514780" cy="514780"/>
              <a:chOff x="6357074" y="1008628"/>
              <a:chExt cx="1676757" cy="167675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6846111" y="2133225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6" name="矩形 9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31908" y="1900153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6931294" y="2177152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utoShape 112"/>
            <p:cNvSpPr/>
            <p:nvPr/>
          </p:nvSpPr>
          <p:spPr bwMode="auto">
            <a:xfrm>
              <a:off x="6453409" y="1906814"/>
              <a:ext cx="227413" cy="226411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6995" y="1843472"/>
            <a:ext cx="2769379" cy="1005334"/>
            <a:chOff x="3596995" y="1843472"/>
            <a:chExt cx="2769379" cy="1005334"/>
          </a:xfrm>
        </p:grpSpPr>
        <p:grpSp>
          <p:nvGrpSpPr>
            <p:cNvPr id="74" name="组合 73"/>
            <p:cNvGrpSpPr/>
            <p:nvPr/>
          </p:nvGrpSpPr>
          <p:grpSpPr>
            <a:xfrm>
              <a:off x="3596995" y="1843472"/>
              <a:ext cx="514780" cy="514780"/>
              <a:chOff x="6357074" y="1008628"/>
              <a:chExt cx="1676757" cy="167675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136622" y="2133225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矩形 7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122419" y="1900153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 dirty="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4221805" y="2177152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3743041" y="1987534"/>
              <a:ext cx="226657" cy="22665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81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解决方式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8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心弧 4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空心弧 6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任意多边形 8"/>
          <p:cNvSpPr/>
          <p:nvPr/>
        </p:nvSpPr>
        <p:spPr>
          <a:xfrm>
            <a:off x="4020433" y="2434486"/>
            <a:ext cx="1103132" cy="1103132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185903" y="1429922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55935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185903" y="3769988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15869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31446" y="1555148"/>
            <a:ext cx="2483703" cy="948653"/>
            <a:chOff x="731446" y="1555148"/>
            <a:chExt cx="2483703" cy="948653"/>
          </a:xfrm>
        </p:grpSpPr>
        <p:sp>
          <p:nvSpPr>
            <p:cNvPr id="86" name="矩形 85"/>
            <p:cNvSpPr/>
            <p:nvPr/>
          </p:nvSpPr>
          <p:spPr>
            <a:xfrm>
              <a:off x="731446" y="1788220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7" name="矩形 8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25145" y="155514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A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618832" y="183214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任意多边形 88"/>
            <p:cNvSpPr/>
            <p:nvPr/>
          </p:nvSpPr>
          <p:spPr>
            <a:xfrm>
              <a:off x="2964023" y="1581022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91205" y="1555148"/>
            <a:ext cx="2466675" cy="948653"/>
            <a:chOff x="5891205" y="1555148"/>
            <a:chExt cx="2466675" cy="948653"/>
          </a:xfrm>
        </p:grpSpPr>
        <p:sp>
          <p:nvSpPr>
            <p:cNvPr id="80" name="矩形 79"/>
            <p:cNvSpPr/>
            <p:nvPr/>
          </p:nvSpPr>
          <p:spPr>
            <a:xfrm>
              <a:off x="6128128" y="1788220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矩形 8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3925" y="155514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B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6213311" y="183214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任意多边形 89"/>
            <p:cNvSpPr/>
            <p:nvPr/>
          </p:nvSpPr>
          <p:spPr>
            <a:xfrm>
              <a:off x="5891205" y="156684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98306" y="3607510"/>
            <a:ext cx="2458335" cy="948653"/>
            <a:chOff x="5898306" y="3607510"/>
            <a:chExt cx="2458335" cy="948653"/>
          </a:xfrm>
        </p:grpSpPr>
        <p:sp>
          <p:nvSpPr>
            <p:cNvPr id="83" name="矩形 82"/>
            <p:cNvSpPr/>
            <p:nvPr/>
          </p:nvSpPr>
          <p:spPr>
            <a:xfrm>
              <a:off x="6126889" y="3840582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  <a:endPara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4" name="矩形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2686" y="3607510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D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6212072" y="3884509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任意多边形 90"/>
            <p:cNvSpPr/>
            <p:nvPr/>
          </p:nvSpPr>
          <p:spPr>
            <a:xfrm>
              <a:off x="5898306" y="3633384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4814" y="3593021"/>
            <a:ext cx="2487979" cy="948653"/>
            <a:chOff x="764814" y="3593021"/>
            <a:chExt cx="2487979" cy="948653"/>
          </a:xfrm>
        </p:grpSpPr>
        <p:sp>
          <p:nvSpPr>
            <p:cNvPr id="110" name="任意多边形 109"/>
            <p:cNvSpPr/>
            <p:nvPr/>
          </p:nvSpPr>
          <p:spPr>
            <a:xfrm>
              <a:off x="3001667" y="359302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764814" y="3826093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58513" y="3593021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C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2652200" y="3870020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4311268" y="2725321"/>
            <a:ext cx="521462" cy="521462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2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9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444306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行业竞争力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0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>
            <a:off x="4572000" y="2854750"/>
            <a:ext cx="1514475" cy="1516063"/>
          </a:xfrm>
          <a:custGeom>
            <a:avLst/>
            <a:gdLst>
              <a:gd name="T0" fmla="*/ 144 w 1073"/>
              <a:gd name="T1" fmla="*/ 528 h 1073"/>
              <a:gd name="T2" fmla="*/ 49 w 1073"/>
              <a:gd name="T3" fmla="*/ 499 h 1073"/>
              <a:gd name="T4" fmla="*/ 0 w 1073"/>
              <a:gd name="T5" fmla="*/ 530 h 1073"/>
              <a:gd name="T6" fmla="*/ 0 w 1073"/>
              <a:gd name="T7" fmla="*/ 832 h 1073"/>
              <a:gd name="T8" fmla="*/ 299 w 1073"/>
              <a:gd name="T9" fmla="*/ 832 h 1073"/>
              <a:gd name="T10" fmla="*/ 330 w 1073"/>
              <a:gd name="T11" fmla="*/ 881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1 h 1073"/>
              <a:gd name="T20" fmla="*/ 529 w 1073"/>
              <a:gd name="T21" fmla="*/ 832 h 1073"/>
              <a:gd name="T22" fmla="*/ 831 w 1073"/>
              <a:gd name="T23" fmla="*/ 832 h 1073"/>
              <a:gd name="T24" fmla="*/ 831 w 1073"/>
              <a:gd name="T25" fmla="*/ 832 h 1073"/>
              <a:gd name="T26" fmla="*/ 831 w 1073"/>
              <a:gd name="T27" fmla="*/ 832 h 1073"/>
              <a:gd name="T28" fmla="*/ 831 w 1073"/>
              <a:gd name="T29" fmla="*/ 530 h 1073"/>
              <a:gd name="T30" fmla="*/ 880 w 1073"/>
              <a:gd name="T31" fmla="*/ 499 h 1073"/>
              <a:gd name="T32" fmla="*/ 975 w 1073"/>
              <a:gd name="T33" fmla="*/ 528 h 1073"/>
              <a:gd name="T34" fmla="*/ 1073 w 1073"/>
              <a:gd name="T35" fmla="*/ 416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300 h 1073"/>
              <a:gd name="T42" fmla="*/ 831 w 1073"/>
              <a:gd name="T43" fmla="*/ 0 h 1073"/>
              <a:gd name="T44" fmla="*/ 831 w 1073"/>
              <a:gd name="T45" fmla="*/ 58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2 h 1073"/>
              <a:gd name="T56" fmla="*/ 303 w 1073"/>
              <a:gd name="T57" fmla="*/ 144 h 1073"/>
              <a:gd name="T58" fmla="*/ 330 w 1073"/>
              <a:gd name="T59" fmla="*/ 49 h 1073"/>
              <a:gd name="T60" fmla="*/ 299 w 1073"/>
              <a:gd name="T61" fmla="*/ 0 h 1073"/>
              <a:gd name="T62" fmla="*/ 0 w 1073"/>
              <a:gd name="T63" fmla="*/ 0 h 1073"/>
              <a:gd name="T64" fmla="*/ 0 w 1073"/>
              <a:gd name="T65" fmla="*/ 300 h 1073"/>
              <a:gd name="T66" fmla="*/ 49 w 1073"/>
              <a:gd name="T67" fmla="*/ 330 h 1073"/>
              <a:gd name="T68" fmla="*/ 144 w 1073"/>
              <a:gd name="T69" fmla="*/ 303 h 1073"/>
              <a:gd name="T70" fmla="*/ 241 w 1073"/>
              <a:gd name="T71" fmla="*/ 416 h 1073"/>
              <a:gd name="T72" fmla="*/ 144 w 1073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8"/>
                </a:moveTo>
                <a:cubicBezTo>
                  <a:pt x="118" y="528"/>
                  <a:pt x="82" y="516"/>
                  <a:pt x="49" y="499"/>
                </a:cubicBezTo>
                <a:cubicBezTo>
                  <a:pt x="26" y="488"/>
                  <a:pt x="0" y="505"/>
                  <a:pt x="0" y="530"/>
                </a:cubicBezTo>
                <a:cubicBezTo>
                  <a:pt x="0" y="832"/>
                  <a:pt x="0" y="832"/>
                  <a:pt x="0" y="832"/>
                </a:cubicBezTo>
                <a:cubicBezTo>
                  <a:pt x="299" y="832"/>
                  <a:pt x="299" y="832"/>
                  <a:pt x="299" y="832"/>
                </a:cubicBezTo>
                <a:cubicBezTo>
                  <a:pt x="325" y="832"/>
                  <a:pt x="341" y="858"/>
                  <a:pt x="330" y="881"/>
                </a:cubicBezTo>
                <a:cubicBezTo>
                  <a:pt x="314" y="914"/>
                  <a:pt x="303" y="949"/>
                  <a:pt x="303" y="975"/>
                </a:cubicBezTo>
                <a:cubicBezTo>
                  <a:pt x="303" y="1039"/>
                  <a:pt x="353" y="1073"/>
                  <a:pt x="415" y="1073"/>
                </a:cubicBezTo>
                <a:cubicBezTo>
                  <a:pt x="477" y="1073"/>
                  <a:pt x="527" y="1039"/>
                  <a:pt x="527" y="975"/>
                </a:cubicBezTo>
                <a:cubicBezTo>
                  <a:pt x="527" y="949"/>
                  <a:pt x="515" y="914"/>
                  <a:pt x="499" y="881"/>
                </a:cubicBezTo>
                <a:cubicBezTo>
                  <a:pt x="487" y="858"/>
                  <a:pt x="504" y="832"/>
                  <a:pt x="529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530"/>
                  <a:pt x="831" y="530"/>
                  <a:pt x="831" y="530"/>
                </a:cubicBezTo>
                <a:cubicBezTo>
                  <a:pt x="831" y="505"/>
                  <a:pt x="858" y="488"/>
                  <a:pt x="880" y="499"/>
                </a:cubicBezTo>
                <a:cubicBezTo>
                  <a:pt x="913" y="516"/>
                  <a:pt x="949" y="528"/>
                  <a:pt x="975" y="528"/>
                </a:cubicBezTo>
                <a:cubicBezTo>
                  <a:pt x="1038" y="528"/>
                  <a:pt x="1073" y="477"/>
                  <a:pt x="1073" y="416"/>
                </a:cubicBezTo>
                <a:cubicBezTo>
                  <a:pt x="1073" y="354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7" y="341"/>
                  <a:pt x="831" y="325"/>
                  <a:pt x="831" y="300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8"/>
                  <a:pt x="831" y="58"/>
                  <a:pt x="831" y="58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7"/>
                  <a:pt x="499" y="49"/>
                </a:cubicBezTo>
                <a:cubicBezTo>
                  <a:pt x="515" y="82"/>
                  <a:pt x="527" y="118"/>
                  <a:pt x="527" y="144"/>
                </a:cubicBezTo>
                <a:cubicBezTo>
                  <a:pt x="527" y="208"/>
                  <a:pt x="477" y="242"/>
                  <a:pt x="415" y="242"/>
                </a:cubicBezTo>
                <a:cubicBezTo>
                  <a:pt x="353" y="242"/>
                  <a:pt x="303" y="208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7"/>
                  <a:pt x="325" y="0"/>
                  <a:pt x="29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1" y="354"/>
                  <a:pt x="241" y="416"/>
                </a:cubicBezTo>
                <a:cubicBezTo>
                  <a:pt x="241" y="477"/>
                  <a:pt x="207" y="528"/>
                  <a:pt x="144" y="528"/>
                </a:cubicBezTo>
                <a:close/>
              </a:path>
            </a:pathLst>
          </a:custGeom>
          <a:solidFill>
            <a:srgbClr val="063D54"/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19" name="Freeform 7"/>
          <p:cNvSpPr/>
          <p:nvPr/>
        </p:nvSpPr>
        <p:spPr bwMode="auto">
          <a:xfrm>
            <a:off x="3055937" y="1340275"/>
            <a:ext cx="1516063" cy="1514475"/>
          </a:xfrm>
          <a:custGeom>
            <a:avLst/>
            <a:gdLst>
              <a:gd name="T0" fmla="*/ 929 w 1073"/>
              <a:gd name="T1" fmla="*/ 545 h 1072"/>
              <a:gd name="T2" fmla="*/ 1024 w 1073"/>
              <a:gd name="T3" fmla="*/ 574 h 1072"/>
              <a:gd name="T4" fmla="*/ 1073 w 1073"/>
              <a:gd name="T5" fmla="*/ 543 h 1072"/>
              <a:gd name="T6" fmla="*/ 1073 w 1073"/>
              <a:gd name="T7" fmla="*/ 241 h 1072"/>
              <a:gd name="T8" fmla="*/ 773 w 1073"/>
              <a:gd name="T9" fmla="*/ 241 h 1072"/>
              <a:gd name="T10" fmla="*/ 743 w 1073"/>
              <a:gd name="T11" fmla="*/ 192 h 1072"/>
              <a:gd name="T12" fmla="*/ 770 w 1073"/>
              <a:gd name="T13" fmla="*/ 97 h 1072"/>
              <a:gd name="T14" fmla="*/ 658 w 1073"/>
              <a:gd name="T15" fmla="*/ 0 h 1072"/>
              <a:gd name="T16" fmla="*/ 546 w 1073"/>
              <a:gd name="T17" fmla="*/ 97 h 1072"/>
              <a:gd name="T18" fmla="*/ 574 w 1073"/>
              <a:gd name="T19" fmla="*/ 192 h 1072"/>
              <a:gd name="T20" fmla="*/ 544 w 1073"/>
              <a:gd name="T21" fmla="*/ 241 h 1072"/>
              <a:gd name="T22" fmla="*/ 242 w 1073"/>
              <a:gd name="T23" fmla="*/ 241 h 1072"/>
              <a:gd name="T24" fmla="*/ 242 w 1073"/>
              <a:gd name="T25" fmla="*/ 241 h 1072"/>
              <a:gd name="T26" fmla="*/ 242 w 1073"/>
              <a:gd name="T27" fmla="*/ 241 h 1072"/>
              <a:gd name="T28" fmla="*/ 242 w 1073"/>
              <a:gd name="T29" fmla="*/ 543 h 1072"/>
              <a:gd name="T30" fmla="*/ 193 w 1073"/>
              <a:gd name="T31" fmla="*/ 574 h 1072"/>
              <a:gd name="T32" fmla="*/ 98 w 1073"/>
              <a:gd name="T33" fmla="*/ 545 h 1072"/>
              <a:gd name="T34" fmla="*/ 0 w 1073"/>
              <a:gd name="T35" fmla="*/ 657 h 1072"/>
              <a:gd name="T36" fmla="*/ 98 w 1073"/>
              <a:gd name="T37" fmla="*/ 769 h 1072"/>
              <a:gd name="T38" fmla="*/ 193 w 1073"/>
              <a:gd name="T39" fmla="*/ 743 h 1072"/>
              <a:gd name="T40" fmla="*/ 242 w 1073"/>
              <a:gd name="T41" fmla="*/ 773 h 1072"/>
              <a:gd name="T42" fmla="*/ 242 w 1073"/>
              <a:gd name="T43" fmla="*/ 1072 h 1072"/>
              <a:gd name="T44" fmla="*/ 242 w 1073"/>
              <a:gd name="T45" fmla="*/ 1015 h 1072"/>
              <a:gd name="T46" fmla="*/ 242 w 1073"/>
              <a:gd name="T47" fmla="*/ 1072 h 1072"/>
              <a:gd name="T48" fmla="*/ 544 w 1073"/>
              <a:gd name="T49" fmla="*/ 1072 h 1072"/>
              <a:gd name="T50" fmla="*/ 574 w 1073"/>
              <a:gd name="T51" fmla="*/ 1023 h 1072"/>
              <a:gd name="T52" fmla="*/ 546 w 1073"/>
              <a:gd name="T53" fmla="*/ 929 h 1072"/>
              <a:gd name="T54" fmla="*/ 658 w 1073"/>
              <a:gd name="T55" fmla="*/ 831 h 1072"/>
              <a:gd name="T56" fmla="*/ 770 w 1073"/>
              <a:gd name="T57" fmla="*/ 929 h 1072"/>
              <a:gd name="T58" fmla="*/ 743 w 1073"/>
              <a:gd name="T59" fmla="*/ 1023 h 1072"/>
              <a:gd name="T60" fmla="*/ 773 w 1073"/>
              <a:gd name="T61" fmla="*/ 1072 h 1072"/>
              <a:gd name="T62" fmla="*/ 1073 w 1073"/>
              <a:gd name="T63" fmla="*/ 1072 h 1072"/>
              <a:gd name="T64" fmla="*/ 1073 w 1073"/>
              <a:gd name="T65" fmla="*/ 773 h 1072"/>
              <a:gd name="T66" fmla="*/ 1024 w 1073"/>
              <a:gd name="T67" fmla="*/ 743 h 1072"/>
              <a:gd name="T68" fmla="*/ 929 w 1073"/>
              <a:gd name="T69" fmla="*/ 769 h 1072"/>
              <a:gd name="T70" fmla="*/ 831 w 1073"/>
              <a:gd name="T71" fmla="*/ 657 h 1072"/>
              <a:gd name="T72" fmla="*/ 929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929" y="545"/>
                </a:moveTo>
                <a:cubicBezTo>
                  <a:pt x="955" y="545"/>
                  <a:pt x="991" y="557"/>
                  <a:pt x="1024" y="574"/>
                </a:cubicBezTo>
                <a:cubicBezTo>
                  <a:pt x="1046" y="585"/>
                  <a:pt x="1073" y="568"/>
                  <a:pt x="1073" y="543"/>
                </a:cubicBezTo>
                <a:cubicBezTo>
                  <a:pt x="1073" y="241"/>
                  <a:pt x="1073" y="241"/>
                  <a:pt x="1073" y="241"/>
                </a:cubicBezTo>
                <a:cubicBezTo>
                  <a:pt x="773" y="241"/>
                  <a:pt x="773" y="241"/>
                  <a:pt x="773" y="241"/>
                </a:cubicBezTo>
                <a:cubicBezTo>
                  <a:pt x="748" y="241"/>
                  <a:pt x="732" y="215"/>
                  <a:pt x="743" y="192"/>
                </a:cubicBezTo>
                <a:cubicBezTo>
                  <a:pt x="759" y="159"/>
                  <a:pt x="770" y="123"/>
                  <a:pt x="770" y="97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7"/>
                </a:cubicBezTo>
                <a:cubicBezTo>
                  <a:pt x="546" y="123"/>
                  <a:pt x="557" y="159"/>
                  <a:pt x="574" y="192"/>
                </a:cubicBezTo>
                <a:cubicBezTo>
                  <a:pt x="585" y="215"/>
                  <a:pt x="569" y="241"/>
                  <a:pt x="544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543"/>
                  <a:pt x="242" y="543"/>
                  <a:pt x="242" y="543"/>
                </a:cubicBezTo>
                <a:cubicBezTo>
                  <a:pt x="242" y="568"/>
                  <a:pt x="215" y="585"/>
                  <a:pt x="193" y="574"/>
                </a:cubicBezTo>
                <a:cubicBezTo>
                  <a:pt x="160" y="557"/>
                  <a:pt x="124" y="545"/>
                  <a:pt x="98" y="545"/>
                </a:cubicBezTo>
                <a:cubicBezTo>
                  <a:pt x="34" y="545"/>
                  <a:pt x="0" y="595"/>
                  <a:pt x="0" y="657"/>
                </a:cubicBezTo>
                <a:cubicBezTo>
                  <a:pt x="0" y="719"/>
                  <a:pt x="34" y="769"/>
                  <a:pt x="98" y="769"/>
                </a:cubicBezTo>
                <a:cubicBezTo>
                  <a:pt x="124" y="769"/>
                  <a:pt x="160" y="759"/>
                  <a:pt x="193" y="743"/>
                </a:cubicBezTo>
                <a:cubicBezTo>
                  <a:pt x="215" y="731"/>
                  <a:pt x="242" y="748"/>
                  <a:pt x="242" y="773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544" y="1072"/>
                  <a:pt x="544" y="1072"/>
                  <a:pt x="544" y="1072"/>
                </a:cubicBezTo>
                <a:cubicBezTo>
                  <a:pt x="569" y="1072"/>
                  <a:pt x="585" y="1046"/>
                  <a:pt x="574" y="1023"/>
                </a:cubicBezTo>
                <a:cubicBezTo>
                  <a:pt x="557" y="990"/>
                  <a:pt x="546" y="955"/>
                  <a:pt x="546" y="929"/>
                </a:cubicBezTo>
                <a:cubicBezTo>
                  <a:pt x="546" y="865"/>
                  <a:pt x="596" y="831"/>
                  <a:pt x="658" y="831"/>
                </a:cubicBezTo>
                <a:cubicBezTo>
                  <a:pt x="720" y="831"/>
                  <a:pt x="770" y="865"/>
                  <a:pt x="770" y="929"/>
                </a:cubicBezTo>
                <a:cubicBezTo>
                  <a:pt x="770" y="955"/>
                  <a:pt x="759" y="990"/>
                  <a:pt x="743" y="1023"/>
                </a:cubicBezTo>
                <a:cubicBezTo>
                  <a:pt x="732" y="1046"/>
                  <a:pt x="748" y="1072"/>
                  <a:pt x="773" y="1072"/>
                </a:cubicBezTo>
                <a:cubicBezTo>
                  <a:pt x="1073" y="1072"/>
                  <a:pt x="1073" y="1072"/>
                  <a:pt x="1073" y="1072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6" y="731"/>
                  <a:pt x="1024" y="743"/>
                </a:cubicBezTo>
                <a:cubicBezTo>
                  <a:pt x="991" y="759"/>
                  <a:pt x="955" y="769"/>
                  <a:pt x="929" y="769"/>
                </a:cubicBezTo>
                <a:cubicBezTo>
                  <a:pt x="866" y="769"/>
                  <a:pt x="831" y="719"/>
                  <a:pt x="831" y="657"/>
                </a:cubicBezTo>
                <a:cubicBezTo>
                  <a:pt x="831" y="595"/>
                  <a:pt x="866" y="545"/>
                  <a:pt x="929" y="545"/>
                </a:cubicBezTo>
                <a:close/>
              </a:path>
            </a:pathLst>
          </a:custGeom>
          <a:solidFill>
            <a:srgbClr val="063D54"/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22" name="Freeform 9"/>
          <p:cNvSpPr/>
          <p:nvPr/>
        </p:nvSpPr>
        <p:spPr bwMode="auto">
          <a:xfrm>
            <a:off x="4229100" y="1680000"/>
            <a:ext cx="1514475" cy="1516063"/>
          </a:xfrm>
          <a:custGeom>
            <a:avLst/>
            <a:gdLst>
              <a:gd name="T0" fmla="*/ 929 w 1072"/>
              <a:gd name="T1" fmla="*/ 528 h 1073"/>
              <a:gd name="T2" fmla="*/ 1023 w 1072"/>
              <a:gd name="T3" fmla="*/ 499 h 1073"/>
              <a:gd name="T4" fmla="*/ 1072 w 1072"/>
              <a:gd name="T5" fmla="*/ 530 h 1073"/>
              <a:gd name="T6" fmla="*/ 1072 w 1072"/>
              <a:gd name="T7" fmla="*/ 832 h 1073"/>
              <a:gd name="T8" fmla="*/ 773 w 1072"/>
              <a:gd name="T9" fmla="*/ 832 h 1073"/>
              <a:gd name="T10" fmla="*/ 742 w 1072"/>
              <a:gd name="T11" fmla="*/ 881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3 w 1072"/>
              <a:gd name="T19" fmla="*/ 881 h 1073"/>
              <a:gd name="T20" fmla="*/ 543 w 1072"/>
              <a:gd name="T21" fmla="*/ 832 h 1073"/>
              <a:gd name="T22" fmla="*/ 241 w 1072"/>
              <a:gd name="T23" fmla="*/ 832 h 1073"/>
              <a:gd name="T24" fmla="*/ 241 w 1072"/>
              <a:gd name="T25" fmla="*/ 832 h 1073"/>
              <a:gd name="T26" fmla="*/ 241 w 1072"/>
              <a:gd name="T27" fmla="*/ 832 h 1073"/>
              <a:gd name="T28" fmla="*/ 241 w 1072"/>
              <a:gd name="T29" fmla="*/ 530 h 1073"/>
              <a:gd name="T30" fmla="*/ 192 w 1072"/>
              <a:gd name="T31" fmla="*/ 499 h 1073"/>
              <a:gd name="T32" fmla="*/ 97 w 1072"/>
              <a:gd name="T33" fmla="*/ 528 h 1073"/>
              <a:gd name="T34" fmla="*/ 0 w 1072"/>
              <a:gd name="T35" fmla="*/ 416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8 h 1073"/>
              <a:gd name="T46" fmla="*/ 241 w 1072"/>
              <a:gd name="T47" fmla="*/ 0 h 1073"/>
              <a:gd name="T48" fmla="*/ 543 w 1072"/>
              <a:gd name="T49" fmla="*/ 0 h 1073"/>
              <a:gd name="T50" fmla="*/ 573 w 1072"/>
              <a:gd name="T51" fmla="*/ 50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2 w 1072"/>
              <a:gd name="T59" fmla="*/ 50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6 h 1073"/>
              <a:gd name="T72" fmla="*/ 929 w 1072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8"/>
                </a:moveTo>
                <a:cubicBezTo>
                  <a:pt x="955" y="528"/>
                  <a:pt x="990" y="516"/>
                  <a:pt x="1023" y="499"/>
                </a:cubicBezTo>
                <a:cubicBezTo>
                  <a:pt x="1046" y="488"/>
                  <a:pt x="1072" y="505"/>
                  <a:pt x="1072" y="530"/>
                </a:cubicBezTo>
                <a:cubicBezTo>
                  <a:pt x="1072" y="832"/>
                  <a:pt x="1072" y="832"/>
                  <a:pt x="1072" y="832"/>
                </a:cubicBezTo>
                <a:cubicBezTo>
                  <a:pt x="773" y="832"/>
                  <a:pt x="773" y="832"/>
                  <a:pt x="773" y="832"/>
                </a:cubicBezTo>
                <a:cubicBezTo>
                  <a:pt x="747" y="832"/>
                  <a:pt x="731" y="858"/>
                  <a:pt x="742" y="881"/>
                </a:cubicBezTo>
                <a:cubicBezTo>
                  <a:pt x="759" y="914"/>
                  <a:pt x="769" y="949"/>
                  <a:pt x="769" y="975"/>
                </a:cubicBezTo>
                <a:cubicBezTo>
                  <a:pt x="769" y="1039"/>
                  <a:pt x="719" y="1073"/>
                  <a:pt x="657" y="1073"/>
                </a:cubicBezTo>
                <a:cubicBezTo>
                  <a:pt x="595" y="1073"/>
                  <a:pt x="545" y="1039"/>
                  <a:pt x="545" y="975"/>
                </a:cubicBezTo>
                <a:cubicBezTo>
                  <a:pt x="545" y="949"/>
                  <a:pt x="557" y="914"/>
                  <a:pt x="573" y="881"/>
                </a:cubicBezTo>
                <a:cubicBezTo>
                  <a:pt x="585" y="858"/>
                  <a:pt x="568" y="832"/>
                  <a:pt x="543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530"/>
                  <a:pt x="241" y="530"/>
                  <a:pt x="241" y="530"/>
                </a:cubicBezTo>
                <a:cubicBezTo>
                  <a:pt x="241" y="505"/>
                  <a:pt x="215" y="488"/>
                  <a:pt x="192" y="499"/>
                </a:cubicBezTo>
                <a:cubicBezTo>
                  <a:pt x="159" y="516"/>
                  <a:pt x="123" y="528"/>
                  <a:pt x="97" y="528"/>
                </a:cubicBezTo>
                <a:cubicBezTo>
                  <a:pt x="34" y="528"/>
                  <a:pt x="0" y="478"/>
                  <a:pt x="0" y="416"/>
                </a:cubicBezTo>
                <a:cubicBezTo>
                  <a:pt x="0" y="354"/>
                  <a:pt x="34" y="303"/>
                  <a:pt x="97" y="303"/>
                </a:cubicBezTo>
                <a:cubicBezTo>
                  <a:pt x="123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8"/>
                  <a:pt x="241" y="58"/>
                  <a:pt x="241" y="58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3" y="50"/>
                </a:cubicBezTo>
                <a:cubicBezTo>
                  <a:pt x="557" y="83"/>
                  <a:pt x="545" y="118"/>
                  <a:pt x="545" y="144"/>
                </a:cubicBezTo>
                <a:cubicBezTo>
                  <a:pt x="545" y="208"/>
                  <a:pt x="595" y="242"/>
                  <a:pt x="657" y="242"/>
                </a:cubicBezTo>
                <a:cubicBezTo>
                  <a:pt x="719" y="242"/>
                  <a:pt x="769" y="208"/>
                  <a:pt x="769" y="144"/>
                </a:cubicBezTo>
                <a:cubicBezTo>
                  <a:pt x="769" y="118"/>
                  <a:pt x="759" y="83"/>
                  <a:pt x="742" y="50"/>
                </a:cubicBezTo>
                <a:cubicBezTo>
                  <a:pt x="731" y="27"/>
                  <a:pt x="747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4"/>
                  <a:pt x="831" y="416"/>
                </a:cubicBezTo>
                <a:cubicBezTo>
                  <a:pt x="831" y="478"/>
                  <a:pt x="865" y="528"/>
                  <a:pt x="929" y="52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3400425" y="2510629"/>
            <a:ext cx="1514475" cy="1514475"/>
          </a:xfrm>
          <a:custGeom>
            <a:avLst/>
            <a:gdLst>
              <a:gd name="T0" fmla="*/ 143 w 1072"/>
              <a:gd name="T1" fmla="*/ 546 h 1073"/>
              <a:gd name="T2" fmla="*/ 49 w 1072"/>
              <a:gd name="T3" fmla="*/ 574 h 1073"/>
              <a:gd name="T4" fmla="*/ 0 w 1072"/>
              <a:gd name="T5" fmla="*/ 544 h 1073"/>
              <a:gd name="T6" fmla="*/ 0 w 1072"/>
              <a:gd name="T7" fmla="*/ 242 h 1073"/>
              <a:gd name="T8" fmla="*/ 299 w 1072"/>
              <a:gd name="T9" fmla="*/ 242 h 1073"/>
              <a:gd name="T10" fmla="*/ 330 w 1072"/>
              <a:gd name="T11" fmla="*/ 193 h 1073"/>
              <a:gd name="T12" fmla="*/ 303 w 1072"/>
              <a:gd name="T13" fmla="*/ 98 h 1073"/>
              <a:gd name="T14" fmla="*/ 415 w 1072"/>
              <a:gd name="T15" fmla="*/ 0 h 1073"/>
              <a:gd name="T16" fmla="*/ 527 w 1072"/>
              <a:gd name="T17" fmla="*/ 98 h 1073"/>
              <a:gd name="T18" fmla="*/ 499 w 1072"/>
              <a:gd name="T19" fmla="*/ 193 h 1073"/>
              <a:gd name="T20" fmla="*/ 529 w 1072"/>
              <a:gd name="T21" fmla="*/ 242 h 1073"/>
              <a:gd name="T22" fmla="*/ 831 w 1072"/>
              <a:gd name="T23" fmla="*/ 242 h 1073"/>
              <a:gd name="T24" fmla="*/ 831 w 1072"/>
              <a:gd name="T25" fmla="*/ 242 h 1073"/>
              <a:gd name="T26" fmla="*/ 831 w 1072"/>
              <a:gd name="T27" fmla="*/ 242 h 1073"/>
              <a:gd name="T28" fmla="*/ 831 w 1072"/>
              <a:gd name="T29" fmla="*/ 544 h 1073"/>
              <a:gd name="T30" fmla="*/ 880 w 1072"/>
              <a:gd name="T31" fmla="*/ 574 h 1073"/>
              <a:gd name="T32" fmla="*/ 975 w 1072"/>
              <a:gd name="T33" fmla="*/ 546 h 1073"/>
              <a:gd name="T34" fmla="*/ 1072 w 1072"/>
              <a:gd name="T35" fmla="*/ 658 h 1073"/>
              <a:gd name="T36" fmla="*/ 975 w 1072"/>
              <a:gd name="T37" fmla="*/ 770 h 1073"/>
              <a:gd name="T38" fmla="*/ 880 w 1072"/>
              <a:gd name="T39" fmla="*/ 743 h 1073"/>
              <a:gd name="T40" fmla="*/ 831 w 1072"/>
              <a:gd name="T41" fmla="*/ 773 h 1073"/>
              <a:gd name="T42" fmla="*/ 831 w 1072"/>
              <a:gd name="T43" fmla="*/ 1073 h 1073"/>
              <a:gd name="T44" fmla="*/ 831 w 1072"/>
              <a:gd name="T45" fmla="*/ 1015 h 1073"/>
              <a:gd name="T46" fmla="*/ 831 w 1072"/>
              <a:gd name="T47" fmla="*/ 1073 h 1073"/>
              <a:gd name="T48" fmla="*/ 529 w 1072"/>
              <a:gd name="T49" fmla="*/ 1073 h 1073"/>
              <a:gd name="T50" fmla="*/ 499 w 1072"/>
              <a:gd name="T51" fmla="*/ 1024 h 1073"/>
              <a:gd name="T52" fmla="*/ 527 w 1072"/>
              <a:gd name="T53" fmla="*/ 929 h 1073"/>
              <a:gd name="T54" fmla="*/ 415 w 1072"/>
              <a:gd name="T55" fmla="*/ 831 h 1073"/>
              <a:gd name="T56" fmla="*/ 303 w 1072"/>
              <a:gd name="T57" fmla="*/ 929 h 1073"/>
              <a:gd name="T58" fmla="*/ 330 w 1072"/>
              <a:gd name="T59" fmla="*/ 1024 h 1073"/>
              <a:gd name="T60" fmla="*/ 299 w 1072"/>
              <a:gd name="T61" fmla="*/ 1073 h 1073"/>
              <a:gd name="T62" fmla="*/ 0 w 1072"/>
              <a:gd name="T63" fmla="*/ 1073 h 1073"/>
              <a:gd name="T64" fmla="*/ 0 w 1072"/>
              <a:gd name="T65" fmla="*/ 773 h 1073"/>
              <a:gd name="T66" fmla="*/ 49 w 1072"/>
              <a:gd name="T67" fmla="*/ 743 h 1073"/>
              <a:gd name="T68" fmla="*/ 143 w 1072"/>
              <a:gd name="T69" fmla="*/ 770 h 1073"/>
              <a:gd name="T70" fmla="*/ 241 w 1072"/>
              <a:gd name="T71" fmla="*/ 658 h 1073"/>
              <a:gd name="T72" fmla="*/ 143 w 1072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143" y="546"/>
                </a:moveTo>
                <a:cubicBezTo>
                  <a:pt x="117" y="546"/>
                  <a:pt x="82" y="557"/>
                  <a:pt x="49" y="574"/>
                </a:cubicBezTo>
                <a:cubicBezTo>
                  <a:pt x="26" y="586"/>
                  <a:pt x="0" y="569"/>
                  <a:pt x="0" y="544"/>
                </a:cubicBezTo>
                <a:cubicBezTo>
                  <a:pt x="0" y="242"/>
                  <a:pt x="0" y="242"/>
                  <a:pt x="0" y="242"/>
                </a:cubicBezTo>
                <a:cubicBezTo>
                  <a:pt x="299" y="242"/>
                  <a:pt x="299" y="242"/>
                  <a:pt x="299" y="242"/>
                </a:cubicBezTo>
                <a:cubicBezTo>
                  <a:pt x="324" y="242"/>
                  <a:pt x="341" y="215"/>
                  <a:pt x="330" y="193"/>
                </a:cubicBezTo>
                <a:cubicBezTo>
                  <a:pt x="313" y="160"/>
                  <a:pt x="303" y="124"/>
                  <a:pt x="303" y="98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8"/>
                </a:cubicBezTo>
                <a:cubicBezTo>
                  <a:pt x="527" y="124"/>
                  <a:pt x="515" y="160"/>
                  <a:pt x="499" y="193"/>
                </a:cubicBezTo>
                <a:cubicBezTo>
                  <a:pt x="487" y="215"/>
                  <a:pt x="504" y="242"/>
                  <a:pt x="529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544"/>
                  <a:pt x="831" y="544"/>
                  <a:pt x="831" y="544"/>
                </a:cubicBezTo>
                <a:cubicBezTo>
                  <a:pt x="831" y="569"/>
                  <a:pt x="857" y="586"/>
                  <a:pt x="880" y="574"/>
                </a:cubicBezTo>
                <a:cubicBezTo>
                  <a:pt x="913" y="557"/>
                  <a:pt x="949" y="546"/>
                  <a:pt x="975" y="546"/>
                </a:cubicBezTo>
                <a:cubicBezTo>
                  <a:pt x="1038" y="546"/>
                  <a:pt x="1072" y="596"/>
                  <a:pt x="1072" y="658"/>
                </a:cubicBezTo>
                <a:cubicBezTo>
                  <a:pt x="1072" y="720"/>
                  <a:pt x="1038" y="770"/>
                  <a:pt x="975" y="770"/>
                </a:cubicBezTo>
                <a:cubicBezTo>
                  <a:pt x="949" y="770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529" y="1073"/>
                  <a:pt x="529" y="1073"/>
                  <a:pt x="529" y="1073"/>
                </a:cubicBezTo>
                <a:cubicBezTo>
                  <a:pt x="504" y="1073"/>
                  <a:pt x="487" y="1046"/>
                  <a:pt x="499" y="1024"/>
                </a:cubicBezTo>
                <a:cubicBezTo>
                  <a:pt x="515" y="991"/>
                  <a:pt x="527" y="955"/>
                  <a:pt x="527" y="929"/>
                </a:cubicBezTo>
                <a:cubicBezTo>
                  <a:pt x="527" y="866"/>
                  <a:pt x="477" y="831"/>
                  <a:pt x="415" y="831"/>
                </a:cubicBezTo>
                <a:cubicBezTo>
                  <a:pt x="353" y="831"/>
                  <a:pt x="303" y="866"/>
                  <a:pt x="303" y="929"/>
                </a:cubicBezTo>
                <a:cubicBezTo>
                  <a:pt x="303" y="955"/>
                  <a:pt x="313" y="991"/>
                  <a:pt x="330" y="1024"/>
                </a:cubicBezTo>
                <a:cubicBezTo>
                  <a:pt x="341" y="1047"/>
                  <a:pt x="324" y="1073"/>
                  <a:pt x="299" y="1073"/>
                </a:cubicBezTo>
                <a:cubicBezTo>
                  <a:pt x="0" y="1073"/>
                  <a:pt x="0" y="1073"/>
                  <a:pt x="0" y="1073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7" y="770"/>
                  <a:pt x="143" y="770"/>
                </a:cubicBezTo>
                <a:cubicBezTo>
                  <a:pt x="207" y="770"/>
                  <a:pt x="241" y="720"/>
                  <a:pt x="241" y="658"/>
                </a:cubicBezTo>
                <a:cubicBezTo>
                  <a:pt x="241" y="596"/>
                  <a:pt x="207" y="546"/>
                  <a:pt x="143" y="5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28727" y="1958609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28727" y="1681610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charset="0"/>
              </a:rPr>
              <a:t>竞争优势</a:t>
            </a:r>
            <a:endParaRPr lang="zh-CN" altLang="en-US" sz="1200">
              <a:solidFill>
                <a:schemeClr val="accent1"/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248436" y="197977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6128727" y="2423300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37275" y="3271872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37275" y="2994873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charset="0"/>
              </a:rPr>
              <a:t>竞争优势</a:t>
            </a:r>
            <a:endParaRPr lang="zh-CN" altLang="en-US" sz="1200">
              <a:solidFill>
                <a:schemeClr val="accent1"/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256984" y="329304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6137275" y="3736563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95158" y="1954212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26929" y="1677213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charset="0"/>
              </a:rPr>
              <a:t>竞争优势</a:t>
            </a:r>
            <a:endParaRPr lang="zh-CN" altLang="en-US" sz="1200">
              <a:solidFill>
                <a:schemeClr val="accent1"/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28295" y="197538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1095158" y="2418903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113700" y="3266345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45471" y="2989346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charset="0"/>
              </a:rPr>
              <a:t>竞争优势</a:t>
            </a:r>
            <a:endParaRPr lang="zh-CN" altLang="en-US" sz="1200">
              <a:solidFill>
                <a:schemeClr val="accent1"/>
              </a:solidFill>
              <a:latin typeface="+mj-lt"/>
              <a:ea typeface="+mj-ea"/>
              <a:sym typeface="Calibri" panose="020F0502020204030204" charset="0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746837" y="3287514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1113700" y="3731036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6" name="Group 35"/>
          <p:cNvGrpSpPr/>
          <p:nvPr/>
        </p:nvGrpSpPr>
        <p:grpSpPr>
          <a:xfrm>
            <a:off x="3761759" y="2037447"/>
            <a:ext cx="420688" cy="354013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8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0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1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4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" name="Group 213"/>
          <p:cNvGrpSpPr/>
          <p:nvPr/>
        </p:nvGrpSpPr>
        <p:grpSpPr>
          <a:xfrm>
            <a:off x="4964982" y="3346892"/>
            <a:ext cx="438150" cy="404813"/>
            <a:chOff x="2900363" y="5486400"/>
            <a:chExt cx="438150" cy="404813"/>
          </a:xfrm>
          <a:solidFill>
            <a:schemeClr val="bg1"/>
          </a:solidFill>
        </p:grpSpPr>
        <p:sp>
          <p:nvSpPr>
            <p:cNvPr id="36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259"/>
          <p:cNvGrpSpPr/>
          <p:nvPr/>
        </p:nvGrpSpPr>
        <p:grpSpPr>
          <a:xfrm>
            <a:off x="4941888" y="2143946"/>
            <a:ext cx="388938" cy="446088"/>
            <a:chOff x="4638675" y="4654550"/>
            <a:chExt cx="388938" cy="446088"/>
          </a:xfrm>
          <a:solidFill>
            <a:srgbClr val="063D54"/>
          </a:solidFill>
        </p:grpSpPr>
        <p:sp>
          <p:nvSpPr>
            <p:cNvPr id="3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8" name="Group 268"/>
          <p:cNvGrpSpPr/>
          <p:nvPr/>
        </p:nvGrpSpPr>
        <p:grpSpPr>
          <a:xfrm>
            <a:off x="3846361" y="3071462"/>
            <a:ext cx="307975" cy="488950"/>
            <a:chOff x="3824288" y="5486400"/>
            <a:chExt cx="307975" cy="488950"/>
          </a:xfrm>
          <a:solidFill>
            <a:srgbClr val="063D54"/>
          </a:solidFill>
        </p:grpSpPr>
        <p:sp>
          <p:nvSpPr>
            <p:cNvPr id="59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65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竞争优势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66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  <p:bldP spid="24" grpId="0" animBg="1"/>
      <p:bldP spid="42" grpId="0"/>
      <p:bldP spid="43" grpId="0"/>
      <p:bldP spid="45" grpId="0"/>
      <p:bldP spid="46" grpId="0"/>
      <p:bldP spid="47" grpId="0"/>
      <p:bldP spid="49" grpId="0"/>
      <p:bldP spid="50" grpId="0"/>
      <p:bldP spid="51" grpId="0"/>
      <p:bldP spid="53" grpId="0"/>
      <p:bldP spid="54" grpId="0"/>
      <p:bldP spid="55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03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项目规划</a:t>
            </a:r>
            <a:endParaRPr lang="zh-CN" altLang="en-US" sz="3600" dirty="0">
              <a:solidFill>
                <a:srgbClr val="063D54">
                  <a:lumMod val="75000"/>
                </a:srgbClr>
              </a:solidFill>
            </a:endParaRPr>
          </a:p>
        </p:txBody>
      </p:sp>
      <p:cxnSp>
        <p:nvCxnSpPr>
          <p:cNvPr id="10" name="PA_直接连接符 9"/>
          <p:cNvCxnSpPr/>
          <p:nvPr>
            <p:custDataLst>
              <p:tags r:id="rId4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/>
          <p:cNvSpPr/>
          <p:nvPr>
            <p:custDataLst>
              <p:tags r:id="rId5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Gungsuh" panose="02030600000101010101" pitchFamily="18" charset="-127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934511" y="127815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srgbClr val="27506E"/>
                </a:solidFill>
                <a:latin typeface="方正兰亭黑_GBK"/>
                <a:ea typeface="方正兰亭黑_GBK"/>
              </a:rPr>
              <a:t>发展现状</a:t>
            </a:r>
            <a:endParaRPr lang="zh-CN" altLang="en-US" sz="2000">
              <a:solidFill>
                <a:srgbClr val="27506E"/>
              </a:solidFill>
              <a:latin typeface="方正兰亭黑_GBK"/>
              <a:ea typeface="方正兰亭黑_GBK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34511" y="1778384"/>
            <a:ext cx="36374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 vulputate venenatisbibendum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3"/>
          </p:nvPr>
        </p:nvPicPr>
        <p:blipFill>
          <a:blip r:embed="rId1"/>
          <a:stretch>
            <a:fillRect/>
          </a:stretch>
        </p:blipFill>
        <p:spPr>
          <a:xfrm>
            <a:off x="6824904" y="2330500"/>
            <a:ext cx="1836773" cy="2514121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tretch>
            <a:fillRect/>
          </a:stretch>
        </p:blipFill>
        <p:spPr>
          <a:xfrm>
            <a:off x="6827040" y="777552"/>
            <a:ext cx="1832500" cy="1473306"/>
          </a:xfrm>
        </p:spPr>
      </p:pic>
      <p:pic>
        <p:nvPicPr>
          <p:cNvPr id="14" name="图片占位符 13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tretch>
            <a:fillRect/>
          </a:stretch>
        </p:blipFill>
        <p:spPr>
          <a:xfrm>
            <a:off x="4921458" y="2915120"/>
            <a:ext cx="1836773" cy="1928003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tretch>
            <a:fillRect/>
          </a:stretch>
        </p:blipFill>
        <p:spPr>
          <a:xfrm>
            <a:off x="4921458" y="785350"/>
            <a:ext cx="1836773" cy="2037479"/>
          </a:xfrm>
        </p:spPr>
      </p:pic>
      <p:cxnSp>
        <p:nvCxnSpPr>
          <p:cNvPr id="39" name="直接连接符 38"/>
          <p:cNvCxnSpPr/>
          <p:nvPr/>
        </p:nvCxnSpPr>
        <p:spPr>
          <a:xfrm>
            <a:off x="1032788" y="1745037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934511" y="2440107"/>
            <a:ext cx="379836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dolor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34511" y="3101830"/>
            <a:ext cx="379836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 vulputate venenatisbibendum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34511" y="3763553"/>
            <a:ext cx="379836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 vulputate venenatisbibendum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7" name="PA_文本框 1"/>
            <p:cNvSpPr txBox="1"/>
            <p:nvPr>
              <p:custDataLst>
                <p:tags r:id="rId5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8" name="PA_文本框 1"/>
            <p:cNvSpPr txBox="1"/>
            <p:nvPr>
              <p:custDataLst>
                <p:tags r:id="rId6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0" grpId="0"/>
      <p:bldP spid="41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57202" y="1324307"/>
            <a:ext cx="7061878" cy="3139936"/>
            <a:chOff x="1257202" y="1324307"/>
            <a:chExt cx="7061878" cy="3139936"/>
          </a:xfrm>
        </p:grpSpPr>
        <p:graphicFrame>
          <p:nvGraphicFramePr>
            <p:cNvPr id="17" name="原创设计师QQ598969553      _4"/>
            <p:cNvGraphicFramePr/>
            <p:nvPr/>
          </p:nvGraphicFramePr>
          <p:xfrm>
            <a:off x="1257202" y="1324972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aphicFrame>
          <p:nvGraphicFramePr>
            <p:cNvPr id="19" name="原创设计师QQ598969553      _5"/>
            <p:cNvGraphicFramePr/>
            <p:nvPr/>
          </p:nvGraphicFramePr>
          <p:xfrm>
            <a:off x="5475611" y="1324307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20" name="原创设计师QQ598969553      _6"/>
            <p:cNvCxnSpPr/>
            <p:nvPr/>
          </p:nvCxnSpPr>
          <p:spPr>
            <a:xfrm rot="5400000">
              <a:off x="3690200" y="2696314"/>
              <a:ext cx="2233500" cy="133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原创设计师QQ598969553      _7"/>
            <p:cNvSpPr/>
            <p:nvPr/>
          </p:nvSpPr>
          <p:spPr>
            <a:xfrm>
              <a:off x="4328343" y="2217707"/>
              <a:ext cx="957213" cy="95721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031875">
                <a:defRPr/>
              </a:pPr>
              <a:r>
                <a:rPr lang="en-US" sz="1400" dirty="0" smtClean="0">
                  <a:solidFill>
                    <a:srgbClr val="063D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2030</a:t>
              </a:r>
              <a:endParaRPr lang="en-US" sz="1400" dirty="0">
                <a:solidFill>
                  <a:srgbClr val="063D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原创设计师QQ598969553      _8"/>
            <p:cNvSpPr txBox="1"/>
            <p:nvPr/>
          </p:nvSpPr>
          <p:spPr>
            <a:xfrm>
              <a:off x="1546388" y="3859585"/>
              <a:ext cx="410369" cy="246221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063D54"/>
                  </a:solidFill>
                  <a:latin typeface="Arial" panose="020B0604020202020204"/>
                  <a:ea typeface="微软雅黑" panose="020B0503020204020204" pitchFamily="34" charset="-122"/>
                </a:rPr>
                <a:t>35%</a:t>
              </a:r>
              <a:endParaRPr lang="en-US" sz="1600" dirty="0">
                <a:solidFill>
                  <a:srgbClr val="063D54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4" name="原创设计师QQ598969553      _10"/>
            <p:cNvSpPr txBox="1"/>
            <p:nvPr/>
          </p:nvSpPr>
          <p:spPr>
            <a:xfrm>
              <a:off x="7634133" y="3852615"/>
              <a:ext cx="410369" cy="246221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063D54"/>
                  </a:solidFill>
                  <a:latin typeface="Arial" panose="020B0604020202020204"/>
                  <a:ea typeface="微软雅黑" panose="020B0503020204020204" pitchFamily="34" charset="-122"/>
                </a:rPr>
                <a:t>65%</a:t>
              </a:r>
              <a:endParaRPr lang="en-US" sz="1600" dirty="0">
                <a:solidFill>
                  <a:srgbClr val="063D54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202498" y="3684991"/>
              <a:ext cx="2431635" cy="779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979767" y="3684991"/>
              <a:ext cx="2431635" cy="779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9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0" name="PA_文本框 1"/>
            <p:cNvSpPr txBox="1"/>
            <p:nvPr>
              <p:custDataLst>
                <p:tags r:id="rId4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4070188" y="1321913"/>
            <a:ext cx="1084351" cy="108435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3881606" y="1970801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5135867" y="2395451"/>
            <a:ext cx="1084350" cy="108435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4479122" y="2576176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4041378" y="3420347"/>
            <a:ext cx="1084351" cy="108435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3852796" y="3132910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2993231" y="2390929"/>
            <a:ext cx="1084350" cy="108435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3272812" y="2571654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5438" y="1995523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050934" y="2752600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302159" y="3390721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29056" y="2682955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776071" y="2673270"/>
            <a:ext cx="292224" cy="433013"/>
            <a:chOff x="1788810" y="2276744"/>
            <a:chExt cx="392113" cy="581026"/>
          </a:xfrm>
          <a:solidFill>
            <a:srgbClr val="063D54"/>
          </a:soli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/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4435388" y="3984235"/>
            <a:ext cx="255548" cy="437745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3136738" y="2779033"/>
            <a:ext cx="360293" cy="36078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412034" y="1443961"/>
            <a:ext cx="343036" cy="329891"/>
            <a:chOff x="2607983" y="4241292"/>
            <a:chExt cx="490600" cy="471805"/>
          </a:xfrm>
          <a:solidFill>
            <a:srgbClr val="063D54"/>
          </a:soli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1234" y="1150495"/>
            <a:ext cx="226865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242" y="1147620"/>
            <a:ext cx="2342763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1234" y="3534669"/>
            <a:ext cx="226865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242" y="3536019"/>
            <a:ext cx="2342763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9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0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1010744" y="2045935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01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896607" y="2045935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3906982" y="2233796"/>
            <a:ext cx="4094018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项目介绍</a:t>
            </a:r>
            <a:endParaRPr lang="zh-CN" altLang="en-US" sz="3600" dirty="0">
              <a:solidFill>
                <a:srgbClr val="063D54">
                  <a:lumMod val="75000"/>
                </a:srgbClr>
              </a:solidFill>
            </a:endParaRPr>
          </a:p>
        </p:txBody>
      </p:sp>
      <p:cxnSp>
        <p:nvCxnSpPr>
          <p:cNvPr id="10" name="PA_直接连接符 9"/>
          <p:cNvCxnSpPr/>
          <p:nvPr>
            <p:custDataLst>
              <p:tags r:id="rId4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/>
          <p:cNvSpPr/>
          <p:nvPr>
            <p:custDataLst>
              <p:tags r:id="rId5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Gungsuh" panose="02030600000101010101" pitchFamily="18" charset="-127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 autoUpdateAnimBg="0"/>
      <p:bldP spid="2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93854" y="1519423"/>
            <a:ext cx="1757164" cy="3154509"/>
            <a:chOff x="930794" y="1351261"/>
            <a:chExt cx="1757164" cy="3154509"/>
          </a:xfrm>
        </p:grpSpPr>
        <p:grpSp>
          <p:nvGrpSpPr>
            <p:cNvPr id="17" name="组合 16"/>
            <p:cNvGrpSpPr/>
            <p:nvPr/>
          </p:nvGrpSpPr>
          <p:grpSpPr>
            <a:xfrm>
              <a:off x="1422459" y="2039025"/>
              <a:ext cx="923268" cy="923598"/>
              <a:chOff x="1664154" y="1934950"/>
              <a:chExt cx="923279" cy="897257"/>
            </a:xfrm>
          </p:grpSpPr>
          <p:grpSp>
            <p:nvGrpSpPr>
              <p:cNvPr id="19" name="组合 18"/>
              <p:cNvGrpSpPr/>
              <p:nvPr/>
            </p:nvGrpSpPr>
            <p:grpSpPr>
              <a:xfrm rot="18900000">
                <a:off x="1664154" y="1934950"/>
                <a:ext cx="897259" cy="897257"/>
                <a:chOff x="304800" y="673100"/>
                <a:chExt cx="4000500" cy="4000500"/>
              </a:xfrm>
              <a:effectLst>
                <a:outerShdw blurRad="444500" dist="254000" dir="48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1" name="同心圆 1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0" name="TextBox 34"/>
              <p:cNvSpPr txBox="1"/>
              <p:nvPr/>
            </p:nvSpPr>
            <p:spPr>
              <a:xfrm>
                <a:off x="1767087" y="2276962"/>
                <a:ext cx="820346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45%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Freeform 8"/>
            <p:cNvSpPr/>
            <p:nvPr/>
          </p:nvSpPr>
          <p:spPr bwMode="auto">
            <a:xfrm rot="18900000">
              <a:off x="1466204" y="2381492"/>
              <a:ext cx="1215329" cy="660951"/>
            </a:xfrm>
            <a:custGeom>
              <a:avLst/>
              <a:gdLst>
                <a:gd name="T0" fmla="*/ 8098 w 8105"/>
                <a:gd name="T1" fmla="*/ 0 h 4285"/>
                <a:gd name="T2" fmla="*/ 8105 w 8105"/>
                <a:gd name="T3" fmla="*/ 233 h 4285"/>
                <a:gd name="T4" fmla="*/ 4053 w 8105"/>
                <a:gd name="T5" fmla="*/ 4285 h 4285"/>
                <a:gd name="T6" fmla="*/ 0 w 8105"/>
                <a:gd name="T7" fmla="*/ 233 h 4285"/>
                <a:gd name="T8" fmla="*/ 7 w 8105"/>
                <a:gd name="T9" fmla="*/ 0 h 4285"/>
                <a:gd name="T10" fmla="*/ 1080 w 8105"/>
                <a:gd name="T11" fmla="*/ 0 h 4285"/>
                <a:gd name="T12" fmla="*/ 1071 w 8105"/>
                <a:gd name="T13" fmla="*/ 233 h 4285"/>
                <a:gd name="T14" fmla="*/ 4053 w 8105"/>
                <a:gd name="T15" fmla="*/ 3214 h 4285"/>
                <a:gd name="T16" fmla="*/ 7034 w 8105"/>
                <a:gd name="T17" fmla="*/ 233 h 4285"/>
                <a:gd name="T18" fmla="*/ 7025 w 8105"/>
                <a:gd name="T19" fmla="*/ 0 h 4285"/>
                <a:gd name="T20" fmla="*/ 8098 w 8105"/>
                <a:gd name="T21" fmla="*/ 0 h 4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4285">
                  <a:moveTo>
                    <a:pt x="8098" y="0"/>
                  </a:moveTo>
                  <a:cubicBezTo>
                    <a:pt x="8103" y="77"/>
                    <a:pt x="8105" y="155"/>
                    <a:pt x="8105" y="233"/>
                  </a:cubicBezTo>
                  <a:cubicBezTo>
                    <a:pt x="8105" y="2471"/>
                    <a:pt x="6291" y="4285"/>
                    <a:pt x="4053" y="4285"/>
                  </a:cubicBezTo>
                  <a:cubicBezTo>
                    <a:pt x="1814" y="4285"/>
                    <a:pt x="0" y="2471"/>
                    <a:pt x="0" y="233"/>
                  </a:cubicBezTo>
                  <a:cubicBezTo>
                    <a:pt x="0" y="155"/>
                    <a:pt x="2" y="77"/>
                    <a:pt x="7" y="0"/>
                  </a:cubicBezTo>
                  <a:lnTo>
                    <a:pt x="1080" y="0"/>
                  </a:lnTo>
                  <a:cubicBezTo>
                    <a:pt x="1074" y="77"/>
                    <a:pt x="1071" y="154"/>
                    <a:pt x="1071" y="233"/>
                  </a:cubicBezTo>
                  <a:cubicBezTo>
                    <a:pt x="1071" y="1879"/>
                    <a:pt x="2406" y="3214"/>
                    <a:pt x="4053" y="3214"/>
                  </a:cubicBezTo>
                  <a:cubicBezTo>
                    <a:pt x="5699" y="3214"/>
                    <a:pt x="7034" y="1879"/>
                    <a:pt x="7034" y="233"/>
                  </a:cubicBezTo>
                  <a:cubicBezTo>
                    <a:pt x="7034" y="154"/>
                    <a:pt x="7031" y="77"/>
                    <a:pt x="7025" y="0"/>
                  </a:cubicBezTo>
                  <a:lnTo>
                    <a:pt x="8098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2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444520" y="1351261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47" name="流程图: 可选过程 46"/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TextBox 56"/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930794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  <a:endPara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26203" y="1498550"/>
            <a:ext cx="1766960" cy="3175382"/>
            <a:chOff x="2736826" y="1330388"/>
            <a:chExt cx="1766960" cy="3175382"/>
          </a:xfrm>
        </p:grpSpPr>
        <p:grpSp>
          <p:nvGrpSpPr>
            <p:cNvPr id="23" name="组合 22"/>
            <p:cNvGrpSpPr/>
            <p:nvPr/>
          </p:nvGrpSpPr>
          <p:grpSpPr>
            <a:xfrm>
              <a:off x="3317563" y="2016040"/>
              <a:ext cx="897248" cy="923599"/>
              <a:chOff x="3293884" y="1912625"/>
              <a:chExt cx="897259" cy="897258"/>
            </a:xfrm>
          </p:grpSpPr>
          <p:grpSp>
            <p:nvGrpSpPr>
              <p:cNvPr id="24" name="组合 23"/>
              <p:cNvGrpSpPr/>
              <p:nvPr/>
            </p:nvGrpSpPr>
            <p:grpSpPr>
              <a:xfrm rot="18900000">
                <a:off x="3293884" y="1912625"/>
                <a:ext cx="897259" cy="897258"/>
                <a:chOff x="304800" y="673100"/>
                <a:chExt cx="4000500" cy="4000500"/>
              </a:xfrm>
              <a:effectLst>
                <a:outerShdw blurRad="444500" dist="254000" dir="528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6" name="同心圆 16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366204" y="734505"/>
                  <a:ext cx="3877703" cy="3877691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5" name="TextBox 35"/>
              <p:cNvSpPr txBox="1"/>
              <p:nvPr/>
            </p:nvSpPr>
            <p:spPr>
              <a:xfrm>
                <a:off x="3405810" y="2276966"/>
                <a:ext cx="753231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68%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 7"/>
            <p:cNvSpPr/>
            <p:nvPr/>
          </p:nvSpPr>
          <p:spPr bwMode="auto">
            <a:xfrm rot="19087048">
              <a:off x="3316129" y="2245379"/>
              <a:ext cx="1187657" cy="803040"/>
            </a:xfrm>
            <a:custGeom>
              <a:avLst/>
              <a:gdLst>
                <a:gd name="T0" fmla="*/ 7997 w 8105"/>
                <a:gd name="T1" fmla="*/ 0 h 4984"/>
                <a:gd name="T2" fmla="*/ 8105 w 8105"/>
                <a:gd name="T3" fmla="*/ 932 h 4984"/>
                <a:gd name="T4" fmla="*/ 4053 w 8105"/>
                <a:gd name="T5" fmla="*/ 4984 h 4984"/>
                <a:gd name="T6" fmla="*/ 0 w 8105"/>
                <a:gd name="T7" fmla="*/ 932 h 4984"/>
                <a:gd name="T8" fmla="*/ 108 w 8105"/>
                <a:gd name="T9" fmla="*/ 0 h 4984"/>
                <a:gd name="T10" fmla="*/ 1212 w 8105"/>
                <a:gd name="T11" fmla="*/ 0 h 4984"/>
                <a:gd name="T12" fmla="*/ 1218 w 8105"/>
                <a:gd name="T13" fmla="*/ 6 h 4984"/>
                <a:gd name="T14" fmla="*/ 1071 w 8105"/>
                <a:gd name="T15" fmla="*/ 932 h 4984"/>
                <a:gd name="T16" fmla="*/ 4053 w 8105"/>
                <a:gd name="T17" fmla="*/ 3913 h 4984"/>
                <a:gd name="T18" fmla="*/ 7034 w 8105"/>
                <a:gd name="T19" fmla="*/ 932 h 4984"/>
                <a:gd name="T20" fmla="*/ 6887 w 8105"/>
                <a:gd name="T21" fmla="*/ 6 h 4984"/>
                <a:gd name="T22" fmla="*/ 6893 w 8105"/>
                <a:gd name="T23" fmla="*/ 0 h 4984"/>
                <a:gd name="T24" fmla="*/ 7997 w 8105"/>
                <a:gd name="T25" fmla="*/ 0 h 4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4984">
                  <a:moveTo>
                    <a:pt x="7997" y="0"/>
                  </a:moveTo>
                  <a:cubicBezTo>
                    <a:pt x="8068" y="299"/>
                    <a:pt x="8105" y="611"/>
                    <a:pt x="8105" y="932"/>
                  </a:cubicBezTo>
                  <a:cubicBezTo>
                    <a:pt x="8105" y="3170"/>
                    <a:pt x="6291" y="4984"/>
                    <a:pt x="4053" y="4984"/>
                  </a:cubicBezTo>
                  <a:cubicBezTo>
                    <a:pt x="1814" y="4984"/>
                    <a:pt x="0" y="3170"/>
                    <a:pt x="0" y="932"/>
                  </a:cubicBezTo>
                  <a:cubicBezTo>
                    <a:pt x="0" y="611"/>
                    <a:pt x="37" y="299"/>
                    <a:pt x="108" y="0"/>
                  </a:cubicBezTo>
                  <a:lnTo>
                    <a:pt x="1212" y="0"/>
                  </a:lnTo>
                  <a:lnTo>
                    <a:pt x="1218" y="6"/>
                  </a:lnTo>
                  <a:cubicBezTo>
                    <a:pt x="1123" y="297"/>
                    <a:pt x="1071" y="609"/>
                    <a:pt x="1071" y="932"/>
                  </a:cubicBezTo>
                  <a:cubicBezTo>
                    <a:pt x="1071" y="2578"/>
                    <a:pt x="2406" y="3913"/>
                    <a:pt x="4053" y="3913"/>
                  </a:cubicBezTo>
                  <a:cubicBezTo>
                    <a:pt x="5699" y="3913"/>
                    <a:pt x="7034" y="2578"/>
                    <a:pt x="7034" y="932"/>
                  </a:cubicBezTo>
                  <a:cubicBezTo>
                    <a:pt x="7034" y="609"/>
                    <a:pt x="6982" y="297"/>
                    <a:pt x="6887" y="6"/>
                  </a:cubicBezTo>
                  <a:lnTo>
                    <a:pt x="6893" y="0"/>
                  </a:lnTo>
                  <a:lnTo>
                    <a:pt x="7997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2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3265364" y="1330388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0" name="流程图: 可选过程 49"/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TextBox 64"/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2736826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  <a:endPara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468348" y="1502084"/>
            <a:ext cx="1792851" cy="3171848"/>
            <a:chOff x="4301121" y="1333922"/>
            <a:chExt cx="1792851" cy="3171848"/>
          </a:xfrm>
        </p:grpSpPr>
        <p:grpSp>
          <p:nvGrpSpPr>
            <p:cNvPr id="28" name="组合 27"/>
            <p:cNvGrpSpPr/>
            <p:nvPr/>
          </p:nvGrpSpPr>
          <p:grpSpPr>
            <a:xfrm>
              <a:off x="4946520" y="2101567"/>
              <a:ext cx="921606" cy="923598"/>
              <a:chOff x="4849324" y="1995712"/>
              <a:chExt cx="921617" cy="897257"/>
            </a:xfrm>
          </p:grpSpPr>
          <p:grpSp>
            <p:nvGrpSpPr>
              <p:cNvPr id="29" name="组合 28"/>
              <p:cNvGrpSpPr/>
              <p:nvPr/>
            </p:nvGrpSpPr>
            <p:grpSpPr>
              <a:xfrm rot="18900000">
                <a:off x="4849324" y="1995712"/>
                <a:ext cx="897259" cy="897257"/>
                <a:chOff x="304800" y="673100"/>
                <a:chExt cx="4000500" cy="4000500"/>
              </a:xfrm>
              <a:effectLst>
                <a:outerShdw blurRad="444500" dist="254000" dir="564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1" name="同心圆 2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0" name="TextBox 36"/>
              <p:cNvSpPr txBox="1"/>
              <p:nvPr/>
            </p:nvSpPr>
            <p:spPr>
              <a:xfrm>
                <a:off x="4942745" y="2303660"/>
                <a:ext cx="828196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79%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Freeform 6"/>
            <p:cNvSpPr/>
            <p:nvPr/>
          </p:nvSpPr>
          <p:spPr bwMode="auto">
            <a:xfrm rot="19290703">
              <a:off x="4879708" y="2195049"/>
              <a:ext cx="1214264" cy="946057"/>
            </a:xfrm>
            <a:custGeom>
              <a:avLst/>
              <a:gdLst>
                <a:gd name="T0" fmla="*/ 7492 w 8105"/>
                <a:gd name="T1" fmla="*/ 0 h 6195"/>
                <a:gd name="T2" fmla="*/ 8105 w 8105"/>
                <a:gd name="T3" fmla="*/ 2143 h 6195"/>
                <a:gd name="T4" fmla="*/ 4052 w 8105"/>
                <a:gd name="T5" fmla="*/ 6195 h 6195"/>
                <a:gd name="T6" fmla="*/ 0 w 8105"/>
                <a:gd name="T7" fmla="*/ 2143 h 6195"/>
                <a:gd name="T8" fmla="*/ 612 w 8105"/>
                <a:gd name="T9" fmla="*/ 0 h 6195"/>
                <a:gd name="T10" fmla="*/ 1957 w 8105"/>
                <a:gd name="T11" fmla="*/ 0 h 6195"/>
                <a:gd name="T12" fmla="*/ 1968 w 8105"/>
                <a:gd name="T13" fmla="*/ 11 h 6195"/>
                <a:gd name="T14" fmla="*/ 1071 w 8105"/>
                <a:gd name="T15" fmla="*/ 2143 h 6195"/>
                <a:gd name="T16" fmla="*/ 4052 w 8105"/>
                <a:gd name="T17" fmla="*/ 5124 h 6195"/>
                <a:gd name="T18" fmla="*/ 7033 w 8105"/>
                <a:gd name="T19" fmla="*/ 2143 h 6195"/>
                <a:gd name="T20" fmla="*/ 6136 w 8105"/>
                <a:gd name="T21" fmla="*/ 11 h 6195"/>
                <a:gd name="T22" fmla="*/ 6147 w 8105"/>
                <a:gd name="T23" fmla="*/ 0 h 6195"/>
                <a:gd name="T24" fmla="*/ 7492 w 8105"/>
                <a:gd name="T25" fmla="*/ 0 h 6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6195">
                  <a:moveTo>
                    <a:pt x="7492" y="0"/>
                  </a:moveTo>
                  <a:cubicBezTo>
                    <a:pt x="7880" y="622"/>
                    <a:pt x="8105" y="1356"/>
                    <a:pt x="8105" y="2143"/>
                  </a:cubicBezTo>
                  <a:cubicBezTo>
                    <a:pt x="8105" y="4381"/>
                    <a:pt x="6290" y="6195"/>
                    <a:pt x="4052" y="6195"/>
                  </a:cubicBezTo>
                  <a:cubicBezTo>
                    <a:pt x="1814" y="6195"/>
                    <a:pt x="0" y="4381"/>
                    <a:pt x="0" y="2143"/>
                  </a:cubicBezTo>
                  <a:cubicBezTo>
                    <a:pt x="0" y="1356"/>
                    <a:pt x="224" y="622"/>
                    <a:pt x="612" y="0"/>
                  </a:cubicBezTo>
                  <a:lnTo>
                    <a:pt x="1957" y="0"/>
                  </a:lnTo>
                  <a:lnTo>
                    <a:pt x="1968" y="11"/>
                  </a:lnTo>
                  <a:cubicBezTo>
                    <a:pt x="1415" y="552"/>
                    <a:pt x="1071" y="1307"/>
                    <a:pt x="1071" y="2143"/>
                  </a:cubicBezTo>
                  <a:cubicBezTo>
                    <a:pt x="1071" y="3789"/>
                    <a:pt x="2406" y="5124"/>
                    <a:pt x="4052" y="5124"/>
                  </a:cubicBezTo>
                  <a:cubicBezTo>
                    <a:pt x="5699" y="5124"/>
                    <a:pt x="7033" y="3789"/>
                    <a:pt x="7033" y="2143"/>
                  </a:cubicBezTo>
                  <a:cubicBezTo>
                    <a:pt x="7033" y="1307"/>
                    <a:pt x="6690" y="552"/>
                    <a:pt x="6136" y="11"/>
                  </a:cubicBezTo>
                  <a:lnTo>
                    <a:pt x="6147" y="0"/>
                  </a:lnTo>
                  <a:lnTo>
                    <a:pt x="7492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2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881450" y="1333922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3" name="流程图: 可选过程 52"/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TextBox 74"/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301121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  <a:endPara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36385" y="1511994"/>
            <a:ext cx="1757164" cy="3161938"/>
            <a:chOff x="5865416" y="1343832"/>
            <a:chExt cx="1757164" cy="3161938"/>
          </a:xfrm>
        </p:grpSpPr>
        <p:grpSp>
          <p:nvGrpSpPr>
            <p:cNvPr id="33" name="组合 32"/>
            <p:cNvGrpSpPr/>
            <p:nvPr/>
          </p:nvGrpSpPr>
          <p:grpSpPr>
            <a:xfrm>
              <a:off x="6503127" y="2135947"/>
              <a:ext cx="948526" cy="923598"/>
              <a:chOff x="6380261" y="2029113"/>
              <a:chExt cx="948538" cy="897257"/>
            </a:xfrm>
          </p:grpSpPr>
          <p:grpSp>
            <p:nvGrpSpPr>
              <p:cNvPr id="34" name="组合 33"/>
              <p:cNvGrpSpPr/>
              <p:nvPr/>
            </p:nvGrpSpPr>
            <p:grpSpPr>
              <a:xfrm rot="18900000">
                <a:off x="6380261" y="2029113"/>
                <a:ext cx="897259" cy="897257"/>
                <a:chOff x="304800" y="673100"/>
                <a:chExt cx="4000500" cy="4000500"/>
              </a:xfrm>
              <a:effectLst>
                <a:outerShdw blurRad="444500" dist="254000" dir="5700000" sx="104000" sy="104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6" name="同心圆 26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5" name="TextBox 37"/>
              <p:cNvSpPr txBox="1"/>
              <p:nvPr/>
            </p:nvSpPr>
            <p:spPr>
              <a:xfrm>
                <a:off x="6498812" y="2314475"/>
                <a:ext cx="829987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92%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Freeform 5"/>
            <p:cNvSpPr/>
            <p:nvPr/>
          </p:nvSpPr>
          <p:spPr bwMode="auto">
            <a:xfrm rot="19810786">
              <a:off x="6368629" y="2023756"/>
              <a:ext cx="1208999" cy="1202309"/>
            </a:xfrm>
            <a:custGeom>
              <a:avLst/>
              <a:gdLst>
                <a:gd name="T0" fmla="*/ 5799 w 8105"/>
                <a:gd name="T1" fmla="*/ 0 h 7710"/>
                <a:gd name="T2" fmla="*/ 8105 w 8105"/>
                <a:gd name="T3" fmla="*/ 3658 h 7710"/>
                <a:gd name="T4" fmla="*/ 4052 w 8105"/>
                <a:gd name="T5" fmla="*/ 7710 h 7710"/>
                <a:gd name="T6" fmla="*/ 0 w 8105"/>
                <a:gd name="T7" fmla="*/ 3658 h 7710"/>
                <a:gd name="T8" fmla="*/ 2306 w 8105"/>
                <a:gd name="T9" fmla="*/ 0 h 7710"/>
                <a:gd name="T10" fmla="*/ 3128 w 8105"/>
                <a:gd name="T11" fmla="*/ 823 h 7710"/>
                <a:gd name="T12" fmla="*/ 1071 w 8105"/>
                <a:gd name="T13" fmla="*/ 3658 h 7710"/>
                <a:gd name="T14" fmla="*/ 4052 w 8105"/>
                <a:gd name="T15" fmla="*/ 6639 h 7710"/>
                <a:gd name="T16" fmla="*/ 7034 w 8105"/>
                <a:gd name="T17" fmla="*/ 3658 h 7710"/>
                <a:gd name="T18" fmla="*/ 4976 w 8105"/>
                <a:gd name="T19" fmla="*/ 823 h 7710"/>
                <a:gd name="T20" fmla="*/ 5799 w 8105"/>
                <a:gd name="T21" fmla="*/ 0 h 7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7710">
                  <a:moveTo>
                    <a:pt x="5799" y="0"/>
                  </a:moveTo>
                  <a:cubicBezTo>
                    <a:pt x="7163" y="653"/>
                    <a:pt x="8105" y="2045"/>
                    <a:pt x="8105" y="3658"/>
                  </a:cubicBezTo>
                  <a:cubicBezTo>
                    <a:pt x="8105" y="5896"/>
                    <a:pt x="6291" y="7710"/>
                    <a:pt x="4052" y="7710"/>
                  </a:cubicBezTo>
                  <a:cubicBezTo>
                    <a:pt x="1814" y="7710"/>
                    <a:pt x="0" y="5896"/>
                    <a:pt x="0" y="3658"/>
                  </a:cubicBezTo>
                  <a:cubicBezTo>
                    <a:pt x="0" y="2045"/>
                    <a:pt x="942" y="653"/>
                    <a:pt x="2306" y="0"/>
                  </a:cubicBezTo>
                  <a:lnTo>
                    <a:pt x="3128" y="823"/>
                  </a:lnTo>
                  <a:cubicBezTo>
                    <a:pt x="1934" y="1212"/>
                    <a:pt x="1071" y="2334"/>
                    <a:pt x="1071" y="3658"/>
                  </a:cubicBezTo>
                  <a:cubicBezTo>
                    <a:pt x="1071" y="5304"/>
                    <a:pt x="2406" y="6639"/>
                    <a:pt x="4052" y="6639"/>
                  </a:cubicBezTo>
                  <a:cubicBezTo>
                    <a:pt x="5699" y="6639"/>
                    <a:pt x="7034" y="5304"/>
                    <a:pt x="7034" y="3658"/>
                  </a:cubicBezTo>
                  <a:cubicBezTo>
                    <a:pt x="7034" y="2334"/>
                    <a:pt x="6171" y="1212"/>
                    <a:pt x="4976" y="823"/>
                  </a:cubicBezTo>
                  <a:lnTo>
                    <a:pt x="5799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605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6493501" y="1343832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6" name="流程图: 可选过程 55"/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TextBox 77"/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865416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  <a:endPara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66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67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3875658" y="3705931"/>
            <a:ext cx="1218149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813057" y="1145303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 rot="5400000">
            <a:off x="5306879" y="2125299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 rot="10800000">
            <a:off x="2814443" y="3032555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 rot="16200000">
            <a:off x="5306879" y="3867123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五边形 28"/>
          <p:cNvSpPr/>
          <p:nvPr/>
        </p:nvSpPr>
        <p:spPr>
          <a:xfrm rot="5400000">
            <a:off x="3875658" y="2848750"/>
            <a:ext cx="1218149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3875658" y="1941494"/>
            <a:ext cx="1218149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3985384" y="1167400"/>
            <a:ext cx="998697" cy="1214438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539540" y="2275882"/>
            <a:ext cx="364979" cy="540819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0"/>
            <p:cNvSpPr/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11"/>
            <p:cNvSpPr/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5554963" y="4007215"/>
            <a:ext cx="319172" cy="546731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3003210" y="3223460"/>
            <a:ext cx="449994" cy="4506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013987" y="1332518"/>
            <a:ext cx="428441" cy="412023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4236082" y="1766012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36082" y="2682324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52647" y="3546565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252647" y="4457423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79666" y="1443236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979666" y="2422577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89266" y="3287369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89266" y="4266710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44124" y="2010718"/>
            <a:ext cx="164345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982" y="1131611"/>
            <a:ext cx="169714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44124" y="3725114"/>
            <a:ext cx="164345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982" y="3010179"/>
            <a:ext cx="169714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6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7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/>
          <p:nvPr/>
        </p:nvSpPr>
        <p:spPr bwMode="auto">
          <a:xfrm>
            <a:off x="4024313" y="1230604"/>
            <a:ext cx="1060847" cy="919163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4024313" y="2149768"/>
            <a:ext cx="1060847" cy="783431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7"/>
          <p:cNvSpPr/>
          <p:nvPr/>
        </p:nvSpPr>
        <p:spPr bwMode="auto">
          <a:xfrm>
            <a:off x="4196954" y="2014036"/>
            <a:ext cx="715566" cy="273844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8"/>
          <p:cNvSpPr/>
          <p:nvPr/>
        </p:nvSpPr>
        <p:spPr bwMode="auto">
          <a:xfrm>
            <a:off x="4024313" y="2933198"/>
            <a:ext cx="1060847" cy="78462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9"/>
          <p:cNvSpPr/>
          <p:nvPr/>
        </p:nvSpPr>
        <p:spPr bwMode="auto">
          <a:xfrm>
            <a:off x="4196954" y="2798658"/>
            <a:ext cx="715566" cy="272653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Freeform 10"/>
          <p:cNvSpPr/>
          <p:nvPr/>
        </p:nvSpPr>
        <p:spPr bwMode="auto">
          <a:xfrm>
            <a:off x="4024313" y="3717820"/>
            <a:ext cx="1060847" cy="921544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>
            <a:off x="4196954" y="3582089"/>
            <a:ext cx="715566" cy="273844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387651" y="1504326"/>
            <a:ext cx="334169" cy="321367"/>
            <a:chOff x="9791183" y="5224434"/>
            <a:chExt cx="645684" cy="620945"/>
          </a:xfrm>
          <a:solidFill>
            <a:srgbClr val="063D54"/>
          </a:soli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4"/>
            <p:cNvSpPr/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36072" y="3178888"/>
            <a:ext cx="421071" cy="319931"/>
            <a:chOff x="4268086" y="4221191"/>
            <a:chExt cx="509646" cy="387231"/>
          </a:xfrm>
          <a:solidFill>
            <a:srgbClr val="2E4864"/>
          </a:soli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35104" y="4106455"/>
            <a:ext cx="273579" cy="270758"/>
            <a:chOff x="6967126" y="4092464"/>
            <a:chExt cx="453105" cy="448433"/>
          </a:xfrm>
          <a:solidFill>
            <a:srgbClr val="063D54"/>
          </a:solidFill>
        </p:grpSpPr>
        <p:sp>
          <p:nvSpPr>
            <p:cNvPr id="32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406505" y="2445114"/>
            <a:ext cx="281707" cy="269419"/>
            <a:chOff x="1004888" y="993775"/>
            <a:chExt cx="2438400" cy="2332038"/>
          </a:xfrm>
          <a:solidFill>
            <a:srgbClr val="063D54"/>
          </a:solidFill>
        </p:grpSpPr>
        <p:sp>
          <p:nvSpPr>
            <p:cNvPr id="35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212772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291234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03381" y="1643226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286920" y="2422312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703381" y="3250741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286920" y="4029827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5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6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23" name="矩形 22"/>
          <p:cNvSpPr/>
          <p:nvPr/>
        </p:nvSpPr>
        <p:spPr>
          <a:xfrm>
            <a:off x="842416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0" name="矩形 29"/>
          <p:cNvSpPr/>
          <p:nvPr/>
        </p:nvSpPr>
        <p:spPr>
          <a:xfrm>
            <a:off x="2760535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1" name="矩形 30"/>
          <p:cNvSpPr/>
          <p:nvPr/>
        </p:nvSpPr>
        <p:spPr>
          <a:xfrm>
            <a:off x="4705242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2" name="矩形 31"/>
          <p:cNvSpPr/>
          <p:nvPr/>
        </p:nvSpPr>
        <p:spPr>
          <a:xfrm>
            <a:off x="6623361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860563" y="3695326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amet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consectetuer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adipiscing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elit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Aenean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commodo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ligula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eget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</a:t>
            </a:r>
            <a:endParaRPr lang="zh-CN" altLang="en-US" sz="900" kern="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2778682" y="3695326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9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4723389" y="3712498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9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6605212" y="3712498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9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5" name="PA_文本框 1"/>
            <p:cNvSpPr txBox="1"/>
            <p:nvPr>
              <p:custDataLst>
                <p:tags r:id="rId5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6" name="PA_文本框 1"/>
            <p:cNvSpPr txBox="1"/>
            <p:nvPr>
              <p:custDataLst>
                <p:tags r:id="rId6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  <p:bldP spid="31" grpId="0" animBg="1"/>
      <p:bldP spid="32" grpId="0" animBg="1"/>
      <p:bldP spid="33" grpId="0"/>
      <p:bldP spid="36" grpId="0"/>
      <p:bldP spid="37" grpId="0"/>
      <p:bldP spid="3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1147526" y="27555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5726256" y="27555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436891" y="17838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8015621" y="17838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507614" y="2761861"/>
            <a:ext cx="8164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952268" y="2560314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latin typeface="+mj-lt"/>
              </a:rPr>
              <a:t>1</a:t>
            </a:r>
            <a:endParaRPr lang="zh-CN" altLang="en-US" sz="12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241633" y="2560313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  <a:latin typeface="+mj-lt"/>
              </a:rPr>
              <a:t>2</a:t>
            </a:r>
            <a:endParaRPr lang="zh-CN" altLang="en-US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530998" y="2560313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  <a:latin typeface="+mj-lt"/>
              </a:rPr>
              <a:t>3</a:t>
            </a:r>
            <a:endParaRPr lang="zh-CN" altLang="en-US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820363" y="2591345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  <a:latin typeface="+mj-lt"/>
              </a:rPr>
              <a:t>4</a:t>
            </a:r>
            <a:endParaRPr lang="zh-CN" altLang="en-US" sz="1200">
              <a:solidFill>
                <a:prstClr val="white"/>
              </a:solidFill>
              <a:latin typeface="+mj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4978" y="1543065"/>
            <a:ext cx="1833584" cy="1021182"/>
            <a:chOff x="324978" y="1543065"/>
            <a:chExt cx="1833584" cy="1021182"/>
          </a:xfrm>
        </p:grpSpPr>
        <p:sp>
          <p:nvSpPr>
            <p:cNvPr id="57" name="矩形 5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24978" y="1848666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491840" y="1543065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STEP1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027348" y="1848666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520099" y="2994208"/>
            <a:ext cx="1833584" cy="1021182"/>
            <a:chOff x="2520099" y="2994208"/>
            <a:chExt cx="1833584" cy="1021182"/>
          </a:xfrm>
        </p:grpSpPr>
        <p:sp>
          <p:nvSpPr>
            <p:cNvPr id="61" name="矩形 6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520099" y="3299809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686961" y="299420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STEP2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3" name="直接连接符 6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3222469" y="329980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878399" y="1523719"/>
            <a:ext cx="1833584" cy="1036594"/>
            <a:chOff x="4878399" y="1523719"/>
            <a:chExt cx="1833584" cy="1036594"/>
          </a:xfrm>
        </p:grpSpPr>
        <p:sp>
          <p:nvSpPr>
            <p:cNvPr id="65" name="矩形 6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4878399" y="1844732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001168" y="1523719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STEP3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7" name="直接连接符 6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580769" y="1844732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7098830" y="2994208"/>
            <a:ext cx="1833584" cy="1021182"/>
            <a:chOff x="7098830" y="2994208"/>
            <a:chExt cx="1833584" cy="1021182"/>
          </a:xfrm>
        </p:grpSpPr>
        <p:sp>
          <p:nvSpPr>
            <p:cNvPr id="68" name="矩形 6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7098830" y="3299809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7265692" y="299420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STEP4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801200" y="329980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716458" y="1123679"/>
            <a:ext cx="592545" cy="592545"/>
            <a:chOff x="7716458" y="1123679"/>
            <a:chExt cx="592545" cy="592545"/>
          </a:xfrm>
        </p:grpSpPr>
        <p:sp>
          <p:nvSpPr>
            <p:cNvPr id="72" name="椭圆 71"/>
            <p:cNvSpPr/>
            <p:nvPr/>
          </p:nvSpPr>
          <p:spPr>
            <a:xfrm>
              <a:off x="7716458" y="1123679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Group 85"/>
            <p:cNvGrpSpPr/>
            <p:nvPr/>
          </p:nvGrpSpPr>
          <p:grpSpPr>
            <a:xfrm>
              <a:off x="7826979" y="1238101"/>
              <a:ext cx="371503" cy="371503"/>
              <a:chOff x="1200150" y="3768725"/>
              <a:chExt cx="446088" cy="446088"/>
            </a:xfrm>
            <a:solidFill>
              <a:schemeClr val="accent1"/>
            </a:solidFill>
          </p:grpSpPr>
          <p:sp>
            <p:nvSpPr>
              <p:cNvPr id="74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5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6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456559" y="3764027"/>
            <a:ext cx="592545" cy="592545"/>
            <a:chOff x="5456559" y="3764027"/>
            <a:chExt cx="592545" cy="592545"/>
          </a:xfrm>
        </p:grpSpPr>
        <p:sp>
          <p:nvSpPr>
            <p:cNvPr id="71" name="椭圆 70"/>
            <p:cNvSpPr/>
            <p:nvPr/>
          </p:nvSpPr>
          <p:spPr>
            <a:xfrm>
              <a:off x="5456559" y="37640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213"/>
            <p:cNvGrpSpPr/>
            <p:nvPr/>
          </p:nvGrpSpPr>
          <p:grpSpPr>
            <a:xfrm>
              <a:off x="5570385" y="3899109"/>
              <a:ext cx="364892" cy="337129"/>
              <a:chOff x="2900363" y="5486400"/>
              <a:chExt cx="438150" cy="404813"/>
            </a:xfrm>
            <a:solidFill>
              <a:schemeClr val="accent1"/>
            </a:solidFill>
          </p:grpSpPr>
          <p:sp>
            <p:nvSpPr>
              <p:cNvPr id="78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844667" y="3764027"/>
            <a:ext cx="592545" cy="592545"/>
            <a:chOff x="844667" y="3764027"/>
            <a:chExt cx="592545" cy="592545"/>
          </a:xfrm>
        </p:grpSpPr>
        <p:sp>
          <p:nvSpPr>
            <p:cNvPr id="56" name="椭圆 55"/>
            <p:cNvSpPr/>
            <p:nvPr/>
          </p:nvSpPr>
          <p:spPr>
            <a:xfrm>
              <a:off x="844667" y="37640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Group 231"/>
            <p:cNvGrpSpPr/>
            <p:nvPr/>
          </p:nvGrpSpPr>
          <p:grpSpPr>
            <a:xfrm>
              <a:off x="960605" y="3838486"/>
              <a:ext cx="350350" cy="392656"/>
              <a:chOff x="4608513" y="6291263"/>
              <a:chExt cx="420688" cy="471488"/>
            </a:xfrm>
            <a:solidFill>
              <a:schemeClr val="accent1"/>
            </a:solidFill>
          </p:grpSpPr>
          <p:sp>
            <p:nvSpPr>
              <p:cNvPr id="81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140618" y="1123680"/>
            <a:ext cx="592545" cy="592545"/>
            <a:chOff x="3140618" y="1123680"/>
            <a:chExt cx="592545" cy="592545"/>
          </a:xfrm>
        </p:grpSpPr>
        <p:sp>
          <p:nvSpPr>
            <p:cNvPr id="64" name="椭圆 63"/>
            <p:cNvSpPr/>
            <p:nvPr/>
          </p:nvSpPr>
          <p:spPr>
            <a:xfrm>
              <a:off x="3140618" y="1123680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Group 268"/>
            <p:cNvGrpSpPr/>
            <p:nvPr/>
          </p:nvGrpSpPr>
          <p:grpSpPr>
            <a:xfrm>
              <a:off x="3308649" y="1220433"/>
              <a:ext cx="256482" cy="407198"/>
              <a:chOff x="3824288" y="5486400"/>
              <a:chExt cx="307975" cy="488950"/>
            </a:xfrm>
            <a:solidFill>
              <a:schemeClr val="accent1"/>
            </a:solidFill>
          </p:grpSpPr>
          <p:sp>
            <p:nvSpPr>
              <p:cNvPr id="85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6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7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8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9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90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未来发展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91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91771"/>
            <a:ext cx="9144000" cy="2833967"/>
          </a:xfrm>
          <a:prstGeom prst="rect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95346" y="1146412"/>
            <a:ext cx="3413204" cy="3997088"/>
            <a:chOff x="6260461" y="1528549"/>
            <a:chExt cx="4550938" cy="53294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 cstate="screen"/>
            <a:srcRect l="26809" r="25371"/>
            <a:stretch>
              <a:fillRect/>
            </a:stretch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1" name="H0006(Black_iPhone6)2.png"/>
            <p:cNvPicPr>
              <a:picLocks noChangeAspect="1" noChangeArrowheads="1"/>
            </p:cNvPicPr>
            <p:nvPr/>
          </p:nvPicPr>
          <p:blipFill>
            <a:blip r:embed="rId2" cstate="screen"/>
            <a:srcRect b="14998"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6301" y="1846081"/>
            <a:ext cx="2629299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6301" y="2876208"/>
            <a:ext cx="2629299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Shape 1619"/>
          <p:cNvSpPr/>
          <p:nvPr/>
        </p:nvSpPr>
        <p:spPr bwMode="auto">
          <a:xfrm>
            <a:off x="3776066" y="2973361"/>
            <a:ext cx="688670" cy="689372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3965608" y="3145352"/>
            <a:ext cx="309586" cy="309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solidFill>
            <a:srgbClr val="063D54"/>
          </a:solidFill>
          <a:ln w="12700">
            <a:miter lim="400000"/>
          </a:ln>
        </p:spPr>
        <p:txBody>
          <a:bodyPr lIns="28575" tIns="28575" rIns="28575" bIns="28575" anchor="ctr"/>
          <a:lstStyle/>
          <a:p>
            <a:pPr algn="ctr" defTabSz="3429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25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/>
          <p:nvPr/>
        </p:nvSpPr>
        <p:spPr bwMode="auto">
          <a:xfrm>
            <a:off x="3775364" y="1940687"/>
            <a:ext cx="689372" cy="689372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Group 1649"/>
          <p:cNvGrpSpPr/>
          <p:nvPr/>
        </p:nvGrpSpPr>
        <p:grpSpPr bwMode="auto">
          <a:xfrm>
            <a:off x="3985264" y="2148481"/>
            <a:ext cx="270274" cy="274485"/>
            <a:chOff x="0" y="0"/>
            <a:chExt cx="611749" cy="619876"/>
          </a:xfrm>
          <a:solidFill>
            <a:srgbClr val="063D54"/>
          </a:soli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28575" tIns="28575" rIns="28575" bIns="28575" anchor="ctr"/>
            <a:lstStyle/>
            <a:p>
              <a:pPr algn="ctr"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28575" tIns="28575" rIns="28575" bIns="28575" anchor="ctr"/>
            <a:lstStyle/>
            <a:p>
              <a:pPr algn="ctr"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4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5" name="PA_文本框 1"/>
            <p:cNvSpPr txBox="1"/>
            <p:nvPr>
              <p:custDataLst>
                <p:tags r:id="rId4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2837084" y="999344"/>
            <a:ext cx="3551818" cy="3403674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"/>
            <p:cNvSpPr/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7"/>
            <p:cNvSpPr/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9"/>
            <p:cNvSpPr/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0"/>
            <p:cNvSpPr/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7"/>
            <p:cNvSpPr/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9"/>
            <p:cNvSpPr/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42"/>
            <p:cNvSpPr/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43"/>
            <p:cNvSpPr/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44"/>
            <p:cNvSpPr/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45"/>
            <p:cNvSpPr/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46"/>
            <p:cNvSpPr/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84"/>
            <p:cNvSpPr/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85"/>
            <p:cNvSpPr/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86"/>
            <p:cNvSpPr/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87"/>
            <p:cNvSpPr/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88"/>
            <p:cNvSpPr/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89"/>
            <p:cNvSpPr/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03"/>
            <p:cNvSpPr/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04"/>
            <p:cNvSpPr/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05"/>
            <p:cNvSpPr/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06"/>
            <p:cNvSpPr/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7"/>
            <p:cNvSpPr/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08"/>
            <p:cNvSpPr/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09"/>
            <p:cNvSpPr/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10"/>
            <p:cNvSpPr/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1"/>
            <p:cNvSpPr/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3"/>
            <p:cNvSpPr/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4"/>
            <p:cNvSpPr/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15"/>
            <p:cNvSpPr/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16"/>
            <p:cNvSpPr/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17"/>
            <p:cNvSpPr/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18"/>
            <p:cNvSpPr/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19"/>
            <p:cNvSpPr/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0"/>
            <p:cNvSpPr/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1"/>
            <p:cNvSpPr/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2"/>
            <p:cNvSpPr/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3"/>
            <p:cNvSpPr/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9"/>
            <p:cNvSpPr/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0"/>
            <p:cNvSpPr/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1"/>
            <p:cNvSpPr/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2"/>
            <p:cNvSpPr/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3"/>
            <p:cNvSpPr/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4"/>
            <p:cNvSpPr/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35"/>
            <p:cNvSpPr/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36"/>
            <p:cNvSpPr/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37"/>
            <p:cNvSpPr/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39"/>
            <p:cNvSpPr/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0"/>
            <p:cNvSpPr/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1"/>
            <p:cNvSpPr/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42"/>
            <p:cNvSpPr/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43"/>
            <p:cNvSpPr/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144"/>
            <p:cNvSpPr/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147"/>
            <p:cNvSpPr/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48"/>
            <p:cNvSpPr/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49"/>
            <p:cNvSpPr/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0"/>
            <p:cNvSpPr/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1"/>
            <p:cNvSpPr/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52"/>
            <p:cNvSpPr/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4"/>
            <p:cNvSpPr/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5"/>
            <p:cNvSpPr/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72"/>
            <p:cNvSpPr/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3"/>
            <p:cNvSpPr/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5"/>
            <p:cNvSpPr/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6"/>
            <p:cNvSpPr/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79"/>
            <p:cNvSpPr/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0"/>
            <p:cNvSpPr/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1"/>
            <p:cNvSpPr/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182"/>
            <p:cNvSpPr/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3"/>
            <p:cNvSpPr/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5"/>
            <p:cNvSpPr/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6"/>
            <p:cNvSpPr/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187"/>
            <p:cNvSpPr/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88"/>
            <p:cNvSpPr/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89"/>
            <p:cNvSpPr/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0"/>
            <p:cNvSpPr/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819580" y="1247695"/>
            <a:ext cx="1653056" cy="343760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9" name="任意多边形 21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-1" fmla="*/ 0 w 253793"/>
                <a:gd name="connsiteY0-2" fmla="*/ 0 h 374681"/>
                <a:gd name="connsiteX1-3" fmla="*/ 0 w 253793"/>
                <a:gd name="connsiteY1-4" fmla="*/ 374681 h 374681"/>
                <a:gd name="connsiteX2-5" fmla="*/ 245327 w 253793"/>
                <a:gd name="connsiteY2-6" fmla="*/ 218564 h 374681"/>
                <a:gd name="connsiteX3-7" fmla="*/ 245327 w 253793"/>
                <a:gd name="connsiteY3-8" fmla="*/ 169499 h 374681"/>
                <a:gd name="connsiteX4-9" fmla="*/ 0 w 253793"/>
                <a:gd name="connsiteY4-10" fmla="*/ 0 h 374681"/>
                <a:gd name="connsiteX0-11" fmla="*/ 0 w 262397"/>
                <a:gd name="connsiteY0-12" fmla="*/ 0 h 374681"/>
                <a:gd name="connsiteX1-13" fmla="*/ 0 w 262397"/>
                <a:gd name="connsiteY1-14" fmla="*/ 374681 h 374681"/>
                <a:gd name="connsiteX2-15" fmla="*/ 245327 w 262397"/>
                <a:gd name="connsiteY2-16" fmla="*/ 218564 h 374681"/>
                <a:gd name="connsiteX3-17" fmla="*/ 245327 w 262397"/>
                <a:gd name="connsiteY3-18" fmla="*/ 169499 h 374681"/>
                <a:gd name="connsiteX4-19" fmla="*/ 0 w 262397"/>
                <a:gd name="connsiteY4-20" fmla="*/ 0 h 374681"/>
                <a:gd name="connsiteX0-21" fmla="*/ 7408 w 269805"/>
                <a:gd name="connsiteY0-22" fmla="*/ 0 h 374681"/>
                <a:gd name="connsiteX1-23" fmla="*/ 7408 w 269805"/>
                <a:gd name="connsiteY1-24" fmla="*/ 374681 h 374681"/>
                <a:gd name="connsiteX2-25" fmla="*/ 252735 w 269805"/>
                <a:gd name="connsiteY2-26" fmla="*/ 218564 h 374681"/>
                <a:gd name="connsiteX3-27" fmla="*/ 252735 w 269805"/>
                <a:gd name="connsiteY3-28" fmla="*/ 169499 h 374681"/>
                <a:gd name="connsiteX4-29" fmla="*/ 7408 w 269805"/>
                <a:gd name="connsiteY4-30" fmla="*/ 0 h 374681"/>
                <a:gd name="connsiteX0-31" fmla="*/ 10788 w 273185"/>
                <a:gd name="connsiteY0-32" fmla="*/ 0 h 374681"/>
                <a:gd name="connsiteX1-33" fmla="*/ 10788 w 273185"/>
                <a:gd name="connsiteY1-34" fmla="*/ 374681 h 374681"/>
                <a:gd name="connsiteX2-35" fmla="*/ 256115 w 273185"/>
                <a:gd name="connsiteY2-36" fmla="*/ 218564 h 374681"/>
                <a:gd name="connsiteX3-37" fmla="*/ 256115 w 273185"/>
                <a:gd name="connsiteY3-38" fmla="*/ 169499 h 374681"/>
                <a:gd name="connsiteX4-39" fmla="*/ 10788 w 273185"/>
                <a:gd name="connsiteY4-40" fmla="*/ 0 h 374681"/>
                <a:gd name="connsiteX0-41" fmla="*/ 10788 w 273185"/>
                <a:gd name="connsiteY0-42" fmla="*/ 0 h 377538"/>
                <a:gd name="connsiteX1-43" fmla="*/ 10788 w 273185"/>
                <a:gd name="connsiteY1-44" fmla="*/ 377538 h 377538"/>
                <a:gd name="connsiteX2-45" fmla="*/ 256115 w 273185"/>
                <a:gd name="connsiteY2-46" fmla="*/ 218564 h 377538"/>
                <a:gd name="connsiteX3-47" fmla="*/ 256115 w 273185"/>
                <a:gd name="connsiteY3-48" fmla="*/ 169499 h 377538"/>
                <a:gd name="connsiteX4-49" fmla="*/ 10788 w 273185"/>
                <a:gd name="connsiteY4-50" fmla="*/ 0 h 3775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Freeform 212"/>
            <p:cNvSpPr/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Freeform 213"/>
            <p:cNvSpPr/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Freeform 214"/>
            <p:cNvSpPr/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Freeform 215"/>
            <p:cNvSpPr/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219"/>
            <p:cNvSpPr/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220"/>
            <p:cNvSpPr/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221"/>
            <p:cNvSpPr/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222"/>
            <p:cNvSpPr/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224"/>
            <p:cNvSpPr/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226"/>
            <p:cNvSpPr/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Freeform 228"/>
            <p:cNvSpPr/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229"/>
            <p:cNvSpPr/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230"/>
            <p:cNvSpPr/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231"/>
            <p:cNvSpPr/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232"/>
            <p:cNvSpPr/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233"/>
            <p:cNvSpPr/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234"/>
            <p:cNvSpPr/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236"/>
            <p:cNvSpPr/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237"/>
            <p:cNvSpPr/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238"/>
            <p:cNvSpPr/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239"/>
            <p:cNvSpPr/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240"/>
            <p:cNvSpPr/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241"/>
            <p:cNvSpPr/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242"/>
            <p:cNvSpPr/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243"/>
            <p:cNvSpPr/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244"/>
            <p:cNvSpPr/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245"/>
            <p:cNvSpPr/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246"/>
            <p:cNvSpPr/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247"/>
            <p:cNvSpPr/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248"/>
            <p:cNvSpPr/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249"/>
            <p:cNvSpPr/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250"/>
            <p:cNvSpPr/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4" name="Freeform 251"/>
            <p:cNvSpPr/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252"/>
            <p:cNvSpPr/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253"/>
            <p:cNvSpPr/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254"/>
            <p:cNvSpPr/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255"/>
            <p:cNvSpPr/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256"/>
            <p:cNvSpPr/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257"/>
            <p:cNvSpPr/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258"/>
            <p:cNvSpPr/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259"/>
            <p:cNvSpPr/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260"/>
            <p:cNvSpPr/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262"/>
            <p:cNvSpPr/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263"/>
            <p:cNvSpPr/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264"/>
            <p:cNvSpPr/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265"/>
            <p:cNvSpPr/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266"/>
            <p:cNvSpPr/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267"/>
            <p:cNvSpPr/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268"/>
            <p:cNvSpPr/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269"/>
            <p:cNvSpPr/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270"/>
            <p:cNvSpPr/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271"/>
            <p:cNvSpPr/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272"/>
            <p:cNvSpPr/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273"/>
            <p:cNvSpPr/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274"/>
            <p:cNvSpPr/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275"/>
            <p:cNvSpPr/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276"/>
            <p:cNvSpPr/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277"/>
            <p:cNvSpPr/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278"/>
            <p:cNvSpPr/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279"/>
            <p:cNvSpPr/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280"/>
            <p:cNvSpPr/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281"/>
            <p:cNvSpPr/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282"/>
            <p:cNvSpPr/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283"/>
            <p:cNvSpPr/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7" name="Freeform 284"/>
            <p:cNvSpPr/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285"/>
            <p:cNvSpPr/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286"/>
            <p:cNvSpPr/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287"/>
            <p:cNvSpPr/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288"/>
            <p:cNvSpPr/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2" name="Freeform 289"/>
            <p:cNvSpPr/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3" name="Freeform 290"/>
            <p:cNvSpPr/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4" name="Freeform 291"/>
            <p:cNvSpPr/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5" name="Freeform 292"/>
            <p:cNvSpPr/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6" name="Freeform 293"/>
            <p:cNvSpPr/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7" name="Freeform 294"/>
            <p:cNvSpPr/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Freeform 296"/>
            <p:cNvSpPr/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9" name="Freeform 303"/>
            <p:cNvSpPr/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0" name="Freeform 304"/>
            <p:cNvSpPr/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1" name="Freeform 305"/>
            <p:cNvSpPr/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2" name="Freeform 307"/>
            <p:cNvSpPr/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03" name="椭圆 302"/>
          <p:cNvSpPr/>
          <p:nvPr/>
        </p:nvSpPr>
        <p:spPr>
          <a:xfrm>
            <a:off x="4209202" y="4629760"/>
            <a:ext cx="1050661" cy="284006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45327" y="1435104"/>
            <a:ext cx="368489" cy="368489"/>
            <a:chOff x="4060435" y="1913471"/>
            <a:chExt cx="491319" cy="491319"/>
          </a:xfrm>
        </p:grpSpPr>
        <p:sp>
          <p:nvSpPr>
            <p:cNvPr id="308" name="椭圆 307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9" name="加号 308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43218" y="1144940"/>
            <a:ext cx="368489" cy="368489"/>
            <a:chOff x="7790956" y="1526586"/>
            <a:chExt cx="491319" cy="491319"/>
          </a:xfrm>
        </p:grpSpPr>
        <p:sp>
          <p:nvSpPr>
            <p:cNvPr id="311" name="椭圆 310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2" name="加号 311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14427" y="3217936"/>
            <a:ext cx="368489" cy="368489"/>
            <a:chOff x="7752568" y="4290581"/>
            <a:chExt cx="491319" cy="491319"/>
          </a:xfrm>
        </p:grpSpPr>
        <p:sp>
          <p:nvSpPr>
            <p:cNvPr id="314" name="椭圆 313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5" name="加号 314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73146" y="3925004"/>
            <a:ext cx="368489" cy="368489"/>
            <a:chOff x="4230861" y="5233338"/>
            <a:chExt cx="491319" cy="491319"/>
          </a:xfrm>
        </p:grpSpPr>
        <p:sp>
          <p:nvSpPr>
            <p:cNvPr id="317" name="椭圆 316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8" name="加号 317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1150495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1147620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3534669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353601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13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16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animBg="1"/>
      <p:bldP spid="319" grpId="0"/>
      <p:bldP spid="320" grpId="0"/>
      <p:bldP spid="321" grpId="0"/>
      <p:bldP spid="3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04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产品展示</a:t>
            </a:r>
            <a:endParaRPr lang="zh-CN" altLang="en-US" sz="3600" dirty="0">
              <a:solidFill>
                <a:srgbClr val="063D54">
                  <a:lumMod val="75000"/>
                </a:srgbClr>
              </a:solidFill>
            </a:endParaRPr>
          </a:p>
        </p:txBody>
      </p:sp>
      <p:cxnSp>
        <p:nvCxnSpPr>
          <p:cNvPr id="10" name="PA_直接连接符 9"/>
          <p:cNvCxnSpPr/>
          <p:nvPr>
            <p:custDataLst>
              <p:tags r:id="rId4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/>
          <p:cNvSpPr/>
          <p:nvPr>
            <p:custDataLst>
              <p:tags r:id="rId5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Gungsuh" panose="02030600000101010101" pitchFamily="18" charset="-127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3617662" y="1795599"/>
            <a:ext cx="928351" cy="1141215"/>
            <a:chOff x="3606801" y="1795463"/>
            <a:chExt cx="928688" cy="1141413"/>
          </a:xfrm>
        </p:grpSpPr>
        <p:sp>
          <p:nvSpPr>
            <p:cNvPr id="6152" name="Freeform 8"/>
            <p:cNvSpPr/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4606315" y="1792423"/>
            <a:ext cx="926763" cy="1144390"/>
            <a:chOff x="4595813" y="1792288"/>
            <a:chExt cx="927100" cy="1144588"/>
          </a:xfrm>
        </p:grpSpPr>
        <p:sp>
          <p:nvSpPr>
            <p:cNvPr id="6153" name="Freeform 9"/>
            <p:cNvSpPr/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3714465" y="3000302"/>
            <a:ext cx="831548" cy="1023760"/>
            <a:chOff x="3703638" y="3000375"/>
            <a:chExt cx="831850" cy="1023938"/>
          </a:xfrm>
        </p:grpSpPr>
        <p:sp>
          <p:nvSpPr>
            <p:cNvPr id="6155" name="Freeform 11"/>
            <p:cNvSpPr/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/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2"/>
          <p:cNvGrpSpPr/>
          <p:nvPr/>
        </p:nvGrpSpPr>
        <p:grpSpPr>
          <a:xfrm>
            <a:off x="4606314" y="3000301"/>
            <a:ext cx="814093" cy="1028522"/>
            <a:chOff x="4595813" y="3000375"/>
            <a:chExt cx="814388" cy="1028700"/>
          </a:xfrm>
        </p:grpSpPr>
        <p:sp>
          <p:nvSpPr>
            <p:cNvPr id="6154" name="Freeform 10"/>
            <p:cNvSpPr/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19" tIns="64259" rIns="128519" bIns="6425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1"/>
          <p:cNvGrpSpPr/>
          <p:nvPr/>
        </p:nvGrpSpPr>
        <p:grpSpPr>
          <a:xfrm flipV="1">
            <a:off x="2929862" y="3687830"/>
            <a:ext cx="1118517" cy="219309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81"/>
          <p:cNvGrpSpPr/>
          <p:nvPr/>
        </p:nvGrpSpPr>
        <p:grpSpPr>
          <a:xfrm flipH="1" flipV="1">
            <a:off x="5055123" y="3688622"/>
            <a:ext cx="1060931" cy="217721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81"/>
          <p:cNvGrpSpPr/>
          <p:nvPr/>
        </p:nvGrpSpPr>
        <p:grpSpPr>
          <a:xfrm>
            <a:off x="2830547" y="1867852"/>
            <a:ext cx="1118517" cy="219309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81"/>
          <p:cNvGrpSpPr/>
          <p:nvPr/>
        </p:nvGrpSpPr>
        <p:grpSpPr>
          <a:xfrm flipH="1">
            <a:off x="5213930" y="1868645"/>
            <a:ext cx="1060931" cy="217721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79659" y="147822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79659" y="343003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8829" y="147822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8829" y="343003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1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22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3" grpId="0"/>
      <p:bldP spid="46" grpId="0"/>
      <p:bldP spid="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147" y="2366999"/>
            <a:ext cx="1911554" cy="21546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4484" y="2599133"/>
            <a:ext cx="1912745" cy="21427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05" y="1842025"/>
            <a:ext cx="504669" cy="75115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618" y="1837262"/>
            <a:ext cx="504669" cy="75115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6329" y="2428902"/>
            <a:ext cx="771287" cy="780914"/>
            <a:chOff x="3137297" y="2428875"/>
            <a:chExt cx="771525" cy="7810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Freeform 19"/>
            <p:cNvSpPr/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724" y="2065825"/>
            <a:ext cx="1453306" cy="1430883"/>
            <a:chOff x="5117306" y="2065735"/>
            <a:chExt cx="1453754" cy="143113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893" y="2334859"/>
            <a:ext cx="971250" cy="948764"/>
            <a:chOff x="3679031" y="2334816"/>
            <a:chExt cx="971550" cy="9489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Freeform 18"/>
            <p:cNvSpPr/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800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800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800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800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800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800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7056" y="2245578"/>
            <a:ext cx="1110510" cy="1092804"/>
            <a:chOff x="4368404" y="2245519"/>
            <a:chExt cx="1110853" cy="1092994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Freeform 17"/>
            <p:cNvSpPr/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/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/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/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794583" y="4088348"/>
            <a:ext cx="5850820" cy="638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Tempor Ac Gravida Sit Amet, Porta Fermentum Magna. Aliquam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Porta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Magna.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altLang="zh-CN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altLang="zh-CN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5587" y="2526158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132703" y="1473333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590728" y="109405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669831" y="2504371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1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sosceles Triangle 31"/>
          <p:cNvSpPr/>
          <p:nvPr/>
        </p:nvSpPr>
        <p:spPr>
          <a:xfrm rot="16200000">
            <a:off x="4034917" y="-1279034"/>
            <a:ext cx="3827467" cy="6387393"/>
          </a:xfrm>
          <a:prstGeom prst="triangle">
            <a:avLst>
              <a:gd name="adj" fmla="val 100000"/>
            </a:avLst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0"/>
          </a:p>
        </p:txBody>
      </p:sp>
      <p:grpSp>
        <p:nvGrpSpPr>
          <p:cNvPr id="2" name="Group 1"/>
          <p:cNvGrpSpPr/>
          <p:nvPr/>
        </p:nvGrpSpPr>
        <p:grpSpPr>
          <a:xfrm>
            <a:off x="4410070" y="373560"/>
            <a:ext cx="1337094" cy="2808583"/>
            <a:chOff x="5880014" y="497020"/>
            <a:chExt cx="1783437" cy="3746132"/>
          </a:xfrm>
        </p:grpSpPr>
        <p:sp>
          <p:nvSpPr>
            <p:cNvPr id="4" name="Freeform: Shape 3"/>
            <p:cNvSpPr/>
            <p:nvPr/>
          </p:nvSpPr>
          <p:spPr>
            <a:xfrm flipH="1">
              <a:off x="5880014" y="497020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9450" tIns="595116" rIns="309451" bIns="595115" numCol="1" spcCol="1270" anchor="ctr" anchorCtr="0">
              <a:noAutofit/>
            </a:bodyPr>
            <a:lstStyle/>
            <a:p>
              <a:pPr algn="ctr" defTabSz="21659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75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en-US" sz="4875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30"/>
            <p:cNvSpPr>
              <a:spLocks noEditPoints="1"/>
            </p:cNvSpPr>
            <p:nvPr/>
          </p:nvSpPr>
          <p:spPr bwMode="auto">
            <a:xfrm>
              <a:off x="6551301" y="1706630"/>
              <a:ext cx="440860" cy="331463"/>
            </a:xfrm>
            <a:custGeom>
              <a:avLst/>
              <a:gdLst>
                <a:gd name="T0" fmla="*/ 212 w 228"/>
                <a:gd name="T1" fmla="*/ 19 h 172"/>
                <a:gd name="T2" fmla="*/ 19 w 228"/>
                <a:gd name="T3" fmla="*/ 0 h 172"/>
                <a:gd name="T4" fmla="*/ 0 w 228"/>
                <a:gd name="T5" fmla="*/ 121 h 172"/>
                <a:gd name="T6" fmla="*/ 86 w 228"/>
                <a:gd name="T7" fmla="*/ 140 h 172"/>
                <a:gd name="T8" fmla="*/ 72 w 228"/>
                <a:gd name="T9" fmla="*/ 164 h 172"/>
                <a:gd name="T10" fmla="*/ 72 w 228"/>
                <a:gd name="T11" fmla="*/ 172 h 172"/>
                <a:gd name="T12" fmla="*/ 144 w 228"/>
                <a:gd name="T13" fmla="*/ 168 h 172"/>
                <a:gd name="T14" fmla="*/ 128 w 228"/>
                <a:gd name="T15" fmla="*/ 164 h 172"/>
                <a:gd name="T16" fmla="*/ 156 w 228"/>
                <a:gd name="T17" fmla="*/ 140 h 172"/>
                <a:gd name="T18" fmla="*/ 175 w 228"/>
                <a:gd name="T19" fmla="*/ 172 h 172"/>
                <a:gd name="T20" fmla="*/ 228 w 228"/>
                <a:gd name="T21" fmla="*/ 153 h 172"/>
                <a:gd name="T22" fmla="*/ 212 w 228"/>
                <a:gd name="T23" fmla="*/ 40 h 172"/>
                <a:gd name="T24" fmla="*/ 94 w 228"/>
                <a:gd name="T25" fmla="*/ 140 h 172"/>
                <a:gd name="T26" fmla="*/ 120 w 228"/>
                <a:gd name="T27" fmla="*/ 164 h 172"/>
                <a:gd name="T28" fmla="*/ 156 w 228"/>
                <a:gd name="T29" fmla="*/ 132 h 172"/>
                <a:gd name="T30" fmla="*/ 8 w 228"/>
                <a:gd name="T31" fmla="*/ 121 h 172"/>
                <a:gd name="T32" fmla="*/ 156 w 228"/>
                <a:gd name="T33" fmla="*/ 120 h 172"/>
                <a:gd name="T34" fmla="*/ 156 w 228"/>
                <a:gd name="T35" fmla="*/ 59 h 172"/>
                <a:gd name="T36" fmla="*/ 8 w 228"/>
                <a:gd name="T37" fmla="*/ 112 h 172"/>
                <a:gd name="T38" fmla="*/ 19 w 228"/>
                <a:gd name="T39" fmla="*/ 8 h 172"/>
                <a:gd name="T40" fmla="*/ 204 w 228"/>
                <a:gd name="T41" fmla="*/ 19 h 172"/>
                <a:gd name="T42" fmla="*/ 175 w 228"/>
                <a:gd name="T43" fmla="*/ 40 h 172"/>
                <a:gd name="T44" fmla="*/ 220 w 228"/>
                <a:gd name="T45" fmla="*/ 153 h 172"/>
                <a:gd name="T46" fmla="*/ 175 w 228"/>
                <a:gd name="T47" fmla="*/ 164 h 172"/>
                <a:gd name="T48" fmla="*/ 164 w 228"/>
                <a:gd name="T49" fmla="*/ 59 h 172"/>
                <a:gd name="T50" fmla="*/ 209 w 228"/>
                <a:gd name="T51" fmla="*/ 48 h 172"/>
                <a:gd name="T52" fmla="*/ 220 w 228"/>
                <a:gd name="T53" fmla="*/ 153 h 172"/>
                <a:gd name="T54" fmla="*/ 188 w 228"/>
                <a:gd name="T55" fmla="*/ 56 h 172"/>
                <a:gd name="T56" fmla="*/ 188 w 228"/>
                <a:gd name="T57" fmla="*/ 64 h 172"/>
                <a:gd name="T58" fmla="*/ 200 w 228"/>
                <a:gd name="T59" fmla="*/ 60 h 172"/>
                <a:gd name="T60" fmla="*/ 193 w 228"/>
                <a:gd name="T61" fmla="*/ 140 h 172"/>
                <a:gd name="T62" fmla="*/ 184 w 228"/>
                <a:gd name="T63" fmla="*/ 148 h 172"/>
                <a:gd name="T64" fmla="*/ 192 w 228"/>
                <a:gd name="T65" fmla="*/ 156 h 172"/>
                <a:gd name="T66" fmla="*/ 200 w 228"/>
                <a:gd name="T67" fmla="*/ 149 h 172"/>
                <a:gd name="T68" fmla="*/ 193 w 228"/>
                <a:gd name="T69" fmla="*/ 14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172">
                  <a:moveTo>
                    <a:pt x="212" y="40"/>
                  </a:moveTo>
                  <a:cubicBezTo>
                    <a:pt x="212" y="19"/>
                    <a:pt x="212" y="19"/>
                    <a:pt x="212" y="19"/>
                  </a:cubicBezTo>
                  <a:cubicBezTo>
                    <a:pt x="212" y="9"/>
                    <a:pt x="203" y="0"/>
                    <a:pt x="19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1"/>
                    <a:pt x="9" y="140"/>
                    <a:pt x="19" y="140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0" y="164"/>
                    <a:pt x="68" y="166"/>
                    <a:pt x="68" y="168"/>
                  </a:cubicBezTo>
                  <a:cubicBezTo>
                    <a:pt x="68" y="170"/>
                    <a:pt x="70" y="172"/>
                    <a:pt x="72" y="172"/>
                  </a:cubicBezTo>
                  <a:cubicBezTo>
                    <a:pt x="140" y="172"/>
                    <a:pt x="140" y="172"/>
                    <a:pt x="140" y="172"/>
                  </a:cubicBezTo>
                  <a:cubicBezTo>
                    <a:pt x="142" y="172"/>
                    <a:pt x="144" y="170"/>
                    <a:pt x="144" y="168"/>
                  </a:cubicBezTo>
                  <a:cubicBezTo>
                    <a:pt x="144" y="166"/>
                    <a:pt x="142" y="164"/>
                    <a:pt x="140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53"/>
                    <a:pt x="156" y="153"/>
                    <a:pt x="156" y="153"/>
                  </a:cubicBezTo>
                  <a:cubicBezTo>
                    <a:pt x="156" y="163"/>
                    <a:pt x="165" y="172"/>
                    <a:pt x="175" y="172"/>
                  </a:cubicBezTo>
                  <a:cubicBezTo>
                    <a:pt x="209" y="172"/>
                    <a:pt x="209" y="172"/>
                    <a:pt x="209" y="172"/>
                  </a:cubicBezTo>
                  <a:cubicBezTo>
                    <a:pt x="219" y="172"/>
                    <a:pt x="228" y="163"/>
                    <a:pt x="228" y="153"/>
                  </a:cubicBezTo>
                  <a:cubicBezTo>
                    <a:pt x="228" y="59"/>
                    <a:pt x="228" y="59"/>
                    <a:pt x="228" y="59"/>
                  </a:cubicBezTo>
                  <a:cubicBezTo>
                    <a:pt x="228" y="50"/>
                    <a:pt x="221" y="42"/>
                    <a:pt x="212" y="40"/>
                  </a:cubicBezTo>
                  <a:close/>
                  <a:moveTo>
                    <a:pt x="92" y="164"/>
                  </a:moveTo>
                  <a:cubicBezTo>
                    <a:pt x="94" y="140"/>
                    <a:pt x="94" y="140"/>
                    <a:pt x="94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0" y="164"/>
                    <a:pt x="120" y="164"/>
                    <a:pt x="120" y="164"/>
                  </a:cubicBezTo>
                  <a:lnTo>
                    <a:pt x="92" y="164"/>
                  </a:lnTo>
                  <a:close/>
                  <a:moveTo>
                    <a:pt x="156" y="132"/>
                  </a:moveTo>
                  <a:cubicBezTo>
                    <a:pt x="19" y="132"/>
                    <a:pt x="19" y="132"/>
                    <a:pt x="19" y="132"/>
                  </a:cubicBezTo>
                  <a:cubicBezTo>
                    <a:pt x="13" y="132"/>
                    <a:pt x="8" y="127"/>
                    <a:pt x="8" y="121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56" y="120"/>
                    <a:pt x="156" y="120"/>
                    <a:pt x="156" y="120"/>
                  </a:cubicBezTo>
                  <a:lnTo>
                    <a:pt x="156" y="132"/>
                  </a:lnTo>
                  <a:close/>
                  <a:moveTo>
                    <a:pt x="156" y="59"/>
                  </a:moveTo>
                  <a:cubicBezTo>
                    <a:pt x="156" y="112"/>
                    <a:pt x="156" y="112"/>
                    <a:pt x="156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3" y="8"/>
                    <a:pt x="19" y="8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9" y="8"/>
                    <a:pt x="204" y="13"/>
                    <a:pt x="204" y="19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175" y="40"/>
                    <a:pt x="175" y="40"/>
                    <a:pt x="175" y="40"/>
                  </a:cubicBezTo>
                  <a:cubicBezTo>
                    <a:pt x="165" y="40"/>
                    <a:pt x="156" y="49"/>
                    <a:pt x="156" y="59"/>
                  </a:cubicBezTo>
                  <a:close/>
                  <a:moveTo>
                    <a:pt x="220" y="153"/>
                  </a:moveTo>
                  <a:cubicBezTo>
                    <a:pt x="220" y="159"/>
                    <a:pt x="215" y="164"/>
                    <a:pt x="209" y="164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69" y="164"/>
                    <a:pt x="164" y="159"/>
                    <a:pt x="164" y="153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4" y="53"/>
                    <a:pt x="169" y="48"/>
                    <a:pt x="175" y="48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15" y="48"/>
                    <a:pt x="220" y="53"/>
                    <a:pt x="220" y="59"/>
                  </a:cubicBezTo>
                  <a:lnTo>
                    <a:pt x="220" y="153"/>
                  </a:lnTo>
                  <a:close/>
                  <a:moveTo>
                    <a:pt x="196" y="56"/>
                  </a:moveTo>
                  <a:cubicBezTo>
                    <a:pt x="188" y="56"/>
                    <a:pt x="188" y="56"/>
                    <a:pt x="188" y="56"/>
                  </a:cubicBezTo>
                  <a:cubicBezTo>
                    <a:pt x="186" y="56"/>
                    <a:pt x="184" y="58"/>
                    <a:pt x="184" y="60"/>
                  </a:cubicBezTo>
                  <a:cubicBezTo>
                    <a:pt x="184" y="62"/>
                    <a:pt x="186" y="64"/>
                    <a:pt x="188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8" y="64"/>
                    <a:pt x="200" y="62"/>
                    <a:pt x="200" y="60"/>
                  </a:cubicBezTo>
                  <a:cubicBezTo>
                    <a:pt x="200" y="58"/>
                    <a:pt x="198" y="56"/>
                    <a:pt x="196" y="56"/>
                  </a:cubicBezTo>
                  <a:close/>
                  <a:moveTo>
                    <a:pt x="193" y="140"/>
                  </a:moveTo>
                  <a:cubicBezTo>
                    <a:pt x="192" y="140"/>
                    <a:pt x="192" y="140"/>
                    <a:pt x="192" y="140"/>
                  </a:cubicBezTo>
                  <a:cubicBezTo>
                    <a:pt x="187" y="140"/>
                    <a:pt x="184" y="143"/>
                    <a:pt x="184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4" y="153"/>
                    <a:pt x="187" y="156"/>
                    <a:pt x="192" y="156"/>
                  </a:cubicBezTo>
                  <a:cubicBezTo>
                    <a:pt x="193" y="156"/>
                    <a:pt x="193" y="156"/>
                    <a:pt x="193" y="156"/>
                  </a:cubicBezTo>
                  <a:cubicBezTo>
                    <a:pt x="197" y="156"/>
                    <a:pt x="200" y="153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0" y="143"/>
                    <a:pt x="197" y="140"/>
                    <a:pt x="193" y="140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/>
            <a:lstStyle/>
            <a:p>
              <a:endParaRPr lang="en-US" sz="15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70935" y="2189128"/>
              <a:ext cx="1601594" cy="297593"/>
            </a:xfrm>
            <a:prstGeom prst="rect">
              <a:avLst/>
            </a:prstGeom>
            <a:noFill/>
          </p:spPr>
          <p:txBody>
            <a:bodyPr wrap="square" lIns="68555" tIns="34278" rIns="68555" bIns="34278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Lato Heavy" panose="020F0902020204030203" pitchFamily="34" charset="0"/>
                </a:rPr>
                <a:t>项目特点</a:t>
              </a:r>
              <a:endParaRPr lang="id-ID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Lato Heavy" panose="020F0902020204030203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970936" y="2491197"/>
              <a:ext cx="1601593" cy="78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5168" y="1111828"/>
            <a:ext cx="271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063D54"/>
                </a:solidFill>
                <a:latin typeface="+mn-ea"/>
                <a:cs typeface="Lato Heavy" panose="020F0902020204030203" pitchFamily="34" charset="0"/>
              </a:rPr>
              <a:t>项目简介</a:t>
            </a:r>
            <a:endParaRPr lang="zh-CN" altLang="en-US" sz="1800" dirty="0">
              <a:solidFill>
                <a:srgbClr val="063D54"/>
              </a:solidFill>
              <a:latin typeface="+mn-ea"/>
              <a:cs typeface="Lato Heavy" panose="020F090202020403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9826" y="1887264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  <a:endParaRPr lang="id-ID" sz="900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641930" y="1046674"/>
            <a:ext cx="457035" cy="0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59404" y="2589162"/>
            <a:ext cx="321380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89826" y="3965298"/>
            <a:ext cx="901310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920K</a:t>
            </a:r>
            <a:endParaRPr lang="en-US" sz="101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10038" y="3965298"/>
            <a:ext cx="901310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130K</a:t>
            </a:r>
            <a:endParaRPr lang="en-US" sz="101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230251" y="3965298"/>
            <a:ext cx="901310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160K</a:t>
            </a:r>
            <a:endParaRPr lang="en-US" sz="101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9826" y="4235873"/>
            <a:ext cx="62102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  <a:endParaRPr lang="en-US" sz="75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10038" y="4235873"/>
            <a:ext cx="62102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  <a:endParaRPr lang="en-US" sz="75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30250" y="4235873"/>
            <a:ext cx="62102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  <a:endParaRPr lang="en-US" sz="75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Segoe UI Light" panose="020B0502040204020203" pitchFamily="34" charset="0"/>
            </a:endParaRPr>
          </a:p>
        </p:txBody>
      </p:sp>
      <p:sp>
        <p:nvSpPr>
          <p:cNvPr id="31" name="Freeform 141"/>
          <p:cNvSpPr>
            <a:spLocks noEditPoints="1"/>
          </p:cNvSpPr>
          <p:nvPr/>
        </p:nvSpPr>
        <p:spPr bwMode="auto">
          <a:xfrm>
            <a:off x="641930" y="1765145"/>
            <a:ext cx="478220" cy="465956"/>
          </a:xfrm>
          <a:custGeom>
            <a:avLst/>
            <a:gdLst>
              <a:gd name="T0" fmla="*/ 144 w 196"/>
              <a:gd name="T1" fmla="*/ 4 h 192"/>
              <a:gd name="T2" fmla="*/ 136 w 196"/>
              <a:gd name="T3" fmla="*/ 20 h 192"/>
              <a:gd name="T4" fmla="*/ 96 w 196"/>
              <a:gd name="T5" fmla="*/ 0 h 192"/>
              <a:gd name="T6" fmla="*/ 56 w 196"/>
              <a:gd name="T7" fmla="*/ 20 h 192"/>
              <a:gd name="T8" fmla="*/ 48 w 196"/>
              <a:gd name="T9" fmla="*/ 4 h 192"/>
              <a:gd name="T10" fmla="*/ 0 w 196"/>
              <a:gd name="T11" fmla="*/ 32 h 192"/>
              <a:gd name="T12" fmla="*/ 184 w 196"/>
              <a:gd name="T13" fmla="*/ 192 h 192"/>
              <a:gd name="T14" fmla="*/ 184 w 196"/>
              <a:gd name="T15" fmla="*/ 20 h 192"/>
              <a:gd name="T16" fmla="*/ 12 w 196"/>
              <a:gd name="T17" fmla="*/ 184 h 192"/>
              <a:gd name="T18" fmla="*/ 12 w 196"/>
              <a:gd name="T19" fmla="*/ 28 h 192"/>
              <a:gd name="T20" fmla="*/ 52 w 196"/>
              <a:gd name="T21" fmla="*/ 44 h 192"/>
              <a:gd name="T22" fmla="*/ 92 w 196"/>
              <a:gd name="T23" fmla="*/ 28 h 192"/>
              <a:gd name="T24" fmla="*/ 100 w 196"/>
              <a:gd name="T25" fmla="*/ 40 h 192"/>
              <a:gd name="T26" fmla="*/ 136 w 196"/>
              <a:gd name="T27" fmla="*/ 40 h 192"/>
              <a:gd name="T28" fmla="*/ 144 w 196"/>
              <a:gd name="T29" fmla="*/ 28 h 192"/>
              <a:gd name="T30" fmla="*/ 188 w 196"/>
              <a:gd name="T31" fmla="*/ 180 h 192"/>
              <a:gd name="T32" fmla="*/ 48 w 196"/>
              <a:gd name="T33" fmla="*/ 60 h 192"/>
              <a:gd name="T34" fmla="*/ 32 w 196"/>
              <a:gd name="T35" fmla="*/ 68 h 192"/>
              <a:gd name="T36" fmla="*/ 32 w 196"/>
              <a:gd name="T37" fmla="*/ 76 h 192"/>
              <a:gd name="T38" fmla="*/ 88 w 196"/>
              <a:gd name="T39" fmla="*/ 84 h 192"/>
              <a:gd name="T40" fmla="*/ 64 w 196"/>
              <a:gd name="T41" fmla="*/ 84 h 192"/>
              <a:gd name="T42" fmla="*/ 80 w 196"/>
              <a:gd name="T43" fmla="*/ 76 h 192"/>
              <a:gd name="T44" fmla="*/ 104 w 196"/>
              <a:gd name="T45" fmla="*/ 84 h 192"/>
              <a:gd name="T46" fmla="*/ 104 w 196"/>
              <a:gd name="T47" fmla="*/ 60 h 192"/>
              <a:gd name="T48" fmla="*/ 120 w 196"/>
              <a:gd name="T49" fmla="*/ 68 h 192"/>
              <a:gd name="T50" fmla="*/ 112 w 196"/>
              <a:gd name="T51" fmla="*/ 68 h 192"/>
              <a:gd name="T52" fmla="*/ 168 w 196"/>
              <a:gd name="T53" fmla="*/ 60 h 192"/>
              <a:gd name="T54" fmla="*/ 152 w 196"/>
              <a:gd name="T55" fmla="*/ 68 h 192"/>
              <a:gd name="T56" fmla="*/ 152 w 196"/>
              <a:gd name="T57" fmla="*/ 76 h 192"/>
              <a:gd name="T58" fmla="*/ 48 w 196"/>
              <a:gd name="T59" fmla="*/ 124 h 192"/>
              <a:gd name="T60" fmla="*/ 24 w 196"/>
              <a:gd name="T61" fmla="*/ 124 h 192"/>
              <a:gd name="T62" fmla="*/ 40 w 196"/>
              <a:gd name="T63" fmla="*/ 116 h 192"/>
              <a:gd name="T64" fmla="*/ 64 w 196"/>
              <a:gd name="T65" fmla="*/ 124 h 192"/>
              <a:gd name="T66" fmla="*/ 64 w 196"/>
              <a:gd name="T67" fmla="*/ 100 h 192"/>
              <a:gd name="T68" fmla="*/ 80 w 196"/>
              <a:gd name="T69" fmla="*/ 108 h 192"/>
              <a:gd name="T70" fmla="*/ 72 w 196"/>
              <a:gd name="T71" fmla="*/ 108 h 192"/>
              <a:gd name="T72" fmla="*/ 128 w 196"/>
              <a:gd name="T73" fmla="*/ 100 h 192"/>
              <a:gd name="T74" fmla="*/ 112 w 196"/>
              <a:gd name="T75" fmla="*/ 108 h 192"/>
              <a:gd name="T76" fmla="*/ 112 w 196"/>
              <a:gd name="T77" fmla="*/ 116 h 192"/>
              <a:gd name="T78" fmla="*/ 168 w 196"/>
              <a:gd name="T79" fmla="*/ 124 h 192"/>
              <a:gd name="T80" fmla="*/ 144 w 196"/>
              <a:gd name="T81" fmla="*/ 124 h 192"/>
              <a:gd name="T82" fmla="*/ 160 w 196"/>
              <a:gd name="T83" fmla="*/ 116 h 192"/>
              <a:gd name="T84" fmla="*/ 24 w 196"/>
              <a:gd name="T85" fmla="*/ 164 h 192"/>
              <a:gd name="T86" fmla="*/ 24 w 196"/>
              <a:gd name="T87" fmla="*/ 140 h 192"/>
              <a:gd name="T88" fmla="*/ 40 w 196"/>
              <a:gd name="T89" fmla="*/ 148 h 192"/>
              <a:gd name="T90" fmla="*/ 32 w 196"/>
              <a:gd name="T91" fmla="*/ 148 h 192"/>
              <a:gd name="T92" fmla="*/ 88 w 196"/>
              <a:gd name="T93" fmla="*/ 140 h 192"/>
              <a:gd name="T94" fmla="*/ 72 w 196"/>
              <a:gd name="T95" fmla="*/ 148 h 192"/>
              <a:gd name="T96" fmla="*/ 72 w 196"/>
              <a:gd name="T97" fmla="*/ 156 h 192"/>
              <a:gd name="T98" fmla="*/ 128 w 196"/>
              <a:gd name="T99" fmla="*/ 164 h 192"/>
              <a:gd name="T100" fmla="*/ 104 w 196"/>
              <a:gd name="T101" fmla="*/ 164 h 192"/>
              <a:gd name="T102" fmla="*/ 120 w 196"/>
              <a:gd name="T103" fmla="*/ 156 h 192"/>
              <a:gd name="T104" fmla="*/ 144 w 196"/>
              <a:gd name="T105" fmla="*/ 164 h 192"/>
              <a:gd name="T106" fmla="*/ 144 w 196"/>
              <a:gd name="T107" fmla="*/ 140 h 192"/>
              <a:gd name="T108" fmla="*/ 160 w 196"/>
              <a:gd name="T109" fmla="*/ 148 h 192"/>
              <a:gd name="T110" fmla="*/ 152 w 196"/>
              <a:gd name="T111" fmla="*/ 1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" h="192">
                <a:moveTo>
                  <a:pt x="184" y="20"/>
                </a:moveTo>
                <a:cubicBezTo>
                  <a:pt x="144" y="20"/>
                  <a:pt x="144" y="20"/>
                  <a:pt x="144" y="20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20"/>
                  <a:pt x="92" y="20"/>
                  <a:pt x="92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20"/>
                  <a:pt x="48" y="20"/>
                  <a:pt x="48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7"/>
                  <a:pt x="5" y="192"/>
                  <a:pt x="12" y="192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91" y="192"/>
                  <a:pt x="196" y="187"/>
                  <a:pt x="196" y="180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6" y="25"/>
                  <a:pt x="191" y="20"/>
                  <a:pt x="184" y="20"/>
                </a:cubicBezTo>
                <a:close/>
                <a:moveTo>
                  <a:pt x="188" y="180"/>
                </a:moveTo>
                <a:cubicBezTo>
                  <a:pt x="188" y="182"/>
                  <a:pt x="186" y="184"/>
                  <a:pt x="184" y="184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4"/>
                  <a:pt x="8" y="182"/>
                  <a:pt x="8" y="180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0"/>
                  <a:pt x="10" y="28"/>
                  <a:pt x="12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2"/>
                  <a:pt x="50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28"/>
                  <a:pt x="56" y="28"/>
                  <a:pt x="56" y="28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40"/>
                  <a:pt x="92" y="40"/>
                  <a:pt x="92" y="40"/>
                </a:cubicBezTo>
                <a:cubicBezTo>
                  <a:pt x="92" y="42"/>
                  <a:pt x="94" y="44"/>
                  <a:pt x="96" y="44"/>
                </a:cubicBezTo>
                <a:cubicBezTo>
                  <a:pt x="98" y="44"/>
                  <a:pt x="100" y="42"/>
                  <a:pt x="100" y="40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42"/>
                  <a:pt x="138" y="44"/>
                  <a:pt x="140" y="44"/>
                </a:cubicBezTo>
                <a:cubicBezTo>
                  <a:pt x="142" y="44"/>
                  <a:pt x="144" y="42"/>
                  <a:pt x="144" y="4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84" y="28"/>
                  <a:pt x="184" y="28"/>
                  <a:pt x="184" y="28"/>
                </a:cubicBezTo>
                <a:cubicBezTo>
                  <a:pt x="186" y="28"/>
                  <a:pt x="188" y="30"/>
                  <a:pt x="188" y="32"/>
                </a:cubicBezTo>
                <a:lnTo>
                  <a:pt x="188" y="180"/>
                </a:lnTo>
                <a:close/>
                <a:moveTo>
                  <a:pt x="2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60"/>
                  <a:pt x="48" y="60"/>
                  <a:pt x="4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84"/>
                </a:lnTo>
                <a:close/>
                <a:moveTo>
                  <a:pt x="32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40" y="76"/>
                  <a:pt x="40" y="76"/>
                  <a:pt x="40" y="76"/>
                </a:cubicBezTo>
                <a:cubicBezTo>
                  <a:pt x="32" y="76"/>
                  <a:pt x="32" y="76"/>
                  <a:pt x="32" y="76"/>
                </a:cubicBezTo>
                <a:lnTo>
                  <a:pt x="32" y="68"/>
                </a:lnTo>
                <a:close/>
                <a:moveTo>
                  <a:pt x="6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60"/>
                  <a:pt x="88" y="60"/>
                  <a:pt x="88" y="60"/>
                </a:cubicBezTo>
                <a:cubicBezTo>
                  <a:pt x="64" y="60"/>
                  <a:pt x="64" y="60"/>
                  <a:pt x="64" y="60"/>
                </a:cubicBezTo>
                <a:lnTo>
                  <a:pt x="64" y="84"/>
                </a:lnTo>
                <a:close/>
                <a:moveTo>
                  <a:pt x="72" y="68"/>
                </a:moveTo>
                <a:cubicBezTo>
                  <a:pt x="80" y="68"/>
                  <a:pt x="80" y="6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lnTo>
                  <a:pt x="72" y="68"/>
                </a:lnTo>
                <a:close/>
                <a:moveTo>
                  <a:pt x="104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04" y="60"/>
                  <a:pt x="104" y="60"/>
                  <a:pt x="104" y="60"/>
                </a:cubicBezTo>
                <a:lnTo>
                  <a:pt x="104" y="84"/>
                </a:lnTo>
                <a:close/>
                <a:moveTo>
                  <a:pt x="112" y="68"/>
                </a:moveTo>
                <a:cubicBezTo>
                  <a:pt x="120" y="68"/>
                  <a:pt x="120" y="68"/>
                  <a:pt x="120" y="68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12" y="76"/>
                  <a:pt x="112" y="76"/>
                  <a:pt x="112" y="76"/>
                </a:cubicBezTo>
                <a:lnTo>
                  <a:pt x="112" y="68"/>
                </a:lnTo>
                <a:close/>
                <a:moveTo>
                  <a:pt x="144" y="84"/>
                </a:moveTo>
                <a:cubicBezTo>
                  <a:pt x="168" y="84"/>
                  <a:pt x="168" y="84"/>
                  <a:pt x="168" y="84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84"/>
                </a:lnTo>
                <a:close/>
                <a:moveTo>
                  <a:pt x="152" y="68"/>
                </a:moveTo>
                <a:cubicBezTo>
                  <a:pt x="160" y="68"/>
                  <a:pt x="160" y="68"/>
                  <a:pt x="160" y="68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68"/>
                </a:lnTo>
                <a:close/>
                <a:moveTo>
                  <a:pt x="24" y="124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24" y="100"/>
                  <a:pt x="24" y="100"/>
                  <a:pt x="24" y="100"/>
                </a:cubicBezTo>
                <a:lnTo>
                  <a:pt x="24" y="124"/>
                </a:lnTo>
                <a:close/>
                <a:moveTo>
                  <a:pt x="32" y="108"/>
                </a:moveTo>
                <a:cubicBezTo>
                  <a:pt x="40" y="108"/>
                  <a:pt x="40" y="108"/>
                  <a:pt x="40" y="108"/>
                </a:cubicBezTo>
                <a:cubicBezTo>
                  <a:pt x="40" y="116"/>
                  <a:pt x="40" y="116"/>
                  <a:pt x="40" y="116"/>
                </a:cubicBezTo>
                <a:cubicBezTo>
                  <a:pt x="32" y="116"/>
                  <a:pt x="32" y="116"/>
                  <a:pt x="32" y="116"/>
                </a:cubicBezTo>
                <a:lnTo>
                  <a:pt x="32" y="108"/>
                </a:lnTo>
                <a:close/>
                <a:moveTo>
                  <a:pt x="64" y="124"/>
                </a:moveTo>
                <a:cubicBezTo>
                  <a:pt x="88" y="124"/>
                  <a:pt x="88" y="124"/>
                  <a:pt x="88" y="12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64" y="100"/>
                  <a:pt x="64" y="100"/>
                  <a:pt x="64" y="100"/>
                </a:cubicBezTo>
                <a:lnTo>
                  <a:pt x="64" y="124"/>
                </a:lnTo>
                <a:close/>
                <a:moveTo>
                  <a:pt x="72" y="108"/>
                </a:moveTo>
                <a:cubicBezTo>
                  <a:pt x="80" y="108"/>
                  <a:pt x="80" y="108"/>
                  <a:pt x="80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72" y="116"/>
                  <a:pt x="72" y="116"/>
                  <a:pt x="72" y="116"/>
                </a:cubicBezTo>
                <a:lnTo>
                  <a:pt x="72" y="108"/>
                </a:lnTo>
                <a:close/>
                <a:moveTo>
                  <a:pt x="104" y="124"/>
                </a:moveTo>
                <a:cubicBezTo>
                  <a:pt x="128" y="124"/>
                  <a:pt x="128" y="124"/>
                  <a:pt x="128" y="12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04" y="100"/>
                  <a:pt x="104" y="100"/>
                  <a:pt x="104" y="100"/>
                </a:cubicBezTo>
                <a:lnTo>
                  <a:pt x="104" y="124"/>
                </a:lnTo>
                <a:close/>
                <a:moveTo>
                  <a:pt x="112" y="108"/>
                </a:moveTo>
                <a:cubicBezTo>
                  <a:pt x="120" y="108"/>
                  <a:pt x="120" y="108"/>
                  <a:pt x="120" y="108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12" y="116"/>
                  <a:pt x="112" y="116"/>
                  <a:pt x="112" y="116"/>
                </a:cubicBezTo>
                <a:lnTo>
                  <a:pt x="112" y="108"/>
                </a:lnTo>
                <a:close/>
                <a:moveTo>
                  <a:pt x="144" y="124"/>
                </a:moveTo>
                <a:cubicBezTo>
                  <a:pt x="168" y="124"/>
                  <a:pt x="168" y="124"/>
                  <a:pt x="168" y="124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44" y="100"/>
                  <a:pt x="144" y="100"/>
                  <a:pt x="144" y="100"/>
                </a:cubicBezTo>
                <a:lnTo>
                  <a:pt x="144" y="124"/>
                </a:lnTo>
                <a:close/>
                <a:moveTo>
                  <a:pt x="152" y="108"/>
                </a:moveTo>
                <a:cubicBezTo>
                  <a:pt x="160" y="108"/>
                  <a:pt x="160" y="108"/>
                  <a:pt x="160" y="108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2" y="116"/>
                  <a:pt x="152" y="116"/>
                  <a:pt x="152" y="116"/>
                </a:cubicBezTo>
                <a:lnTo>
                  <a:pt x="152" y="108"/>
                </a:lnTo>
                <a:close/>
                <a:moveTo>
                  <a:pt x="24" y="164"/>
                </a:moveTo>
                <a:cubicBezTo>
                  <a:pt x="48" y="164"/>
                  <a:pt x="48" y="164"/>
                  <a:pt x="48" y="16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24" y="140"/>
                  <a:pt x="24" y="140"/>
                  <a:pt x="24" y="140"/>
                </a:cubicBezTo>
                <a:lnTo>
                  <a:pt x="24" y="164"/>
                </a:lnTo>
                <a:close/>
                <a:moveTo>
                  <a:pt x="32" y="148"/>
                </a:moveTo>
                <a:cubicBezTo>
                  <a:pt x="40" y="148"/>
                  <a:pt x="40" y="148"/>
                  <a:pt x="40" y="148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32" y="156"/>
                  <a:pt x="32" y="156"/>
                  <a:pt x="32" y="156"/>
                </a:cubicBezTo>
                <a:lnTo>
                  <a:pt x="32" y="148"/>
                </a:lnTo>
                <a:close/>
                <a:moveTo>
                  <a:pt x="64" y="164"/>
                </a:moveTo>
                <a:cubicBezTo>
                  <a:pt x="88" y="164"/>
                  <a:pt x="88" y="164"/>
                  <a:pt x="88" y="164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64" y="140"/>
                  <a:pt x="64" y="140"/>
                  <a:pt x="64" y="140"/>
                </a:cubicBezTo>
                <a:lnTo>
                  <a:pt x="64" y="164"/>
                </a:lnTo>
                <a:close/>
                <a:moveTo>
                  <a:pt x="72" y="148"/>
                </a:moveTo>
                <a:cubicBezTo>
                  <a:pt x="80" y="148"/>
                  <a:pt x="80" y="148"/>
                  <a:pt x="80" y="148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2" y="156"/>
                  <a:pt x="72" y="156"/>
                  <a:pt x="72" y="156"/>
                </a:cubicBezTo>
                <a:lnTo>
                  <a:pt x="72" y="148"/>
                </a:lnTo>
                <a:close/>
                <a:moveTo>
                  <a:pt x="104" y="164"/>
                </a:moveTo>
                <a:cubicBezTo>
                  <a:pt x="128" y="164"/>
                  <a:pt x="128" y="164"/>
                  <a:pt x="128" y="164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04" y="140"/>
                  <a:pt x="104" y="140"/>
                  <a:pt x="104" y="140"/>
                </a:cubicBezTo>
                <a:lnTo>
                  <a:pt x="104" y="164"/>
                </a:lnTo>
                <a:close/>
                <a:moveTo>
                  <a:pt x="112" y="148"/>
                </a:moveTo>
                <a:cubicBezTo>
                  <a:pt x="120" y="148"/>
                  <a:pt x="120" y="148"/>
                  <a:pt x="120" y="148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12" y="156"/>
                  <a:pt x="112" y="156"/>
                  <a:pt x="112" y="156"/>
                </a:cubicBezTo>
                <a:lnTo>
                  <a:pt x="112" y="148"/>
                </a:lnTo>
                <a:close/>
                <a:moveTo>
                  <a:pt x="144" y="164"/>
                </a:moveTo>
                <a:cubicBezTo>
                  <a:pt x="168" y="164"/>
                  <a:pt x="168" y="164"/>
                  <a:pt x="168" y="164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44" y="140"/>
                  <a:pt x="144" y="140"/>
                  <a:pt x="144" y="140"/>
                </a:cubicBezTo>
                <a:lnTo>
                  <a:pt x="144" y="164"/>
                </a:lnTo>
                <a:close/>
                <a:moveTo>
                  <a:pt x="152" y="148"/>
                </a:moveTo>
                <a:cubicBezTo>
                  <a:pt x="160" y="148"/>
                  <a:pt x="160" y="148"/>
                  <a:pt x="160" y="148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52" y="156"/>
                  <a:pt x="152" y="156"/>
                  <a:pt x="152" y="156"/>
                </a:cubicBezTo>
                <a:lnTo>
                  <a:pt x="152" y="148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/>
          <a:lstStyle/>
          <a:p>
            <a:endParaRPr lang="en-US" sz="1010"/>
          </a:p>
        </p:txBody>
      </p:sp>
      <p:grpSp>
        <p:nvGrpSpPr>
          <p:cNvPr id="3" name="Group 2"/>
          <p:cNvGrpSpPr/>
          <p:nvPr/>
        </p:nvGrpSpPr>
        <p:grpSpPr>
          <a:xfrm>
            <a:off x="5914850" y="1009447"/>
            <a:ext cx="1337094" cy="2808583"/>
            <a:chOff x="7887114" y="1345176"/>
            <a:chExt cx="1783437" cy="3746132"/>
          </a:xfrm>
        </p:grpSpPr>
        <p:sp>
          <p:nvSpPr>
            <p:cNvPr id="6" name="Freeform: Shape 5"/>
            <p:cNvSpPr/>
            <p:nvPr/>
          </p:nvSpPr>
          <p:spPr>
            <a:xfrm flipH="1">
              <a:off x="7887114" y="1345176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9450" tIns="595116" rIns="309451" bIns="595115" numCol="1" spcCol="1270" anchor="ctr" anchorCtr="0">
              <a:noAutofit/>
            </a:bodyPr>
            <a:lstStyle/>
            <a:p>
              <a:pPr algn="ctr" defTabSz="21659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75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en-US" sz="4875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978036" y="3352673"/>
              <a:ext cx="1601593" cy="78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990058" y="3050603"/>
              <a:ext cx="1614072" cy="297593"/>
            </a:xfrm>
            <a:prstGeom prst="rect">
              <a:avLst/>
            </a:prstGeom>
            <a:noFill/>
          </p:spPr>
          <p:txBody>
            <a:bodyPr wrap="square" lIns="68555" tIns="34278" rIns="68555" bIns="34278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Lato Heavy" panose="020F0902020204030203" pitchFamily="34" charset="0"/>
                </a:rPr>
                <a:t>营销策略</a:t>
              </a:r>
              <a:endParaRPr lang="id-ID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Lato Heavy" panose="020F0902020204030203" pitchFamily="34" charset="0"/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8545796" y="2538200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/>
            <a:lstStyle/>
            <a:p>
              <a:endParaRPr lang="en-US" sz="101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419631" y="1643044"/>
            <a:ext cx="1337094" cy="2808583"/>
            <a:chOff x="9894213" y="2190278"/>
            <a:chExt cx="1783437" cy="3746132"/>
          </a:xfrm>
        </p:grpSpPr>
        <p:sp>
          <p:nvSpPr>
            <p:cNvPr id="5" name="Freeform: Shape 4"/>
            <p:cNvSpPr/>
            <p:nvPr/>
          </p:nvSpPr>
          <p:spPr>
            <a:xfrm flipH="1">
              <a:off x="9894213" y="2190278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9450" tIns="595116" rIns="309451" bIns="595115" numCol="1" spcCol="1270" anchor="ctr" anchorCtr="0">
              <a:noAutofit/>
            </a:bodyPr>
            <a:lstStyle/>
            <a:p>
              <a:pPr algn="ctr" defTabSz="21659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75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endParaRPr lang="en-US" sz="4875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985135" y="4124628"/>
              <a:ext cx="1601593" cy="78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955188" y="3822559"/>
              <a:ext cx="1661481" cy="297593"/>
            </a:xfrm>
            <a:prstGeom prst="rect">
              <a:avLst/>
            </a:prstGeom>
            <a:noFill/>
          </p:spPr>
          <p:txBody>
            <a:bodyPr wrap="square" lIns="68555" tIns="34278" rIns="68555" bIns="34278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Lato Heavy" panose="020F0902020204030203" pitchFamily="34" charset="0"/>
                </a:rPr>
                <a:t>项目介绍</a:t>
              </a:r>
              <a:endParaRPr lang="id-ID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Lato Heavy" panose="020F0902020204030203" pitchFamily="34" charset="0"/>
              </a:endParaRPr>
            </a:p>
          </p:txBody>
        </p:sp>
        <p:sp>
          <p:nvSpPr>
            <p:cNvPr id="36" name="Freeform 54"/>
            <p:cNvSpPr>
              <a:spLocks noEditPoints="1"/>
            </p:cNvSpPr>
            <p:nvPr/>
          </p:nvSpPr>
          <p:spPr bwMode="auto">
            <a:xfrm>
              <a:off x="10602326" y="3318835"/>
              <a:ext cx="367206" cy="367204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/>
            <a:lstStyle/>
            <a:p>
              <a:endParaRPr lang="en-US" sz="101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3475836" y="1576551"/>
            <a:ext cx="2496764" cy="2647131"/>
            <a:chOff x="3862999" y="1261760"/>
            <a:chExt cx="4466002" cy="473496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6" name="îṣļîḑé-Freeform: Shape 4"/>
            <p:cNvSpPr/>
            <p:nvPr/>
          </p:nvSpPr>
          <p:spPr>
            <a:xfrm rot="17884962">
              <a:off x="4319668" y="188383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4370610" y="2563999"/>
              <a:ext cx="420711" cy="420711"/>
              <a:chOff x="8216107" y="1647825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41" name="îṣļîḑé-Freeform: Shape 6"/>
              <p:cNvSpPr/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42" name="îṣļîḑé-Freeform: Shape 7"/>
              <p:cNvSpPr/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</p:grpSp>
        <p:sp>
          <p:nvSpPr>
            <p:cNvPr id="18" name="îṣļîḑé-Freeform: Shape 9"/>
            <p:cNvSpPr/>
            <p:nvPr/>
          </p:nvSpPr>
          <p:spPr>
            <a:xfrm>
              <a:off x="5386186" y="1261760"/>
              <a:ext cx="1441203" cy="2353101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/>
            </a:p>
          </p:txBody>
        </p:sp>
        <p:grpSp>
          <p:nvGrpSpPr>
            <p:cNvPr id="19" name="Group 10"/>
            <p:cNvGrpSpPr/>
            <p:nvPr/>
          </p:nvGrpSpPr>
          <p:grpSpPr>
            <a:xfrm>
              <a:off x="5932270" y="172509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9" name="îṣļîḑé-Freeform: Shape 11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40" name="îṣļîḑé-Freeform: Shape 12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</p:grpSp>
        <p:sp>
          <p:nvSpPr>
            <p:cNvPr id="20" name="îṣļîḑé-Freeform: Shape 14"/>
            <p:cNvSpPr/>
            <p:nvPr/>
          </p:nvSpPr>
          <p:spPr>
            <a:xfrm rot="18011665" flipH="1" flipV="1">
              <a:off x="6431131" y="302874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/>
            </a:p>
          </p:txBody>
        </p:sp>
        <p:grpSp>
          <p:nvGrpSpPr>
            <p:cNvPr id="21" name="Group 15"/>
            <p:cNvGrpSpPr/>
            <p:nvPr/>
          </p:nvGrpSpPr>
          <p:grpSpPr>
            <a:xfrm>
              <a:off x="7320657" y="4276320"/>
              <a:ext cx="420711" cy="368212"/>
              <a:chOff x="2581275" y="4469607"/>
              <a:chExt cx="464344" cy="406400"/>
            </a:xfrm>
            <a:solidFill>
              <a:schemeClr val="bg1"/>
            </a:solidFill>
            <a:effectLst/>
          </p:grpSpPr>
          <p:sp>
            <p:nvSpPr>
              <p:cNvPr id="37" name="îṣļîḑé-Freeform: Shape 16"/>
              <p:cNvSpPr/>
              <p:nvPr/>
            </p:nvSpPr>
            <p:spPr bwMode="auto">
              <a:xfrm>
                <a:off x="2654300" y="4541838"/>
                <a:ext cx="166688" cy="1095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38" name="îṣļîḑé-Freeform: Shape 17"/>
              <p:cNvSpPr/>
              <p:nvPr/>
            </p:nvSpPr>
            <p:spPr bwMode="auto">
              <a:xfrm>
                <a:off x="2581275" y="4469607"/>
                <a:ext cx="464344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</p:grpSp>
        <p:sp>
          <p:nvSpPr>
            <p:cNvPr id="22" name="îṣļîḑé-Freeform: Shape 19"/>
            <p:cNvSpPr/>
            <p:nvPr/>
          </p:nvSpPr>
          <p:spPr>
            <a:xfrm rot="14441698" flipH="1" flipV="1">
              <a:off x="6429691" y="182342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/>
            </a:p>
          </p:txBody>
        </p:sp>
        <p:grpSp>
          <p:nvGrpSpPr>
            <p:cNvPr id="23" name="Group 20"/>
            <p:cNvGrpSpPr/>
            <p:nvPr/>
          </p:nvGrpSpPr>
          <p:grpSpPr>
            <a:xfrm>
              <a:off x="7422253" y="2560406"/>
              <a:ext cx="289104" cy="421430"/>
              <a:chOff x="5441157" y="4440238"/>
              <a:chExt cx="319088" cy="465138"/>
            </a:xfrm>
            <a:solidFill>
              <a:schemeClr val="bg1"/>
            </a:solidFill>
            <a:effectLst/>
          </p:grpSpPr>
          <p:sp>
            <p:nvSpPr>
              <p:cNvPr id="34" name="îṣļîḑé-Freeform: Shape 21"/>
              <p:cNvSpPr/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35" name="îṣļîḑé-Freeform: Shape 22"/>
              <p:cNvSpPr/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36" name="îṣļîḑé-Freeform: Shape 23"/>
              <p:cNvSpPr/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</p:grpSp>
        <p:sp>
          <p:nvSpPr>
            <p:cNvPr id="24" name="îṣļîḑé-Freeform: Shape 25"/>
            <p:cNvSpPr/>
            <p:nvPr/>
          </p:nvSpPr>
          <p:spPr>
            <a:xfrm rot="14422133">
              <a:off x="4434734" y="308052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/>
            </a:p>
          </p:txBody>
        </p:sp>
        <p:grpSp>
          <p:nvGrpSpPr>
            <p:cNvPr id="25" name="Group 26"/>
            <p:cNvGrpSpPr/>
            <p:nvPr/>
          </p:nvGrpSpPr>
          <p:grpSpPr>
            <a:xfrm>
              <a:off x="4525037" y="428887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2" name="îṣļîḑé-Freeform: Shape 27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33" name="îṣļîḑé-Freeform: Shape 28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</p:grpSp>
        <p:sp>
          <p:nvSpPr>
            <p:cNvPr id="26" name="îṣļîḑé-Freeform: Shape 30"/>
            <p:cNvSpPr/>
            <p:nvPr/>
          </p:nvSpPr>
          <p:spPr>
            <a:xfrm rot="151980" flipH="1" flipV="1">
              <a:off x="5449473" y="3642189"/>
              <a:ext cx="1441203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 dirty="0"/>
            </a:p>
          </p:txBody>
        </p:sp>
        <p:grpSp>
          <p:nvGrpSpPr>
            <p:cNvPr id="27" name="Group 31"/>
            <p:cNvGrpSpPr/>
            <p:nvPr/>
          </p:nvGrpSpPr>
          <p:grpSpPr>
            <a:xfrm>
              <a:off x="5939059" y="5122249"/>
              <a:ext cx="420711" cy="420711"/>
              <a:chOff x="4439444" y="2582069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29" name="îṣļîḑé-Freeform: Shape 32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30" name="îṣļîḑé-Freeform: Shape 33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  <p:sp>
            <p:nvSpPr>
              <p:cNvPr id="31" name="îṣļîḑé-Freeform: Shape 34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800"/>
              </a:p>
            </p:txBody>
          </p:sp>
        </p:grpSp>
        <p:sp>
          <p:nvSpPr>
            <p:cNvPr id="28" name="îṣļîḑé-Oval 35"/>
            <p:cNvSpPr/>
            <p:nvPr/>
          </p:nvSpPr>
          <p:spPr bwMode="gray">
            <a:xfrm>
              <a:off x="5939059" y="3403866"/>
              <a:ext cx="414640" cy="414640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3000000"/>
              </a:lightRig>
            </a:scene3d>
            <a:sp3d prstMaterial="dkEdge">
              <a:contourClr>
                <a:srgbClr val="000000"/>
              </a:contourClr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800"/>
            </a:p>
          </p:txBody>
        </p:sp>
      </p:grp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93186" y="147530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93186" y="2518986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93186" y="356266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60682" y="147530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60682" y="2518986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60682" y="356266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6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7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84064" y="1902356"/>
            <a:ext cx="1422739" cy="2212340"/>
            <a:chOff x="1520395" y="1902356"/>
            <a:chExt cx="1422739" cy="2212340"/>
          </a:xfrm>
        </p:grpSpPr>
        <p:sp>
          <p:nvSpPr>
            <p:cNvPr id="8" name="Oval 9"/>
            <p:cNvSpPr/>
            <p:nvPr/>
          </p:nvSpPr>
          <p:spPr>
            <a:xfrm>
              <a:off x="1873282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9" name="Rounded Rectangle 23"/>
            <p:cNvSpPr/>
            <p:nvPr/>
          </p:nvSpPr>
          <p:spPr>
            <a:xfrm>
              <a:off x="1627413" y="3805715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000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grpSp>
          <p:nvGrpSpPr>
            <p:cNvPr id="10" name="Group 28"/>
            <p:cNvGrpSpPr/>
            <p:nvPr/>
          </p:nvGrpSpPr>
          <p:grpSpPr>
            <a:xfrm>
              <a:off x="2061871" y="2028880"/>
              <a:ext cx="339789" cy="415464"/>
              <a:chOff x="4106863" y="2003425"/>
              <a:chExt cx="927100" cy="1133476"/>
            </a:xfrm>
            <a:solidFill>
              <a:schemeClr val="bg1"/>
            </a:solidFill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4106863" y="2484438"/>
                <a:ext cx="927100" cy="652463"/>
              </a:xfrm>
              <a:custGeom>
                <a:avLst/>
                <a:gdLst/>
                <a:ahLst/>
                <a:cxnLst>
                  <a:cxn ang="0">
                    <a:pos x="20" y="172"/>
                  </a:cxn>
                  <a:cxn ang="0">
                    <a:pos x="224" y="172"/>
                  </a:cxn>
                  <a:cxn ang="0">
                    <a:pos x="244" y="153"/>
                  </a:cxn>
                  <a:cxn ang="0">
                    <a:pos x="244" y="20"/>
                  </a:cxn>
                  <a:cxn ang="0">
                    <a:pos x="224" y="0"/>
                  </a:cxn>
                  <a:cxn ang="0">
                    <a:pos x="195" y="0"/>
                  </a:cxn>
                  <a:cxn ang="0">
                    <a:pos x="195" y="40"/>
                  </a:cxn>
                  <a:cxn ang="0">
                    <a:pos x="215" y="66"/>
                  </a:cxn>
                  <a:cxn ang="0">
                    <a:pos x="215" y="88"/>
                  </a:cxn>
                  <a:cxn ang="0">
                    <a:pos x="199" y="88"/>
                  </a:cxn>
                  <a:cxn ang="0">
                    <a:pos x="199" y="66"/>
                  </a:cxn>
                  <a:cxn ang="0">
                    <a:pos x="187" y="54"/>
                  </a:cxn>
                  <a:cxn ang="0">
                    <a:pos x="175" y="66"/>
                  </a:cxn>
                  <a:cxn ang="0">
                    <a:pos x="175" y="88"/>
                  </a:cxn>
                  <a:cxn ang="0">
                    <a:pos x="159" y="88"/>
                  </a:cxn>
                  <a:cxn ang="0">
                    <a:pos x="159" y="66"/>
                  </a:cxn>
                  <a:cxn ang="0">
                    <a:pos x="179" y="40"/>
                  </a:cxn>
                  <a:cxn ang="0">
                    <a:pos x="179" y="1"/>
                  </a:cxn>
                  <a:cxn ang="0">
                    <a:pos x="122" y="25"/>
                  </a:cxn>
                  <a:cxn ang="0">
                    <a:pos x="67" y="3"/>
                  </a:cxn>
                  <a:cxn ang="0">
                    <a:pos x="67" y="46"/>
                  </a:cxn>
                  <a:cxn ang="0">
                    <a:pos x="85" y="70"/>
                  </a:cxn>
                  <a:cxn ang="0">
                    <a:pos x="59" y="96"/>
                  </a:cxn>
                  <a:cxn ang="0">
                    <a:pos x="33" y="70"/>
                  </a:cxn>
                  <a:cxn ang="0">
                    <a:pos x="51" y="46"/>
                  </a:cxn>
                  <a:cxn ang="0">
                    <a:pos x="51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153"/>
                  </a:cxn>
                  <a:cxn ang="0">
                    <a:pos x="20" y="172"/>
                  </a:cxn>
                  <a:cxn ang="0">
                    <a:pos x="20" y="172"/>
                  </a:cxn>
                  <a:cxn ang="0">
                    <a:pos x="20" y="172"/>
                  </a:cxn>
                </a:cxnLst>
                <a:rect l="0" t="0" r="r" b="b"/>
                <a:pathLst>
                  <a:path w="244" h="172">
                    <a:moveTo>
                      <a:pt x="20" y="172"/>
                    </a:moveTo>
                    <a:cubicBezTo>
                      <a:pt x="224" y="172"/>
                      <a:pt x="224" y="172"/>
                      <a:pt x="224" y="172"/>
                    </a:cubicBezTo>
                    <a:cubicBezTo>
                      <a:pt x="235" y="172"/>
                      <a:pt x="244" y="163"/>
                      <a:pt x="244" y="153"/>
                    </a:cubicBezTo>
                    <a:cubicBezTo>
                      <a:pt x="244" y="20"/>
                      <a:pt x="244" y="20"/>
                      <a:pt x="244" y="20"/>
                    </a:cubicBezTo>
                    <a:cubicBezTo>
                      <a:pt x="244" y="9"/>
                      <a:pt x="235" y="0"/>
                      <a:pt x="224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5" y="40"/>
                      <a:pt x="195" y="40"/>
                      <a:pt x="195" y="40"/>
                    </a:cubicBezTo>
                    <a:cubicBezTo>
                      <a:pt x="206" y="43"/>
                      <a:pt x="215" y="54"/>
                      <a:pt x="215" y="66"/>
                    </a:cubicBezTo>
                    <a:cubicBezTo>
                      <a:pt x="215" y="88"/>
                      <a:pt x="215" y="88"/>
                      <a:pt x="215" y="88"/>
                    </a:cubicBezTo>
                    <a:cubicBezTo>
                      <a:pt x="199" y="88"/>
                      <a:pt x="199" y="88"/>
                      <a:pt x="199" y="88"/>
                    </a:cubicBezTo>
                    <a:cubicBezTo>
                      <a:pt x="199" y="66"/>
                      <a:pt x="199" y="66"/>
                      <a:pt x="199" y="66"/>
                    </a:cubicBezTo>
                    <a:cubicBezTo>
                      <a:pt x="199" y="60"/>
                      <a:pt x="193" y="54"/>
                      <a:pt x="187" y="54"/>
                    </a:cubicBezTo>
                    <a:cubicBezTo>
                      <a:pt x="180" y="54"/>
                      <a:pt x="175" y="60"/>
                      <a:pt x="175" y="66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66"/>
                      <a:pt x="159" y="66"/>
                      <a:pt x="159" y="66"/>
                    </a:cubicBezTo>
                    <a:cubicBezTo>
                      <a:pt x="159" y="54"/>
                      <a:pt x="167" y="43"/>
                      <a:pt x="179" y="40"/>
                    </a:cubicBezTo>
                    <a:cubicBezTo>
                      <a:pt x="179" y="1"/>
                      <a:pt x="179" y="1"/>
                      <a:pt x="179" y="1"/>
                    </a:cubicBezTo>
                    <a:cubicBezTo>
                      <a:pt x="164" y="16"/>
                      <a:pt x="144" y="25"/>
                      <a:pt x="122" y="25"/>
                    </a:cubicBezTo>
                    <a:cubicBezTo>
                      <a:pt x="100" y="25"/>
                      <a:pt x="81" y="17"/>
                      <a:pt x="67" y="3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7" y="49"/>
                      <a:pt x="85" y="59"/>
                      <a:pt x="85" y="70"/>
                    </a:cubicBezTo>
                    <a:cubicBezTo>
                      <a:pt x="85" y="85"/>
                      <a:pt x="73" y="96"/>
                      <a:pt x="59" y="96"/>
                    </a:cubicBezTo>
                    <a:cubicBezTo>
                      <a:pt x="44" y="96"/>
                      <a:pt x="33" y="85"/>
                      <a:pt x="33" y="70"/>
                    </a:cubicBezTo>
                    <a:cubicBezTo>
                      <a:pt x="33" y="59"/>
                      <a:pt x="40" y="49"/>
                      <a:pt x="51" y="46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63"/>
                      <a:pt x="9" y="172"/>
                      <a:pt x="20" y="172"/>
                    </a:cubicBezTo>
                    <a:close/>
                    <a:moveTo>
                      <a:pt x="20" y="172"/>
                    </a:moveTo>
                    <a:cubicBezTo>
                      <a:pt x="20" y="172"/>
                      <a:pt x="20" y="172"/>
                      <a:pt x="20" y="17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4300538" y="2003425"/>
                <a:ext cx="539750" cy="538163"/>
              </a:xfrm>
              <a:custGeom>
                <a:avLst/>
                <a:gdLst/>
                <a:ahLst/>
                <a:cxnLst>
                  <a:cxn ang="0">
                    <a:pos x="22" y="123"/>
                  </a:cxn>
                  <a:cxn ang="0">
                    <a:pos x="27" y="127"/>
                  </a:cxn>
                  <a:cxn ang="0">
                    <a:pos x="71" y="142"/>
                  </a:cxn>
                  <a:cxn ang="0">
                    <a:pos x="114" y="127"/>
                  </a:cxn>
                  <a:cxn ang="0">
                    <a:pos x="120" y="123"/>
                  </a:cxn>
                  <a:cxn ang="0">
                    <a:pos x="124" y="118"/>
                  </a:cxn>
                  <a:cxn ang="0">
                    <a:pos x="142" y="71"/>
                  </a:cxn>
                  <a:cxn ang="0">
                    <a:pos x="71" y="0"/>
                  </a:cxn>
                  <a:cxn ang="0">
                    <a:pos x="0" y="71"/>
                  </a:cxn>
                  <a:cxn ang="0">
                    <a:pos x="17" y="118"/>
                  </a:cxn>
                  <a:cxn ang="0">
                    <a:pos x="22" y="123"/>
                  </a:cxn>
                  <a:cxn ang="0">
                    <a:pos x="22" y="123"/>
                  </a:cxn>
                  <a:cxn ang="0">
                    <a:pos x="22" y="123"/>
                  </a:cxn>
                </a:cxnLst>
                <a:rect l="0" t="0" r="r" b="b"/>
                <a:pathLst>
                  <a:path w="142" h="142">
                    <a:moveTo>
                      <a:pt x="22" y="123"/>
                    </a:moveTo>
                    <a:cubicBezTo>
                      <a:pt x="24" y="124"/>
                      <a:pt x="25" y="126"/>
                      <a:pt x="27" y="127"/>
                    </a:cubicBezTo>
                    <a:cubicBezTo>
                      <a:pt x="39" y="137"/>
                      <a:pt x="54" y="142"/>
                      <a:pt x="71" y="142"/>
                    </a:cubicBezTo>
                    <a:cubicBezTo>
                      <a:pt x="87" y="142"/>
                      <a:pt x="102" y="137"/>
                      <a:pt x="114" y="127"/>
                    </a:cubicBezTo>
                    <a:cubicBezTo>
                      <a:pt x="116" y="126"/>
                      <a:pt x="118" y="124"/>
                      <a:pt x="120" y="123"/>
                    </a:cubicBezTo>
                    <a:cubicBezTo>
                      <a:pt x="121" y="121"/>
                      <a:pt x="123" y="120"/>
                      <a:pt x="124" y="118"/>
                    </a:cubicBezTo>
                    <a:cubicBezTo>
                      <a:pt x="135" y="105"/>
                      <a:pt x="142" y="89"/>
                      <a:pt x="142" y="71"/>
                    </a:cubicBez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89"/>
                      <a:pt x="6" y="105"/>
                      <a:pt x="17" y="118"/>
                    </a:cubicBezTo>
                    <a:cubicBezTo>
                      <a:pt x="19" y="120"/>
                      <a:pt x="20" y="121"/>
                      <a:pt x="22" y="123"/>
                    </a:cubicBezTo>
                    <a:close/>
                    <a:moveTo>
                      <a:pt x="22" y="123"/>
                    </a:moveTo>
                    <a:cubicBezTo>
                      <a:pt x="22" y="123"/>
                      <a:pt x="22" y="123"/>
                      <a:pt x="22" y="12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3" name="Freeform 7"/>
              <p:cNvSpPr>
                <a:spLocks noEditPoints="1"/>
              </p:cNvSpPr>
              <p:nvPr/>
            </p:nvSpPr>
            <p:spPr bwMode="auto">
              <a:xfrm>
                <a:off x="4292601" y="2711450"/>
                <a:ext cx="76200" cy="7620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20"/>
                  </a:cxn>
                  <a:cxn ang="0">
                    <a:pos x="20" y="10"/>
                  </a:cxn>
                  <a:cxn ang="0">
                    <a:pos x="16" y="3"/>
                  </a:cxn>
                  <a:cxn ang="0">
                    <a:pos x="10" y="0"/>
                  </a:cxn>
                  <a:cxn ang="0">
                    <a:pos x="3" y="3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cubicBezTo>
                      <a:pt x="0" y="16"/>
                      <a:pt x="4" y="20"/>
                      <a:pt x="10" y="20"/>
                    </a:cubicBezTo>
                    <a:cubicBezTo>
                      <a:pt x="15" y="20"/>
                      <a:pt x="20" y="16"/>
                      <a:pt x="20" y="10"/>
                    </a:cubicBezTo>
                    <a:cubicBezTo>
                      <a:pt x="20" y="7"/>
                      <a:pt x="18" y="5"/>
                      <a:pt x="16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6" name="TextBox 76"/>
            <p:cNvSpPr txBox="1"/>
            <p:nvPr/>
          </p:nvSpPr>
          <p:spPr>
            <a:xfrm>
              <a:off x="1822455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  <a:endParaRPr lang="zh-CN" altLang="en-US" sz="1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520395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918830" y="1902356"/>
            <a:ext cx="1422739" cy="2212639"/>
            <a:chOff x="3094002" y="1902356"/>
            <a:chExt cx="1422739" cy="2212639"/>
          </a:xfrm>
        </p:grpSpPr>
        <p:sp>
          <p:nvSpPr>
            <p:cNvPr id="17" name="Oval 33"/>
            <p:cNvSpPr/>
            <p:nvPr/>
          </p:nvSpPr>
          <p:spPr>
            <a:xfrm>
              <a:off x="3446889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8" name="Rounded Rectangle 34"/>
            <p:cNvSpPr/>
            <p:nvPr/>
          </p:nvSpPr>
          <p:spPr>
            <a:xfrm>
              <a:off x="3201020" y="3806014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000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3626056" y="2053108"/>
              <a:ext cx="358633" cy="36760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0" y="86"/>
                </a:cxn>
                <a:cxn ang="0">
                  <a:pos x="16" y="102"/>
                </a:cxn>
                <a:cxn ang="0">
                  <a:pos x="83" y="102"/>
                </a:cxn>
                <a:cxn ang="0">
                  <a:pos x="99" y="86"/>
                </a:cxn>
                <a:cxn ang="0">
                  <a:pos x="99" y="16"/>
                </a:cxn>
                <a:cxn ang="0">
                  <a:pos x="83" y="0"/>
                </a:cxn>
                <a:cxn ang="0">
                  <a:pos x="16" y="0"/>
                </a:cxn>
                <a:cxn ang="0">
                  <a:pos x="72" y="75"/>
                </a:cxn>
                <a:cxn ang="0">
                  <a:pos x="68" y="79"/>
                </a:cxn>
                <a:cxn ang="0">
                  <a:pos x="64" y="79"/>
                </a:cxn>
                <a:cxn ang="0">
                  <a:pos x="60" y="75"/>
                </a:cxn>
                <a:cxn ang="0">
                  <a:pos x="60" y="56"/>
                </a:cxn>
                <a:cxn ang="0">
                  <a:pos x="39" y="56"/>
                </a:cxn>
                <a:cxn ang="0">
                  <a:pos x="39" y="75"/>
                </a:cxn>
                <a:cxn ang="0">
                  <a:pos x="35" y="79"/>
                </a:cxn>
                <a:cxn ang="0">
                  <a:pos x="31" y="79"/>
                </a:cxn>
                <a:cxn ang="0">
                  <a:pos x="27" y="75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5" y="23"/>
                </a:cxn>
                <a:cxn ang="0">
                  <a:pos x="39" y="27"/>
                </a:cxn>
                <a:cxn ang="0">
                  <a:pos x="39" y="45"/>
                </a:cxn>
                <a:cxn ang="0">
                  <a:pos x="60" y="45"/>
                </a:cxn>
                <a:cxn ang="0">
                  <a:pos x="60" y="27"/>
                </a:cxn>
                <a:cxn ang="0">
                  <a:pos x="64" y="23"/>
                </a:cxn>
                <a:cxn ang="0">
                  <a:pos x="68" y="23"/>
                </a:cxn>
                <a:cxn ang="0">
                  <a:pos x="72" y="27"/>
                </a:cxn>
                <a:cxn ang="0">
                  <a:pos x="72" y="75"/>
                </a:cxn>
                <a:cxn ang="0">
                  <a:pos x="72" y="75"/>
                </a:cxn>
                <a:cxn ang="0">
                  <a:pos x="72" y="75"/>
                </a:cxn>
              </a:cxnLst>
              <a:rect l="0" t="0" r="r" b="b"/>
              <a:pathLst>
                <a:path w="99" h="10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7" y="102"/>
                    <a:pt x="16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92" y="102"/>
                    <a:pt x="99" y="95"/>
                    <a:pt x="99" y="8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3" y="0"/>
                  </a:cubicBezTo>
                  <a:lnTo>
                    <a:pt x="16" y="0"/>
                  </a:lnTo>
                  <a:close/>
                  <a:moveTo>
                    <a:pt x="72" y="75"/>
                  </a:moveTo>
                  <a:cubicBezTo>
                    <a:pt x="72" y="77"/>
                    <a:pt x="71" y="79"/>
                    <a:pt x="68" y="7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2" y="79"/>
                    <a:pt x="60" y="77"/>
                    <a:pt x="60" y="75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7"/>
                    <a:pt x="37" y="79"/>
                    <a:pt x="35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9" y="79"/>
                    <a:pt x="27" y="77"/>
                    <a:pt x="27" y="7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5"/>
                    <a:pt x="29" y="23"/>
                    <a:pt x="3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23"/>
                    <a:pt x="39" y="25"/>
                    <a:pt x="39" y="2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5"/>
                    <a:pt x="62" y="23"/>
                    <a:pt x="64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71" y="23"/>
                    <a:pt x="72" y="25"/>
                    <a:pt x="72" y="27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72" y="75"/>
                  </a:moveTo>
                  <a:cubicBezTo>
                    <a:pt x="72" y="75"/>
                    <a:pt x="72" y="75"/>
                    <a:pt x="72" y="7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00">
                <a:noFill/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3396062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  <a:endParaRPr lang="zh-CN" altLang="en-US" sz="1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3094002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53596" y="1902356"/>
            <a:ext cx="1422739" cy="2212639"/>
            <a:chOff x="4667609" y="1902356"/>
            <a:chExt cx="1422739" cy="2212639"/>
          </a:xfrm>
        </p:grpSpPr>
        <p:sp>
          <p:nvSpPr>
            <p:cNvPr id="24" name="Oval 47"/>
            <p:cNvSpPr/>
            <p:nvPr/>
          </p:nvSpPr>
          <p:spPr>
            <a:xfrm>
              <a:off x="5020496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5" name="Rounded Rectangle 48"/>
            <p:cNvSpPr/>
            <p:nvPr/>
          </p:nvSpPr>
          <p:spPr>
            <a:xfrm>
              <a:off x="4774627" y="3806014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000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199513" y="2053108"/>
              <a:ext cx="358932" cy="357138"/>
            </a:xfrm>
            <a:custGeom>
              <a:avLst/>
              <a:gdLst/>
              <a:ahLst/>
              <a:cxnLst>
                <a:cxn ang="0">
                  <a:pos x="165" y="147"/>
                </a:cxn>
                <a:cxn ang="0">
                  <a:pos x="165" y="14"/>
                </a:cxn>
                <a:cxn ang="0">
                  <a:pos x="148" y="0"/>
                </a:cxn>
                <a:cxn ang="0">
                  <a:pos x="18" y="0"/>
                </a:cxn>
                <a:cxn ang="0">
                  <a:pos x="0" y="15"/>
                </a:cxn>
                <a:cxn ang="0">
                  <a:pos x="0" y="145"/>
                </a:cxn>
                <a:cxn ang="0">
                  <a:pos x="16" y="165"/>
                </a:cxn>
                <a:cxn ang="0">
                  <a:pos x="149" y="165"/>
                </a:cxn>
                <a:cxn ang="0">
                  <a:pos x="165" y="147"/>
                </a:cxn>
                <a:cxn ang="0">
                  <a:pos x="38" y="22"/>
                </a:cxn>
                <a:cxn ang="0">
                  <a:pos x="46" y="16"/>
                </a:cxn>
                <a:cxn ang="0">
                  <a:pos x="51" y="15"/>
                </a:cxn>
                <a:cxn ang="0">
                  <a:pos x="55" y="17"/>
                </a:cxn>
                <a:cxn ang="0">
                  <a:pos x="57" y="20"/>
                </a:cxn>
                <a:cxn ang="0">
                  <a:pos x="39" y="34"/>
                </a:cxn>
                <a:cxn ang="0">
                  <a:pos x="36" y="31"/>
                </a:cxn>
                <a:cxn ang="0">
                  <a:pos x="38" y="22"/>
                </a:cxn>
                <a:cxn ang="0">
                  <a:pos x="120" y="150"/>
                </a:cxn>
                <a:cxn ang="0">
                  <a:pos x="116" y="153"/>
                </a:cxn>
                <a:cxn ang="0">
                  <a:pos x="37" y="153"/>
                </a:cxn>
                <a:cxn ang="0">
                  <a:pos x="34" y="150"/>
                </a:cxn>
                <a:cxn ang="0">
                  <a:pos x="34" y="138"/>
                </a:cxn>
                <a:cxn ang="0">
                  <a:pos x="37" y="135"/>
                </a:cxn>
                <a:cxn ang="0">
                  <a:pos x="41" y="135"/>
                </a:cxn>
                <a:cxn ang="0">
                  <a:pos x="43" y="132"/>
                </a:cxn>
                <a:cxn ang="0">
                  <a:pos x="61" y="73"/>
                </a:cxn>
                <a:cxn ang="0">
                  <a:pos x="63" y="68"/>
                </a:cxn>
                <a:cxn ang="0">
                  <a:pos x="45" y="41"/>
                </a:cxn>
                <a:cxn ang="0">
                  <a:pos x="63" y="27"/>
                </a:cxn>
                <a:cxn ang="0">
                  <a:pos x="104" y="82"/>
                </a:cxn>
                <a:cxn ang="0">
                  <a:pos x="98" y="86"/>
                </a:cxn>
                <a:cxn ang="0">
                  <a:pos x="103" y="92"/>
                </a:cxn>
                <a:cxn ang="0">
                  <a:pos x="104" y="95"/>
                </a:cxn>
                <a:cxn ang="0">
                  <a:pos x="102" y="98"/>
                </a:cxn>
                <a:cxn ang="0">
                  <a:pos x="101" y="99"/>
                </a:cxn>
                <a:cxn ang="0">
                  <a:pos x="95" y="99"/>
                </a:cxn>
                <a:cxn ang="0">
                  <a:pos x="90" y="92"/>
                </a:cxn>
                <a:cxn ang="0">
                  <a:pos x="83" y="97"/>
                </a:cxn>
                <a:cxn ang="0">
                  <a:pos x="74" y="84"/>
                </a:cxn>
                <a:cxn ang="0">
                  <a:pos x="68" y="83"/>
                </a:cxn>
                <a:cxn ang="0">
                  <a:pos x="48" y="111"/>
                </a:cxn>
                <a:cxn ang="0">
                  <a:pos x="116" y="134"/>
                </a:cxn>
                <a:cxn ang="0">
                  <a:pos x="120" y="138"/>
                </a:cxn>
                <a:cxn ang="0">
                  <a:pos x="120" y="150"/>
                </a:cxn>
                <a:cxn ang="0">
                  <a:pos x="113" y="115"/>
                </a:cxn>
                <a:cxn ang="0">
                  <a:pos x="90" y="122"/>
                </a:cxn>
                <a:cxn ang="0">
                  <a:pos x="105" y="104"/>
                </a:cxn>
                <a:cxn ang="0">
                  <a:pos x="128" y="96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113" y="115"/>
                </a:cxn>
              </a:cxnLst>
              <a:rect l="0" t="0" r="r" b="b"/>
              <a:pathLst>
                <a:path w="166" h="165">
                  <a:moveTo>
                    <a:pt x="165" y="147"/>
                  </a:moveTo>
                  <a:cubicBezTo>
                    <a:pt x="165" y="14"/>
                    <a:pt x="165" y="14"/>
                    <a:pt x="165" y="14"/>
                  </a:cubicBezTo>
                  <a:cubicBezTo>
                    <a:pt x="165" y="7"/>
                    <a:pt x="165" y="0"/>
                    <a:pt x="14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0"/>
                    <a:pt x="0" y="1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64"/>
                    <a:pt x="1" y="165"/>
                    <a:pt x="16" y="16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66" y="165"/>
                    <a:pt x="165" y="163"/>
                    <a:pt x="165" y="147"/>
                  </a:cubicBezTo>
                  <a:close/>
                  <a:moveTo>
                    <a:pt x="38" y="22"/>
                  </a:moveTo>
                  <a:cubicBezTo>
                    <a:pt x="46" y="16"/>
                    <a:pt x="46" y="16"/>
                    <a:pt x="46" y="16"/>
                  </a:cubicBezTo>
                  <a:cubicBezTo>
                    <a:pt x="47" y="15"/>
                    <a:pt x="49" y="14"/>
                    <a:pt x="51" y="15"/>
                  </a:cubicBezTo>
                  <a:cubicBezTo>
                    <a:pt x="52" y="15"/>
                    <a:pt x="54" y="16"/>
                    <a:pt x="55" y="17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4" y="28"/>
                    <a:pt x="35" y="24"/>
                    <a:pt x="38" y="22"/>
                  </a:cubicBezTo>
                  <a:close/>
                  <a:moveTo>
                    <a:pt x="120" y="150"/>
                  </a:moveTo>
                  <a:cubicBezTo>
                    <a:pt x="120" y="152"/>
                    <a:pt x="118" y="153"/>
                    <a:pt x="116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5" y="153"/>
                    <a:pt x="34" y="152"/>
                    <a:pt x="34" y="150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6"/>
                    <a:pt x="35" y="135"/>
                    <a:pt x="37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3" y="135"/>
                    <a:pt x="44" y="133"/>
                    <a:pt x="43" y="132"/>
                  </a:cubicBezTo>
                  <a:cubicBezTo>
                    <a:pt x="31" y="113"/>
                    <a:pt x="41" y="80"/>
                    <a:pt x="61" y="73"/>
                  </a:cubicBezTo>
                  <a:cubicBezTo>
                    <a:pt x="63" y="72"/>
                    <a:pt x="64" y="70"/>
                    <a:pt x="63" y="68"/>
                  </a:cubicBezTo>
                  <a:cubicBezTo>
                    <a:pt x="57" y="59"/>
                    <a:pt x="51" y="50"/>
                    <a:pt x="45" y="41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77" y="47"/>
                    <a:pt x="102" y="78"/>
                    <a:pt x="104" y="82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4" y="96"/>
                    <a:pt x="103" y="97"/>
                    <a:pt x="102" y="98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99" y="101"/>
                    <a:pt x="96" y="100"/>
                    <a:pt x="95" y="99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1" y="94"/>
                    <a:pt x="77" y="89"/>
                    <a:pt x="74" y="84"/>
                  </a:cubicBezTo>
                  <a:cubicBezTo>
                    <a:pt x="72" y="83"/>
                    <a:pt x="70" y="82"/>
                    <a:pt x="68" y="83"/>
                  </a:cubicBezTo>
                  <a:cubicBezTo>
                    <a:pt x="56" y="88"/>
                    <a:pt x="48" y="100"/>
                    <a:pt x="48" y="111"/>
                  </a:cubicBezTo>
                  <a:cubicBezTo>
                    <a:pt x="49" y="139"/>
                    <a:pt x="83" y="135"/>
                    <a:pt x="116" y="134"/>
                  </a:cubicBezTo>
                  <a:cubicBezTo>
                    <a:pt x="118" y="134"/>
                    <a:pt x="120" y="136"/>
                    <a:pt x="120" y="138"/>
                  </a:cubicBezTo>
                  <a:lnTo>
                    <a:pt x="120" y="150"/>
                  </a:lnTo>
                  <a:close/>
                  <a:moveTo>
                    <a:pt x="113" y="115"/>
                  </a:moveTo>
                  <a:cubicBezTo>
                    <a:pt x="102" y="122"/>
                    <a:pt x="92" y="125"/>
                    <a:pt x="90" y="122"/>
                  </a:cubicBezTo>
                  <a:cubicBezTo>
                    <a:pt x="88" y="120"/>
                    <a:pt x="95" y="111"/>
                    <a:pt x="105" y="104"/>
                  </a:cubicBezTo>
                  <a:cubicBezTo>
                    <a:pt x="116" y="97"/>
                    <a:pt x="126" y="93"/>
                    <a:pt x="128" y="96"/>
                  </a:cubicBezTo>
                  <a:cubicBezTo>
                    <a:pt x="130" y="99"/>
                    <a:pt x="123" y="107"/>
                    <a:pt x="113" y="115"/>
                  </a:cubicBezTo>
                  <a:close/>
                  <a:moveTo>
                    <a:pt x="113" y="115"/>
                  </a:moveTo>
                  <a:cubicBezTo>
                    <a:pt x="113" y="115"/>
                    <a:pt x="113" y="115"/>
                    <a:pt x="113" y="11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0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8" name="TextBox 76"/>
            <p:cNvSpPr txBox="1"/>
            <p:nvPr/>
          </p:nvSpPr>
          <p:spPr>
            <a:xfrm>
              <a:off x="4969669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  <a:endParaRPr lang="zh-CN" altLang="en-US" sz="1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667609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88361" y="1902356"/>
            <a:ext cx="1422739" cy="2212639"/>
            <a:chOff x="6241216" y="1902356"/>
            <a:chExt cx="1422739" cy="2212639"/>
          </a:xfrm>
        </p:grpSpPr>
        <p:sp>
          <p:nvSpPr>
            <p:cNvPr id="30" name="Oval 58"/>
            <p:cNvSpPr/>
            <p:nvPr/>
          </p:nvSpPr>
          <p:spPr>
            <a:xfrm>
              <a:off x="6594102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31" name="Rounded Rectangle 59"/>
            <p:cNvSpPr/>
            <p:nvPr/>
          </p:nvSpPr>
          <p:spPr>
            <a:xfrm>
              <a:off x="6348233" y="3806014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 sz="1000" b="1" dirty="0">
                <a:solidFill>
                  <a:schemeClr val="bg1"/>
                </a:solidFill>
                <a:latin typeface="+mj-ea"/>
                <a:ea typeface="+mj-ea"/>
                <a:sym typeface="+mn-ea"/>
              </a:endParaRPr>
            </a:p>
          </p:txBody>
        </p:sp>
        <p:grpSp>
          <p:nvGrpSpPr>
            <p:cNvPr id="32" name="Group 67"/>
            <p:cNvGrpSpPr/>
            <p:nvPr/>
          </p:nvGrpSpPr>
          <p:grpSpPr>
            <a:xfrm>
              <a:off x="6759360" y="2060586"/>
              <a:ext cx="386451" cy="388544"/>
              <a:chOff x="7299325" y="1482725"/>
              <a:chExt cx="576263" cy="579438"/>
            </a:xfrm>
            <a:solidFill>
              <a:schemeClr val="bg1"/>
            </a:solidFill>
          </p:grpSpPr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299325" y="1482725"/>
                <a:ext cx="576263" cy="35718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28" y="54"/>
                  </a:cxn>
                  <a:cxn ang="0">
                    <a:pos x="38" y="17"/>
                  </a:cxn>
                  <a:cxn ang="0">
                    <a:pos x="42" y="14"/>
                  </a:cxn>
                  <a:cxn ang="0">
                    <a:pos x="45" y="17"/>
                  </a:cxn>
                  <a:cxn ang="0">
                    <a:pos x="49" y="63"/>
                  </a:cxn>
                  <a:cxn ang="0">
                    <a:pos x="55" y="33"/>
                  </a:cxn>
                  <a:cxn ang="0">
                    <a:pos x="59" y="30"/>
                  </a:cxn>
                  <a:cxn ang="0">
                    <a:pos x="63" y="32"/>
                  </a:cxn>
                  <a:cxn ang="0">
                    <a:pos x="71" y="54"/>
                  </a:cxn>
                  <a:cxn ang="0">
                    <a:pos x="102" y="55"/>
                  </a:cxn>
                  <a:cxn ang="0">
                    <a:pos x="102" y="51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51" y="0"/>
                  </a:cxn>
                </a:cxnLst>
                <a:rect l="0" t="0" r="r" b="b"/>
                <a:pathLst>
                  <a:path w="102" h="63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5"/>
                      <a:pt x="40" y="14"/>
                      <a:pt x="42" y="14"/>
                    </a:cubicBezTo>
                    <a:cubicBezTo>
                      <a:pt x="43" y="14"/>
                      <a:pt x="45" y="15"/>
                      <a:pt x="45" y="17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56" y="31"/>
                      <a:pt x="57" y="30"/>
                      <a:pt x="59" y="30"/>
                    </a:cubicBezTo>
                    <a:cubicBezTo>
                      <a:pt x="61" y="30"/>
                      <a:pt x="62" y="31"/>
                      <a:pt x="63" y="32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102" y="55"/>
                      <a:pt x="102" y="55"/>
                      <a:pt x="102" y="55"/>
                    </a:cubicBezTo>
                    <a:cubicBezTo>
                      <a:pt x="102" y="53"/>
                      <a:pt x="102" y="52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0"/>
                    </a:moveTo>
                    <a:cubicBezTo>
                      <a:pt x="51" y="0"/>
                      <a:pt x="51" y="0"/>
                      <a:pt x="5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7304088" y="1709738"/>
                <a:ext cx="566738" cy="352425"/>
              </a:xfrm>
              <a:custGeom>
                <a:avLst/>
                <a:gdLst/>
                <a:ahLst/>
                <a:cxnLst>
                  <a:cxn ang="0">
                    <a:pos x="63" y="19"/>
                  </a:cxn>
                  <a:cxn ang="0">
                    <a:pos x="59" y="7"/>
                  </a:cxn>
                  <a:cxn ang="0">
                    <a:pos x="50" y="50"/>
                  </a:cxn>
                  <a:cxn ang="0">
                    <a:pos x="46" y="53"/>
                  </a:cxn>
                  <a:cxn ang="0">
                    <a:pos x="46" y="53"/>
                  </a:cxn>
                  <a:cxn ang="0">
                    <a:pos x="43" y="50"/>
                  </a:cxn>
                  <a:cxn ang="0">
                    <a:pos x="38" y="0"/>
                  </a:cxn>
                  <a:cxn ang="0">
                    <a:pos x="34" y="19"/>
                  </a:cxn>
                  <a:cxn ang="0">
                    <a:pos x="30" y="22"/>
                  </a:cxn>
                  <a:cxn ang="0">
                    <a:pos x="0" y="22"/>
                  </a:cxn>
                  <a:cxn ang="0">
                    <a:pos x="50" y="62"/>
                  </a:cxn>
                  <a:cxn ang="0">
                    <a:pos x="100" y="22"/>
                  </a:cxn>
                  <a:cxn ang="0">
                    <a:pos x="67" y="22"/>
                  </a:cxn>
                  <a:cxn ang="0">
                    <a:pos x="63" y="19"/>
                  </a:cxn>
                  <a:cxn ang="0">
                    <a:pos x="63" y="19"/>
                  </a:cxn>
                  <a:cxn ang="0">
                    <a:pos x="63" y="19"/>
                  </a:cxn>
                </a:cxnLst>
                <a:rect l="0" t="0" r="r" b="b"/>
                <a:pathLst>
                  <a:path w="100" h="62">
                    <a:moveTo>
                      <a:pt x="63" y="19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2"/>
                      <a:pt x="48" y="53"/>
                      <a:pt x="46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21"/>
                      <a:pt x="32" y="22"/>
                      <a:pt x="3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45"/>
                      <a:pt x="26" y="62"/>
                      <a:pt x="50" y="62"/>
                    </a:cubicBezTo>
                    <a:cubicBezTo>
                      <a:pt x="75" y="62"/>
                      <a:pt x="95" y="45"/>
                      <a:pt x="100" y="22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5" y="22"/>
                      <a:pt x="64" y="21"/>
                      <a:pt x="63" y="19"/>
                    </a:cubicBezTo>
                    <a:close/>
                    <a:moveTo>
                      <a:pt x="63" y="19"/>
                    </a:moveTo>
                    <a:cubicBezTo>
                      <a:pt x="63" y="19"/>
                      <a:pt x="63" y="19"/>
                      <a:pt x="63" y="1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9" name="TextBox 76"/>
            <p:cNvSpPr txBox="1"/>
            <p:nvPr/>
          </p:nvSpPr>
          <p:spPr>
            <a:xfrm>
              <a:off x="6543275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  <a:endParaRPr lang="zh-CN" altLang="en-US" sz="1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6241216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9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9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  <a:endPara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8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9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05573" y="1524000"/>
            <a:ext cx="3051402" cy="2551672"/>
            <a:chOff x="5932401" y="1115071"/>
            <a:chExt cx="4462674" cy="409575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3" name="空心弧 12"/>
            <p:cNvSpPr>
              <a:spLocks noChangeArrowheads="1"/>
            </p:cNvSpPr>
            <p:nvPr/>
          </p:nvSpPr>
          <p:spPr bwMode="auto">
            <a:xfrm>
              <a:off x="6338676" y="1115071"/>
              <a:ext cx="4056399" cy="4095751"/>
            </a:xfrm>
            <a:custGeom>
              <a:avLst/>
              <a:gdLst>
                <a:gd name="T0" fmla="*/ 4057281 w 4057966"/>
                <a:gd name="T1" fmla="*/ 1994398 h 4095198"/>
                <a:gd name="T2" fmla="*/ 4057966 w 4057966"/>
                <a:gd name="T3" fmla="*/ 2047598 h 4095198"/>
                <a:gd name="T4" fmla="*/ 2028983 w 4057966"/>
                <a:gd name="T5" fmla="*/ 4095197 h 4095198"/>
                <a:gd name="T6" fmla="*/ 0 w 4057966"/>
                <a:gd name="T7" fmla="*/ 2047598 h 4095198"/>
                <a:gd name="T8" fmla="*/ 1986128 w 4057966"/>
                <a:gd name="T9" fmla="*/ 447 h 4095198"/>
                <a:gd name="T10" fmla="*/ 2002254 w 4057966"/>
                <a:gd name="T11" fmla="*/ 764360 h 4095198"/>
                <a:gd name="T12" fmla="*/ 764074 w 4057966"/>
                <a:gd name="T13" fmla="*/ 2047597 h 4095198"/>
                <a:gd name="T14" fmla="*/ 2028982 w 4057966"/>
                <a:gd name="T15" fmla="*/ 3331121 h 4095198"/>
                <a:gd name="T16" fmla="*/ 3293890 w 4057966"/>
                <a:gd name="T17" fmla="*/ 2047597 h 4095198"/>
                <a:gd name="T18" fmla="*/ 3293472 w 4057966"/>
                <a:gd name="T19" fmla="*/ 2014266 h 409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57966" h="4095198">
                  <a:moveTo>
                    <a:pt x="4057281" y="1994398"/>
                  </a:moveTo>
                  <a:cubicBezTo>
                    <a:pt x="4057741" y="2012065"/>
                    <a:pt x="4057966" y="2029805"/>
                    <a:pt x="4057966" y="2047598"/>
                  </a:cubicBezTo>
                  <a:cubicBezTo>
                    <a:pt x="4057966" y="3178456"/>
                    <a:pt x="3149559" y="4095197"/>
                    <a:pt x="2028983" y="4095197"/>
                  </a:cubicBezTo>
                  <a:cubicBezTo>
                    <a:pt x="908407" y="4095197"/>
                    <a:pt x="0" y="3178456"/>
                    <a:pt x="0" y="2047598"/>
                  </a:cubicBezTo>
                  <a:cubicBezTo>
                    <a:pt x="0" y="931123"/>
                    <a:pt x="885447" y="23352"/>
                    <a:pt x="1986128" y="447"/>
                  </a:cubicBezTo>
                  <a:lnTo>
                    <a:pt x="2002254" y="764360"/>
                  </a:lnTo>
                  <a:cubicBezTo>
                    <a:pt x="1315932" y="778863"/>
                    <a:pt x="764074" y="1347835"/>
                    <a:pt x="764074" y="2047597"/>
                  </a:cubicBezTo>
                  <a:cubicBezTo>
                    <a:pt x="764074" y="2756468"/>
                    <a:pt x="1330393" y="3331121"/>
                    <a:pt x="2028982" y="3331121"/>
                  </a:cubicBezTo>
                  <a:cubicBezTo>
                    <a:pt x="2727571" y="3331121"/>
                    <a:pt x="3293890" y="2756468"/>
                    <a:pt x="3293890" y="2047597"/>
                  </a:cubicBezTo>
                  <a:cubicBezTo>
                    <a:pt x="3293890" y="2036453"/>
                    <a:pt x="3293750" y="2025342"/>
                    <a:pt x="3293472" y="2014266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59" tIns="34280" rIns="68559" bIns="34280"/>
            <a:lstStyle/>
            <a:p>
              <a:endParaRPr lang="zh-CN" altLang="en-US" sz="180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/>
          </p:nvSpPr>
          <p:spPr bwMode="auto">
            <a:xfrm>
              <a:off x="7133769" y="1929459"/>
              <a:ext cx="2466213" cy="2466975"/>
            </a:xfrm>
            <a:prstGeom prst="ellipse">
              <a:avLst/>
            </a:prstGeom>
            <a:noFill/>
            <a:ln w="34925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59" tIns="34280" rIns="68559" bIns="34280"/>
            <a:lstStyle/>
            <a:p>
              <a:endParaRPr lang="zh-CN" altLang="en-US" sz="180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5"/>
            <p:cNvSpPr>
              <a:spLocks noEditPoints="1" noChangeArrowheads="1"/>
            </p:cNvSpPr>
            <p:nvPr/>
          </p:nvSpPr>
          <p:spPr bwMode="auto">
            <a:xfrm>
              <a:off x="7536868" y="2432696"/>
              <a:ext cx="1669535" cy="1497013"/>
            </a:xfrm>
            <a:custGeom>
              <a:avLst/>
              <a:gdLst>
                <a:gd name="T0" fmla="*/ 0 w 139"/>
                <a:gd name="T1" fmla="*/ 44 h 124"/>
                <a:gd name="T2" fmla="*/ 24 w 139"/>
                <a:gd name="T3" fmla="*/ 24 h 124"/>
                <a:gd name="T4" fmla="*/ 15 w 139"/>
                <a:gd name="T5" fmla="*/ 45 h 124"/>
                <a:gd name="T6" fmla="*/ 8 w 139"/>
                <a:gd name="T7" fmla="*/ 62 h 124"/>
                <a:gd name="T8" fmla="*/ 12 w 139"/>
                <a:gd name="T9" fmla="*/ 58 h 124"/>
                <a:gd name="T10" fmla="*/ 32 w 139"/>
                <a:gd name="T11" fmla="*/ 36 h 124"/>
                <a:gd name="T12" fmla="*/ 54 w 139"/>
                <a:gd name="T13" fmla="*/ 27 h 124"/>
                <a:gd name="T14" fmla="*/ 36 w 139"/>
                <a:gd name="T15" fmla="*/ 61 h 124"/>
                <a:gd name="T16" fmla="*/ 56 w 139"/>
                <a:gd name="T17" fmla="*/ 44 h 124"/>
                <a:gd name="T18" fmla="*/ 56 w 139"/>
                <a:gd name="T19" fmla="*/ 49 h 124"/>
                <a:gd name="T20" fmla="*/ 62 w 139"/>
                <a:gd name="T21" fmla="*/ 55 h 124"/>
                <a:gd name="T22" fmla="*/ 25 w 139"/>
                <a:gd name="T23" fmla="*/ 87 h 124"/>
                <a:gd name="T24" fmla="*/ 18 w 139"/>
                <a:gd name="T25" fmla="*/ 88 h 124"/>
                <a:gd name="T26" fmla="*/ 31 w 139"/>
                <a:gd name="T27" fmla="*/ 58 h 124"/>
                <a:gd name="T28" fmla="*/ 36 w 139"/>
                <a:gd name="T29" fmla="*/ 39 h 124"/>
                <a:gd name="T30" fmla="*/ 14 w 139"/>
                <a:gd name="T31" fmla="*/ 61 h 124"/>
                <a:gd name="T32" fmla="*/ 6 w 139"/>
                <a:gd name="T33" fmla="*/ 64 h 124"/>
                <a:gd name="T34" fmla="*/ 12 w 139"/>
                <a:gd name="T35" fmla="*/ 43 h 124"/>
                <a:gd name="T36" fmla="*/ 20 w 139"/>
                <a:gd name="T37" fmla="*/ 23 h 124"/>
                <a:gd name="T38" fmla="*/ 1 w 139"/>
                <a:gd name="T39" fmla="*/ 45 h 124"/>
                <a:gd name="T40" fmla="*/ 0 w 139"/>
                <a:gd name="T41" fmla="*/ 44 h 124"/>
                <a:gd name="T42" fmla="*/ 70 w 139"/>
                <a:gd name="T43" fmla="*/ 70 h 124"/>
                <a:gd name="T44" fmla="*/ 88 w 139"/>
                <a:gd name="T45" fmla="*/ 54 h 124"/>
                <a:gd name="T46" fmla="*/ 92 w 139"/>
                <a:gd name="T47" fmla="*/ 54 h 124"/>
                <a:gd name="T48" fmla="*/ 137 w 139"/>
                <a:gd name="T49" fmla="*/ 101 h 124"/>
                <a:gd name="T50" fmla="*/ 136 w 139"/>
                <a:gd name="T51" fmla="*/ 105 h 124"/>
                <a:gd name="T52" fmla="*/ 119 w 139"/>
                <a:gd name="T53" fmla="*/ 122 h 124"/>
                <a:gd name="T54" fmla="*/ 115 w 139"/>
                <a:gd name="T55" fmla="*/ 122 h 124"/>
                <a:gd name="T56" fmla="*/ 70 w 139"/>
                <a:gd name="T57" fmla="*/ 74 h 124"/>
                <a:gd name="T58" fmla="*/ 70 w 139"/>
                <a:gd name="T59" fmla="*/ 70 h 124"/>
                <a:gd name="T60" fmla="*/ 61 w 139"/>
                <a:gd name="T61" fmla="*/ 37 h 124"/>
                <a:gd name="T62" fmla="*/ 59 w 139"/>
                <a:gd name="T63" fmla="*/ 47 h 124"/>
                <a:gd name="T64" fmla="*/ 67 w 139"/>
                <a:gd name="T65" fmla="*/ 56 h 124"/>
                <a:gd name="T66" fmla="*/ 63 w 139"/>
                <a:gd name="T67" fmla="*/ 59 h 124"/>
                <a:gd name="T68" fmla="*/ 70 w 139"/>
                <a:gd name="T69" fmla="*/ 67 h 124"/>
                <a:gd name="T70" fmla="*/ 85 w 139"/>
                <a:gd name="T71" fmla="*/ 53 h 124"/>
                <a:gd name="T72" fmla="*/ 78 w 139"/>
                <a:gd name="T73" fmla="*/ 46 h 124"/>
                <a:gd name="T74" fmla="*/ 73 w 139"/>
                <a:gd name="T75" fmla="*/ 50 h 124"/>
                <a:gd name="T76" fmla="*/ 61 w 139"/>
                <a:gd name="T77" fmla="*/ 37 h 124"/>
                <a:gd name="T78" fmla="*/ 121 w 139"/>
                <a:gd name="T79" fmla="*/ 123 h 124"/>
                <a:gd name="T80" fmla="*/ 122 w 139"/>
                <a:gd name="T81" fmla="*/ 124 h 124"/>
                <a:gd name="T82" fmla="*/ 139 w 139"/>
                <a:gd name="T83" fmla="*/ 108 h 124"/>
                <a:gd name="T84" fmla="*/ 138 w 139"/>
                <a:gd name="T85" fmla="*/ 107 h 124"/>
                <a:gd name="T86" fmla="*/ 121 w 139"/>
                <a:gd name="T87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24">
                  <a:moveTo>
                    <a:pt x="0" y="44"/>
                  </a:moveTo>
                  <a:cubicBezTo>
                    <a:pt x="0" y="44"/>
                    <a:pt x="31" y="0"/>
                    <a:pt x="24" y="24"/>
                  </a:cubicBezTo>
                  <a:cubicBezTo>
                    <a:pt x="22" y="30"/>
                    <a:pt x="19" y="38"/>
                    <a:pt x="15" y="45"/>
                  </a:cubicBezTo>
                  <a:cubicBezTo>
                    <a:pt x="11" y="53"/>
                    <a:pt x="8" y="61"/>
                    <a:pt x="8" y="62"/>
                  </a:cubicBezTo>
                  <a:cubicBezTo>
                    <a:pt x="8" y="62"/>
                    <a:pt x="9" y="61"/>
                    <a:pt x="12" y="58"/>
                  </a:cubicBezTo>
                  <a:cubicBezTo>
                    <a:pt x="18" y="52"/>
                    <a:pt x="25" y="43"/>
                    <a:pt x="32" y="36"/>
                  </a:cubicBezTo>
                  <a:cubicBezTo>
                    <a:pt x="48" y="15"/>
                    <a:pt x="55" y="17"/>
                    <a:pt x="54" y="27"/>
                  </a:cubicBezTo>
                  <a:cubicBezTo>
                    <a:pt x="52" y="36"/>
                    <a:pt x="41" y="51"/>
                    <a:pt x="36" y="61"/>
                  </a:cubicBezTo>
                  <a:cubicBezTo>
                    <a:pt x="21" y="84"/>
                    <a:pt x="45" y="50"/>
                    <a:pt x="56" y="44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45" y="73"/>
                    <a:pt x="25" y="87"/>
                  </a:cubicBezTo>
                  <a:cubicBezTo>
                    <a:pt x="21" y="90"/>
                    <a:pt x="19" y="90"/>
                    <a:pt x="18" y="88"/>
                  </a:cubicBezTo>
                  <a:cubicBezTo>
                    <a:pt x="16" y="85"/>
                    <a:pt x="23" y="72"/>
                    <a:pt x="31" y="58"/>
                  </a:cubicBezTo>
                  <a:cubicBezTo>
                    <a:pt x="40" y="42"/>
                    <a:pt x="57" y="12"/>
                    <a:pt x="36" y="39"/>
                  </a:cubicBezTo>
                  <a:cubicBezTo>
                    <a:pt x="29" y="47"/>
                    <a:pt x="21" y="55"/>
                    <a:pt x="14" y="61"/>
                  </a:cubicBezTo>
                  <a:cubicBezTo>
                    <a:pt x="10" y="65"/>
                    <a:pt x="7" y="66"/>
                    <a:pt x="6" y="64"/>
                  </a:cubicBezTo>
                  <a:cubicBezTo>
                    <a:pt x="4" y="62"/>
                    <a:pt x="8" y="53"/>
                    <a:pt x="12" y="43"/>
                  </a:cubicBezTo>
                  <a:cubicBezTo>
                    <a:pt x="15" y="36"/>
                    <a:pt x="19" y="29"/>
                    <a:pt x="20" y="23"/>
                  </a:cubicBezTo>
                  <a:cubicBezTo>
                    <a:pt x="22" y="17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70" y="70"/>
                  </a:moveTo>
                  <a:cubicBezTo>
                    <a:pt x="88" y="54"/>
                    <a:pt x="88" y="54"/>
                    <a:pt x="88" y="54"/>
                  </a:cubicBezTo>
                  <a:cubicBezTo>
                    <a:pt x="89" y="52"/>
                    <a:pt x="91" y="52"/>
                    <a:pt x="92" y="54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8" y="102"/>
                    <a:pt x="137" y="104"/>
                    <a:pt x="136" y="105"/>
                  </a:cubicBezTo>
                  <a:cubicBezTo>
                    <a:pt x="119" y="122"/>
                    <a:pt x="119" y="122"/>
                    <a:pt x="119" y="122"/>
                  </a:cubicBezTo>
                  <a:cubicBezTo>
                    <a:pt x="118" y="123"/>
                    <a:pt x="116" y="123"/>
                    <a:pt x="115" y="12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3"/>
                    <a:pt x="69" y="71"/>
                    <a:pt x="70" y="70"/>
                  </a:cubicBezTo>
                  <a:close/>
                  <a:moveTo>
                    <a:pt x="61" y="3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1" y="37"/>
                    <a:pt x="61" y="37"/>
                    <a:pt x="61" y="37"/>
                  </a:cubicBezTo>
                  <a:close/>
                  <a:moveTo>
                    <a:pt x="121" y="123"/>
                  </a:moveTo>
                  <a:cubicBezTo>
                    <a:pt x="122" y="124"/>
                    <a:pt x="122" y="124"/>
                    <a:pt x="122" y="124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8" y="107"/>
                    <a:pt x="138" y="107"/>
                    <a:pt x="138" y="107"/>
                  </a:cubicBezTo>
                  <a:lnTo>
                    <a:pt x="121" y="123"/>
                  </a:ln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59" tIns="34280" rIns="68559" bIns="34280"/>
            <a:lstStyle/>
            <a:p>
              <a:endParaRPr lang="zh-CN" altLang="en-US" sz="1800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410091" y="1491309"/>
              <a:ext cx="655436" cy="6540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 fontAlgn="auto"/>
              <a:r>
                <a:rPr lang="en-US" altLang="zh-CN" sz="1800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1</a:t>
              </a:r>
              <a:endParaRPr lang="zh-CN" altLang="en-US" sz="1800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32401" y="2886721"/>
              <a:ext cx="653849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 fontAlgn="auto"/>
              <a:r>
                <a:rPr lang="en-US" altLang="zh-CN" sz="1800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2</a:t>
              </a:r>
              <a:endParaRPr lang="zh-CN" altLang="en-US" sz="1800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410091" y="4283721"/>
              <a:ext cx="655436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 fontAlgn="auto"/>
              <a:r>
                <a:rPr lang="en-US" altLang="zh-CN" sz="1800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3</a:t>
              </a:r>
              <a:endParaRPr lang="zh-CN" altLang="en-US" sz="1800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589359" y="1544614"/>
            <a:ext cx="243163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09502" y="2498281"/>
            <a:ext cx="243163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878391" y="3455508"/>
            <a:ext cx="243163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4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5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076580" y="1987703"/>
            <a:ext cx="5663741" cy="2732647"/>
            <a:chOff x="1309447" y="1396318"/>
            <a:chExt cx="7020166" cy="3387096"/>
          </a:xfrm>
        </p:grpSpPr>
        <p:sp>
          <p:nvSpPr>
            <p:cNvPr id="17" name="任意多边形 126"/>
            <p:cNvSpPr/>
            <p:nvPr/>
          </p:nvSpPr>
          <p:spPr>
            <a:xfrm>
              <a:off x="308008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-1" fmla="*/ 0 w 1866900"/>
                <a:gd name="connsiteY0-2" fmla="*/ 305519 h 305519"/>
                <a:gd name="connsiteX1-3" fmla="*/ 942975 w 1866900"/>
                <a:gd name="connsiteY1-4" fmla="*/ 0 h 305519"/>
                <a:gd name="connsiteX2-5" fmla="*/ 1866900 w 1866900"/>
                <a:gd name="connsiteY2-6" fmla="*/ 304800 h 305519"/>
                <a:gd name="connsiteX3-7" fmla="*/ 0 w 1866900"/>
                <a:gd name="connsiteY3-8" fmla="*/ 305519 h 305519"/>
                <a:gd name="connsiteX0-9" fmla="*/ 0 w 1866900"/>
                <a:gd name="connsiteY0-10" fmla="*/ 305519 h 305519"/>
                <a:gd name="connsiteX1-11" fmla="*/ 942975 w 1866900"/>
                <a:gd name="connsiteY1-12" fmla="*/ 0 h 305519"/>
                <a:gd name="connsiteX2-13" fmla="*/ 1866900 w 1866900"/>
                <a:gd name="connsiteY2-14" fmla="*/ 304800 h 305519"/>
                <a:gd name="connsiteX3-15" fmla="*/ 939165 w 1866900"/>
                <a:gd name="connsiteY3-16" fmla="*/ 296964 h 305519"/>
                <a:gd name="connsiteX4" fmla="*/ 0 w 1866900"/>
                <a:gd name="connsiteY4" fmla="*/ 305519 h 305519"/>
                <a:gd name="connsiteX0-17" fmla="*/ 0 w 1866900"/>
                <a:gd name="connsiteY0-18" fmla="*/ 305519 h 509606"/>
                <a:gd name="connsiteX1-19" fmla="*/ 942975 w 1866900"/>
                <a:gd name="connsiteY1-20" fmla="*/ 0 h 509606"/>
                <a:gd name="connsiteX2-21" fmla="*/ 1866900 w 1866900"/>
                <a:gd name="connsiteY2-22" fmla="*/ 304800 h 509606"/>
                <a:gd name="connsiteX3-23" fmla="*/ 946785 w 1866900"/>
                <a:gd name="connsiteY3-24" fmla="*/ 509606 h 509606"/>
                <a:gd name="connsiteX4-25" fmla="*/ 0 w 1866900"/>
                <a:gd name="connsiteY4-26" fmla="*/ 305519 h 509606"/>
                <a:gd name="connsiteX0-27" fmla="*/ 0 w 1866900"/>
                <a:gd name="connsiteY0-28" fmla="*/ 305519 h 509606"/>
                <a:gd name="connsiteX1-29" fmla="*/ 942975 w 1866900"/>
                <a:gd name="connsiteY1-30" fmla="*/ 0 h 509606"/>
                <a:gd name="connsiteX2-31" fmla="*/ 1866900 w 1866900"/>
                <a:gd name="connsiteY2-32" fmla="*/ 304800 h 509606"/>
                <a:gd name="connsiteX3-33" fmla="*/ 946785 w 1866900"/>
                <a:gd name="connsiteY3-34" fmla="*/ 509606 h 509606"/>
                <a:gd name="connsiteX4-35" fmla="*/ 0 w 1866900"/>
                <a:gd name="connsiteY4-36" fmla="*/ 305519 h 509606"/>
                <a:gd name="connsiteX0-37" fmla="*/ 0 w 1866900"/>
                <a:gd name="connsiteY0-38" fmla="*/ 305519 h 509606"/>
                <a:gd name="connsiteX1-39" fmla="*/ 942975 w 1866900"/>
                <a:gd name="connsiteY1-40" fmla="*/ 0 h 509606"/>
                <a:gd name="connsiteX2-41" fmla="*/ 1866900 w 1866900"/>
                <a:gd name="connsiteY2-42" fmla="*/ 304800 h 509606"/>
                <a:gd name="connsiteX3-43" fmla="*/ 946785 w 1866900"/>
                <a:gd name="connsiteY3-44" fmla="*/ 509606 h 509606"/>
                <a:gd name="connsiteX4-45" fmla="*/ 0 w 1866900"/>
                <a:gd name="connsiteY4-46" fmla="*/ 305519 h 509606"/>
                <a:gd name="connsiteX0-47" fmla="*/ 0 w 1866900"/>
                <a:gd name="connsiteY0-48" fmla="*/ 305519 h 516938"/>
                <a:gd name="connsiteX1-49" fmla="*/ 942975 w 1866900"/>
                <a:gd name="connsiteY1-50" fmla="*/ 0 h 516938"/>
                <a:gd name="connsiteX2-51" fmla="*/ 1866900 w 1866900"/>
                <a:gd name="connsiteY2-52" fmla="*/ 304800 h 516938"/>
                <a:gd name="connsiteX3-53" fmla="*/ 992505 w 1866900"/>
                <a:gd name="connsiteY3-54" fmla="*/ 516938 h 516938"/>
                <a:gd name="connsiteX4-55" fmla="*/ 0 w 1866900"/>
                <a:gd name="connsiteY4-56" fmla="*/ 305519 h 516938"/>
                <a:gd name="connsiteX0-57" fmla="*/ 0 w 1866900"/>
                <a:gd name="connsiteY0-58" fmla="*/ 305519 h 516938"/>
                <a:gd name="connsiteX1-59" fmla="*/ 942975 w 1866900"/>
                <a:gd name="connsiteY1-60" fmla="*/ 0 h 516938"/>
                <a:gd name="connsiteX2-61" fmla="*/ 1866900 w 1866900"/>
                <a:gd name="connsiteY2-62" fmla="*/ 304800 h 516938"/>
                <a:gd name="connsiteX3-63" fmla="*/ 992505 w 1866900"/>
                <a:gd name="connsiteY3-64" fmla="*/ 516938 h 516938"/>
                <a:gd name="connsiteX4-65" fmla="*/ 0 w 1866900"/>
                <a:gd name="connsiteY4-66" fmla="*/ 305519 h 516938"/>
                <a:gd name="connsiteX0-67" fmla="*/ 0 w 1866900"/>
                <a:gd name="connsiteY0-68" fmla="*/ 305519 h 516938"/>
                <a:gd name="connsiteX1-69" fmla="*/ 942975 w 1866900"/>
                <a:gd name="connsiteY1-70" fmla="*/ 0 h 516938"/>
                <a:gd name="connsiteX2-71" fmla="*/ 1866900 w 1866900"/>
                <a:gd name="connsiteY2-72" fmla="*/ 304800 h 516938"/>
                <a:gd name="connsiteX3-73" fmla="*/ 992505 w 1866900"/>
                <a:gd name="connsiteY3-74" fmla="*/ 516938 h 516938"/>
                <a:gd name="connsiteX4-75" fmla="*/ 0 w 1866900"/>
                <a:gd name="connsiteY4-76" fmla="*/ 305519 h 5169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25" y="connsiteY4-26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9" name="任意多边形 127"/>
            <p:cNvSpPr/>
            <p:nvPr/>
          </p:nvSpPr>
          <p:spPr>
            <a:xfrm>
              <a:off x="436584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-1" fmla="*/ 0 w 1866900"/>
                <a:gd name="connsiteY0-2" fmla="*/ 305519 h 305519"/>
                <a:gd name="connsiteX1-3" fmla="*/ 942975 w 1866900"/>
                <a:gd name="connsiteY1-4" fmla="*/ 0 h 305519"/>
                <a:gd name="connsiteX2-5" fmla="*/ 1866900 w 1866900"/>
                <a:gd name="connsiteY2-6" fmla="*/ 304800 h 305519"/>
                <a:gd name="connsiteX3-7" fmla="*/ 0 w 1866900"/>
                <a:gd name="connsiteY3-8" fmla="*/ 305519 h 305519"/>
                <a:gd name="connsiteX0-9" fmla="*/ 0 w 1866900"/>
                <a:gd name="connsiteY0-10" fmla="*/ 305519 h 305519"/>
                <a:gd name="connsiteX1-11" fmla="*/ 942975 w 1866900"/>
                <a:gd name="connsiteY1-12" fmla="*/ 0 h 305519"/>
                <a:gd name="connsiteX2-13" fmla="*/ 1866900 w 1866900"/>
                <a:gd name="connsiteY2-14" fmla="*/ 304800 h 305519"/>
                <a:gd name="connsiteX3-15" fmla="*/ 939165 w 1866900"/>
                <a:gd name="connsiteY3-16" fmla="*/ 296964 h 305519"/>
                <a:gd name="connsiteX4" fmla="*/ 0 w 1866900"/>
                <a:gd name="connsiteY4" fmla="*/ 305519 h 305519"/>
                <a:gd name="connsiteX0-17" fmla="*/ 0 w 1866900"/>
                <a:gd name="connsiteY0-18" fmla="*/ 305519 h 509606"/>
                <a:gd name="connsiteX1-19" fmla="*/ 942975 w 1866900"/>
                <a:gd name="connsiteY1-20" fmla="*/ 0 h 509606"/>
                <a:gd name="connsiteX2-21" fmla="*/ 1866900 w 1866900"/>
                <a:gd name="connsiteY2-22" fmla="*/ 304800 h 509606"/>
                <a:gd name="connsiteX3-23" fmla="*/ 946785 w 1866900"/>
                <a:gd name="connsiteY3-24" fmla="*/ 509606 h 509606"/>
                <a:gd name="connsiteX4-25" fmla="*/ 0 w 1866900"/>
                <a:gd name="connsiteY4-26" fmla="*/ 305519 h 509606"/>
                <a:gd name="connsiteX0-27" fmla="*/ 0 w 1866900"/>
                <a:gd name="connsiteY0-28" fmla="*/ 305519 h 509606"/>
                <a:gd name="connsiteX1-29" fmla="*/ 942975 w 1866900"/>
                <a:gd name="connsiteY1-30" fmla="*/ 0 h 509606"/>
                <a:gd name="connsiteX2-31" fmla="*/ 1866900 w 1866900"/>
                <a:gd name="connsiteY2-32" fmla="*/ 304800 h 509606"/>
                <a:gd name="connsiteX3-33" fmla="*/ 946785 w 1866900"/>
                <a:gd name="connsiteY3-34" fmla="*/ 509606 h 509606"/>
                <a:gd name="connsiteX4-35" fmla="*/ 0 w 1866900"/>
                <a:gd name="connsiteY4-36" fmla="*/ 305519 h 509606"/>
                <a:gd name="connsiteX0-37" fmla="*/ 0 w 1866900"/>
                <a:gd name="connsiteY0-38" fmla="*/ 305519 h 509606"/>
                <a:gd name="connsiteX1-39" fmla="*/ 942975 w 1866900"/>
                <a:gd name="connsiteY1-40" fmla="*/ 0 h 509606"/>
                <a:gd name="connsiteX2-41" fmla="*/ 1866900 w 1866900"/>
                <a:gd name="connsiteY2-42" fmla="*/ 304800 h 509606"/>
                <a:gd name="connsiteX3-43" fmla="*/ 946785 w 1866900"/>
                <a:gd name="connsiteY3-44" fmla="*/ 509606 h 509606"/>
                <a:gd name="connsiteX4-45" fmla="*/ 0 w 1866900"/>
                <a:gd name="connsiteY4-46" fmla="*/ 305519 h 509606"/>
                <a:gd name="connsiteX0-47" fmla="*/ 0 w 1866900"/>
                <a:gd name="connsiteY0-48" fmla="*/ 305519 h 516938"/>
                <a:gd name="connsiteX1-49" fmla="*/ 942975 w 1866900"/>
                <a:gd name="connsiteY1-50" fmla="*/ 0 h 516938"/>
                <a:gd name="connsiteX2-51" fmla="*/ 1866900 w 1866900"/>
                <a:gd name="connsiteY2-52" fmla="*/ 304800 h 516938"/>
                <a:gd name="connsiteX3-53" fmla="*/ 992505 w 1866900"/>
                <a:gd name="connsiteY3-54" fmla="*/ 516938 h 516938"/>
                <a:gd name="connsiteX4-55" fmla="*/ 0 w 1866900"/>
                <a:gd name="connsiteY4-56" fmla="*/ 305519 h 516938"/>
                <a:gd name="connsiteX0-57" fmla="*/ 0 w 1866900"/>
                <a:gd name="connsiteY0-58" fmla="*/ 305519 h 516938"/>
                <a:gd name="connsiteX1-59" fmla="*/ 942975 w 1866900"/>
                <a:gd name="connsiteY1-60" fmla="*/ 0 h 516938"/>
                <a:gd name="connsiteX2-61" fmla="*/ 1866900 w 1866900"/>
                <a:gd name="connsiteY2-62" fmla="*/ 304800 h 516938"/>
                <a:gd name="connsiteX3-63" fmla="*/ 992505 w 1866900"/>
                <a:gd name="connsiteY3-64" fmla="*/ 516938 h 516938"/>
                <a:gd name="connsiteX4-65" fmla="*/ 0 w 1866900"/>
                <a:gd name="connsiteY4-66" fmla="*/ 305519 h 516938"/>
                <a:gd name="connsiteX0-67" fmla="*/ 0 w 1866900"/>
                <a:gd name="connsiteY0-68" fmla="*/ 305519 h 516938"/>
                <a:gd name="connsiteX1-69" fmla="*/ 942975 w 1866900"/>
                <a:gd name="connsiteY1-70" fmla="*/ 0 h 516938"/>
                <a:gd name="connsiteX2-71" fmla="*/ 1866900 w 1866900"/>
                <a:gd name="connsiteY2-72" fmla="*/ 304800 h 516938"/>
                <a:gd name="connsiteX3-73" fmla="*/ 992505 w 1866900"/>
                <a:gd name="connsiteY3-74" fmla="*/ 516938 h 516938"/>
                <a:gd name="connsiteX4-75" fmla="*/ 0 w 1866900"/>
                <a:gd name="connsiteY4-76" fmla="*/ 305519 h 5169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25" y="connsiteY4-26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28"/>
            <p:cNvSpPr/>
            <p:nvPr/>
          </p:nvSpPr>
          <p:spPr>
            <a:xfrm>
              <a:off x="5645519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-1" fmla="*/ 0 w 1866900"/>
                <a:gd name="connsiteY0-2" fmla="*/ 305519 h 305519"/>
                <a:gd name="connsiteX1-3" fmla="*/ 942975 w 1866900"/>
                <a:gd name="connsiteY1-4" fmla="*/ 0 h 305519"/>
                <a:gd name="connsiteX2-5" fmla="*/ 1866900 w 1866900"/>
                <a:gd name="connsiteY2-6" fmla="*/ 304800 h 305519"/>
                <a:gd name="connsiteX3-7" fmla="*/ 0 w 1866900"/>
                <a:gd name="connsiteY3-8" fmla="*/ 305519 h 305519"/>
                <a:gd name="connsiteX0-9" fmla="*/ 0 w 1866900"/>
                <a:gd name="connsiteY0-10" fmla="*/ 305519 h 305519"/>
                <a:gd name="connsiteX1-11" fmla="*/ 942975 w 1866900"/>
                <a:gd name="connsiteY1-12" fmla="*/ 0 h 305519"/>
                <a:gd name="connsiteX2-13" fmla="*/ 1866900 w 1866900"/>
                <a:gd name="connsiteY2-14" fmla="*/ 304800 h 305519"/>
                <a:gd name="connsiteX3-15" fmla="*/ 939165 w 1866900"/>
                <a:gd name="connsiteY3-16" fmla="*/ 296964 h 305519"/>
                <a:gd name="connsiteX4" fmla="*/ 0 w 1866900"/>
                <a:gd name="connsiteY4" fmla="*/ 305519 h 305519"/>
                <a:gd name="connsiteX0-17" fmla="*/ 0 w 1866900"/>
                <a:gd name="connsiteY0-18" fmla="*/ 305519 h 509606"/>
                <a:gd name="connsiteX1-19" fmla="*/ 942975 w 1866900"/>
                <a:gd name="connsiteY1-20" fmla="*/ 0 h 509606"/>
                <a:gd name="connsiteX2-21" fmla="*/ 1866900 w 1866900"/>
                <a:gd name="connsiteY2-22" fmla="*/ 304800 h 509606"/>
                <a:gd name="connsiteX3-23" fmla="*/ 946785 w 1866900"/>
                <a:gd name="connsiteY3-24" fmla="*/ 509606 h 509606"/>
                <a:gd name="connsiteX4-25" fmla="*/ 0 w 1866900"/>
                <a:gd name="connsiteY4-26" fmla="*/ 305519 h 509606"/>
                <a:gd name="connsiteX0-27" fmla="*/ 0 w 1866900"/>
                <a:gd name="connsiteY0-28" fmla="*/ 305519 h 509606"/>
                <a:gd name="connsiteX1-29" fmla="*/ 942975 w 1866900"/>
                <a:gd name="connsiteY1-30" fmla="*/ 0 h 509606"/>
                <a:gd name="connsiteX2-31" fmla="*/ 1866900 w 1866900"/>
                <a:gd name="connsiteY2-32" fmla="*/ 304800 h 509606"/>
                <a:gd name="connsiteX3-33" fmla="*/ 946785 w 1866900"/>
                <a:gd name="connsiteY3-34" fmla="*/ 509606 h 509606"/>
                <a:gd name="connsiteX4-35" fmla="*/ 0 w 1866900"/>
                <a:gd name="connsiteY4-36" fmla="*/ 305519 h 509606"/>
                <a:gd name="connsiteX0-37" fmla="*/ 0 w 1866900"/>
                <a:gd name="connsiteY0-38" fmla="*/ 305519 h 509606"/>
                <a:gd name="connsiteX1-39" fmla="*/ 942975 w 1866900"/>
                <a:gd name="connsiteY1-40" fmla="*/ 0 h 509606"/>
                <a:gd name="connsiteX2-41" fmla="*/ 1866900 w 1866900"/>
                <a:gd name="connsiteY2-42" fmla="*/ 304800 h 509606"/>
                <a:gd name="connsiteX3-43" fmla="*/ 946785 w 1866900"/>
                <a:gd name="connsiteY3-44" fmla="*/ 509606 h 509606"/>
                <a:gd name="connsiteX4-45" fmla="*/ 0 w 1866900"/>
                <a:gd name="connsiteY4-46" fmla="*/ 305519 h 509606"/>
                <a:gd name="connsiteX0-47" fmla="*/ 0 w 1866900"/>
                <a:gd name="connsiteY0-48" fmla="*/ 305519 h 516938"/>
                <a:gd name="connsiteX1-49" fmla="*/ 942975 w 1866900"/>
                <a:gd name="connsiteY1-50" fmla="*/ 0 h 516938"/>
                <a:gd name="connsiteX2-51" fmla="*/ 1866900 w 1866900"/>
                <a:gd name="connsiteY2-52" fmla="*/ 304800 h 516938"/>
                <a:gd name="connsiteX3-53" fmla="*/ 992505 w 1866900"/>
                <a:gd name="connsiteY3-54" fmla="*/ 516938 h 516938"/>
                <a:gd name="connsiteX4-55" fmla="*/ 0 w 1866900"/>
                <a:gd name="connsiteY4-56" fmla="*/ 305519 h 516938"/>
                <a:gd name="connsiteX0-57" fmla="*/ 0 w 1866900"/>
                <a:gd name="connsiteY0-58" fmla="*/ 305519 h 516938"/>
                <a:gd name="connsiteX1-59" fmla="*/ 942975 w 1866900"/>
                <a:gd name="connsiteY1-60" fmla="*/ 0 h 516938"/>
                <a:gd name="connsiteX2-61" fmla="*/ 1866900 w 1866900"/>
                <a:gd name="connsiteY2-62" fmla="*/ 304800 h 516938"/>
                <a:gd name="connsiteX3-63" fmla="*/ 992505 w 1866900"/>
                <a:gd name="connsiteY3-64" fmla="*/ 516938 h 516938"/>
                <a:gd name="connsiteX4-65" fmla="*/ 0 w 1866900"/>
                <a:gd name="connsiteY4-66" fmla="*/ 305519 h 516938"/>
                <a:gd name="connsiteX0-67" fmla="*/ 0 w 1866900"/>
                <a:gd name="connsiteY0-68" fmla="*/ 305519 h 516938"/>
                <a:gd name="connsiteX1-69" fmla="*/ 942975 w 1866900"/>
                <a:gd name="connsiteY1-70" fmla="*/ 0 h 516938"/>
                <a:gd name="connsiteX2-71" fmla="*/ 1866900 w 1866900"/>
                <a:gd name="connsiteY2-72" fmla="*/ 304800 h 516938"/>
                <a:gd name="connsiteX3-73" fmla="*/ 992505 w 1866900"/>
                <a:gd name="connsiteY3-74" fmla="*/ 516938 h 516938"/>
                <a:gd name="connsiteX4-75" fmla="*/ 0 w 1866900"/>
                <a:gd name="connsiteY4-76" fmla="*/ 305519 h 5169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25" y="connsiteY4-26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129"/>
            <p:cNvSpPr/>
            <p:nvPr/>
          </p:nvSpPr>
          <p:spPr>
            <a:xfrm>
              <a:off x="6897377" y="4331439"/>
              <a:ext cx="1432236" cy="39641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-1" fmla="*/ 0 w 1866900"/>
                <a:gd name="connsiteY0-2" fmla="*/ 305519 h 305519"/>
                <a:gd name="connsiteX1-3" fmla="*/ 942975 w 1866900"/>
                <a:gd name="connsiteY1-4" fmla="*/ 0 h 305519"/>
                <a:gd name="connsiteX2-5" fmla="*/ 1866900 w 1866900"/>
                <a:gd name="connsiteY2-6" fmla="*/ 304800 h 305519"/>
                <a:gd name="connsiteX3-7" fmla="*/ 0 w 1866900"/>
                <a:gd name="connsiteY3-8" fmla="*/ 305519 h 305519"/>
                <a:gd name="connsiteX0-9" fmla="*/ 0 w 1866900"/>
                <a:gd name="connsiteY0-10" fmla="*/ 305519 h 305519"/>
                <a:gd name="connsiteX1-11" fmla="*/ 942975 w 1866900"/>
                <a:gd name="connsiteY1-12" fmla="*/ 0 h 305519"/>
                <a:gd name="connsiteX2-13" fmla="*/ 1866900 w 1866900"/>
                <a:gd name="connsiteY2-14" fmla="*/ 304800 h 305519"/>
                <a:gd name="connsiteX3-15" fmla="*/ 939165 w 1866900"/>
                <a:gd name="connsiteY3-16" fmla="*/ 296964 h 305519"/>
                <a:gd name="connsiteX4" fmla="*/ 0 w 1866900"/>
                <a:gd name="connsiteY4" fmla="*/ 305519 h 305519"/>
                <a:gd name="connsiteX0-17" fmla="*/ 0 w 1866900"/>
                <a:gd name="connsiteY0-18" fmla="*/ 305519 h 509606"/>
                <a:gd name="connsiteX1-19" fmla="*/ 942975 w 1866900"/>
                <a:gd name="connsiteY1-20" fmla="*/ 0 h 509606"/>
                <a:gd name="connsiteX2-21" fmla="*/ 1866900 w 1866900"/>
                <a:gd name="connsiteY2-22" fmla="*/ 304800 h 509606"/>
                <a:gd name="connsiteX3-23" fmla="*/ 946785 w 1866900"/>
                <a:gd name="connsiteY3-24" fmla="*/ 509606 h 509606"/>
                <a:gd name="connsiteX4-25" fmla="*/ 0 w 1866900"/>
                <a:gd name="connsiteY4-26" fmla="*/ 305519 h 509606"/>
                <a:gd name="connsiteX0-27" fmla="*/ 0 w 1866900"/>
                <a:gd name="connsiteY0-28" fmla="*/ 305519 h 509606"/>
                <a:gd name="connsiteX1-29" fmla="*/ 942975 w 1866900"/>
                <a:gd name="connsiteY1-30" fmla="*/ 0 h 509606"/>
                <a:gd name="connsiteX2-31" fmla="*/ 1866900 w 1866900"/>
                <a:gd name="connsiteY2-32" fmla="*/ 304800 h 509606"/>
                <a:gd name="connsiteX3-33" fmla="*/ 946785 w 1866900"/>
                <a:gd name="connsiteY3-34" fmla="*/ 509606 h 509606"/>
                <a:gd name="connsiteX4-35" fmla="*/ 0 w 1866900"/>
                <a:gd name="connsiteY4-36" fmla="*/ 305519 h 509606"/>
                <a:gd name="connsiteX0-37" fmla="*/ 0 w 1866900"/>
                <a:gd name="connsiteY0-38" fmla="*/ 305519 h 509606"/>
                <a:gd name="connsiteX1-39" fmla="*/ 942975 w 1866900"/>
                <a:gd name="connsiteY1-40" fmla="*/ 0 h 509606"/>
                <a:gd name="connsiteX2-41" fmla="*/ 1866900 w 1866900"/>
                <a:gd name="connsiteY2-42" fmla="*/ 304800 h 509606"/>
                <a:gd name="connsiteX3-43" fmla="*/ 946785 w 1866900"/>
                <a:gd name="connsiteY3-44" fmla="*/ 509606 h 509606"/>
                <a:gd name="connsiteX4-45" fmla="*/ 0 w 1866900"/>
                <a:gd name="connsiteY4-46" fmla="*/ 305519 h 509606"/>
                <a:gd name="connsiteX0-47" fmla="*/ 0 w 1866900"/>
                <a:gd name="connsiteY0-48" fmla="*/ 305519 h 516938"/>
                <a:gd name="connsiteX1-49" fmla="*/ 942975 w 1866900"/>
                <a:gd name="connsiteY1-50" fmla="*/ 0 h 516938"/>
                <a:gd name="connsiteX2-51" fmla="*/ 1866900 w 1866900"/>
                <a:gd name="connsiteY2-52" fmla="*/ 304800 h 516938"/>
                <a:gd name="connsiteX3-53" fmla="*/ 992505 w 1866900"/>
                <a:gd name="connsiteY3-54" fmla="*/ 516938 h 516938"/>
                <a:gd name="connsiteX4-55" fmla="*/ 0 w 1866900"/>
                <a:gd name="connsiteY4-56" fmla="*/ 305519 h 516938"/>
                <a:gd name="connsiteX0-57" fmla="*/ 0 w 1866900"/>
                <a:gd name="connsiteY0-58" fmla="*/ 305519 h 516938"/>
                <a:gd name="connsiteX1-59" fmla="*/ 942975 w 1866900"/>
                <a:gd name="connsiteY1-60" fmla="*/ 0 h 516938"/>
                <a:gd name="connsiteX2-61" fmla="*/ 1866900 w 1866900"/>
                <a:gd name="connsiteY2-62" fmla="*/ 304800 h 516938"/>
                <a:gd name="connsiteX3-63" fmla="*/ 992505 w 1866900"/>
                <a:gd name="connsiteY3-64" fmla="*/ 516938 h 516938"/>
                <a:gd name="connsiteX4-65" fmla="*/ 0 w 1866900"/>
                <a:gd name="connsiteY4-66" fmla="*/ 305519 h 516938"/>
                <a:gd name="connsiteX0-67" fmla="*/ 0 w 1866900"/>
                <a:gd name="connsiteY0-68" fmla="*/ 305519 h 516938"/>
                <a:gd name="connsiteX1-69" fmla="*/ 942975 w 1866900"/>
                <a:gd name="connsiteY1-70" fmla="*/ 0 h 516938"/>
                <a:gd name="connsiteX2-71" fmla="*/ 1866900 w 1866900"/>
                <a:gd name="connsiteY2-72" fmla="*/ 304800 h 516938"/>
                <a:gd name="connsiteX3-73" fmla="*/ 992505 w 1866900"/>
                <a:gd name="connsiteY3-74" fmla="*/ 516938 h 516938"/>
                <a:gd name="connsiteX4-75" fmla="*/ 0 w 1866900"/>
                <a:gd name="connsiteY4-76" fmla="*/ 305519 h 5169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25" y="connsiteY4-26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2" name="任意多边形 125"/>
            <p:cNvSpPr/>
            <p:nvPr/>
          </p:nvSpPr>
          <p:spPr>
            <a:xfrm>
              <a:off x="1816065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-1" fmla="*/ 0 w 1866900"/>
                <a:gd name="connsiteY0-2" fmla="*/ 305519 h 305519"/>
                <a:gd name="connsiteX1-3" fmla="*/ 942975 w 1866900"/>
                <a:gd name="connsiteY1-4" fmla="*/ 0 h 305519"/>
                <a:gd name="connsiteX2-5" fmla="*/ 1866900 w 1866900"/>
                <a:gd name="connsiteY2-6" fmla="*/ 304800 h 305519"/>
                <a:gd name="connsiteX3-7" fmla="*/ 0 w 1866900"/>
                <a:gd name="connsiteY3-8" fmla="*/ 305519 h 305519"/>
                <a:gd name="connsiteX0-9" fmla="*/ 0 w 1866900"/>
                <a:gd name="connsiteY0-10" fmla="*/ 305519 h 305519"/>
                <a:gd name="connsiteX1-11" fmla="*/ 942975 w 1866900"/>
                <a:gd name="connsiteY1-12" fmla="*/ 0 h 305519"/>
                <a:gd name="connsiteX2-13" fmla="*/ 1866900 w 1866900"/>
                <a:gd name="connsiteY2-14" fmla="*/ 304800 h 305519"/>
                <a:gd name="connsiteX3-15" fmla="*/ 939165 w 1866900"/>
                <a:gd name="connsiteY3-16" fmla="*/ 296964 h 305519"/>
                <a:gd name="connsiteX4" fmla="*/ 0 w 1866900"/>
                <a:gd name="connsiteY4" fmla="*/ 305519 h 305519"/>
                <a:gd name="connsiteX0-17" fmla="*/ 0 w 1866900"/>
                <a:gd name="connsiteY0-18" fmla="*/ 305519 h 509606"/>
                <a:gd name="connsiteX1-19" fmla="*/ 942975 w 1866900"/>
                <a:gd name="connsiteY1-20" fmla="*/ 0 h 509606"/>
                <a:gd name="connsiteX2-21" fmla="*/ 1866900 w 1866900"/>
                <a:gd name="connsiteY2-22" fmla="*/ 304800 h 509606"/>
                <a:gd name="connsiteX3-23" fmla="*/ 946785 w 1866900"/>
                <a:gd name="connsiteY3-24" fmla="*/ 509606 h 509606"/>
                <a:gd name="connsiteX4-25" fmla="*/ 0 w 1866900"/>
                <a:gd name="connsiteY4-26" fmla="*/ 305519 h 509606"/>
                <a:gd name="connsiteX0-27" fmla="*/ 0 w 1866900"/>
                <a:gd name="connsiteY0-28" fmla="*/ 305519 h 509606"/>
                <a:gd name="connsiteX1-29" fmla="*/ 942975 w 1866900"/>
                <a:gd name="connsiteY1-30" fmla="*/ 0 h 509606"/>
                <a:gd name="connsiteX2-31" fmla="*/ 1866900 w 1866900"/>
                <a:gd name="connsiteY2-32" fmla="*/ 304800 h 509606"/>
                <a:gd name="connsiteX3-33" fmla="*/ 946785 w 1866900"/>
                <a:gd name="connsiteY3-34" fmla="*/ 509606 h 509606"/>
                <a:gd name="connsiteX4-35" fmla="*/ 0 w 1866900"/>
                <a:gd name="connsiteY4-36" fmla="*/ 305519 h 509606"/>
                <a:gd name="connsiteX0-37" fmla="*/ 0 w 1866900"/>
                <a:gd name="connsiteY0-38" fmla="*/ 305519 h 509606"/>
                <a:gd name="connsiteX1-39" fmla="*/ 942975 w 1866900"/>
                <a:gd name="connsiteY1-40" fmla="*/ 0 h 509606"/>
                <a:gd name="connsiteX2-41" fmla="*/ 1866900 w 1866900"/>
                <a:gd name="connsiteY2-42" fmla="*/ 304800 h 509606"/>
                <a:gd name="connsiteX3-43" fmla="*/ 946785 w 1866900"/>
                <a:gd name="connsiteY3-44" fmla="*/ 509606 h 509606"/>
                <a:gd name="connsiteX4-45" fmla="*/ 0 w 1866900"/>
                <a:gd name="connsiteY4-46" fmla="*/ 305519 h 509606"/>
                <a:gd name="connsiteX0-47" fmla="*/ 0 w 1866900"/>
                <a:gd name="connsiteY0-48" fmla="*/ 305519 h 516938"/>
                <a:gd name="connsiteX1-49" fmla="*/ 942975 w 1866900"/>
                <a:gd name="connsiteY1-50" fmla="*/ 0 h 516938"/>
                <a:gd name="connsiteX2-51" fmla="*/ 1866900 w 1866900"/>
                <a:gd name="connsiteY2-52" fmla="*/ 304800 h 516938"/>
                <a:gd name="connsiteX3-53" fmla="*/ 992505 w 1866900"/>
                <a:gd name="connsiteY3-54" fmla="*/ 516938 h 516938"/>
                <a:gd name="connsiteX4-55" fmla="*/ 0 w 1866900"/>
                <a:gd name="connsiteY4-56" fmla="*/ 305519 h 516938"/>
                <a:gd name="connsiteX0-57" fmla="*/ 0 w 1866900"/>
                <a:gd name="connsiteY0-58" fmla="*/ 305519 h 516938"/>
                <a:gd name="connsiteX1-59" fmla="*/ 942975 w 1866900"/>
                <a:gd name="connsiteY1-60" fmla="*/ 0 h 516938"/>
                <a:gd name="connsiteX2-61" fmla="*/ 1866900 w 1866900"/>
                <a:gd name="connsiteY2-62" fmla="*/ 304800 h 516938"/>
                <a:gd name="connsiteX3-63" fmla="*/ 992505 w 1866900"/>
                <a:gd name="connsiteY3-64" fmla="*/ 516938 h 516938"/>
                <a:gd name="connsiteX4-65" fmla="*/ 0 w 1866900"/>
                <a:gd name="connsiteY4-66" fmla="*/ 305519 h 516938"/>
                <a:gd name="connsiteX0-67" fmla="*/ 0 w 1866900"/>
                <a:gd name="connsiteY0-68" fmla="*/ 305519 h 516938"/>
                <a:gd name="connsiteX1-69" fmla="*/ 942975 w 1866900"/>
                <a:gd name="connsiteY1-70" fmla="*/ 0 h 516938"/>
                <a:gd name="connsiteX2-71" fmla="*/ 1866900 w 1866900"/>
                <a:gd name="connsiteY2-72" fmla="*/ 304800 h 516938"/>
                <a:gd name="connsiteX3-73" fmla="*/ 992505 w 1866900"/>
                <a:gd name="connsiteY3-74" fmla="*/ 516938 h 516938"/>
                <a:gd name="connsiteX4-75" fmla="*/ 0 w 1866900"/>
                <a:gd name="connsiteY4-76" fmla="*/ 305519 h 5169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25" y="connsiteY4-26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432710" y="2926144"/>
              <a:ext cx="1288586" cy="1623501"/>
              <a:chOff x="3957953" y="3354387"/>
              <a:chExt cx="1882460" cy="2371728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24" name="组合 23"/>
              <p:cNvGrpSpPr/>
              <p:nvPr/>
            </p:nvGrpSpPr>
            <p:grpSpPr>
              <a:xfrm>
                <a:off x="3961130" y="3354387"/>
                <a:ext cx="1879283" cy="2371728"/>
                <a:chOff x="1337945" y="3488054"/>
                <a:chExt cx="1879283" cy="2371728"/>
              </a:xfrm>
            </p:grpSpPr>
            <p:sp>
              <p:nvSpPr>
                <p:cNvPr id="27" name="任意多边形 112"/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-1" fmla="*/ 0 w 2371726"/>
                    <a:gd name="connsiteY0-2" fmla="*/ 937261 h 937261"/>
                    <a:gd name="connsiteX1-3" fmla="*/ 576261 w 2371726"/>
                    <a:gd name="connsiteY1-4" fmla="*/ 937261 h 937261"/>
                    <a:gd name="connsiteX2-5" fmla="*/ 576261 w 2371726"/>
                    <a:gd name="connsiteY2-6" fmla="*/ 937261 h 937261"/>
                    <a:gd name="connsiteX3-7" fmla="*/ 2371726 w 2371726"/>
                    <a:gd name="connsiteY3-8" fmla="*/ 937261 h 937261"/>
                    <a:gd name="connsiteX4-9" fmla="*/ 2151128 w 2371726"/>
                    <a:gd name="connsiteY4-10" fmla="*/ 4 h 937261"/>
                    <a:gd name="connsiteX5-11" fmla="*/ 609600 w 2371726"/>
                    <a:gd name="connsiteY5-12" fmla="*/ 1 h 937261"/>
                    <a:gd name="connsiteX6-13" fmla="*/ 609600 w 2371726"/>
                    <a:gd name="connsiteY6-14" fmla="*/ 0 h 937261"/>
                    <a:gd name="connsiteX7-15" fmla="*/ 33339 w 2371726"/>
                    <a:gd name="connsiteY7-16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任意多边形 113"/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-1" fmla="*/ 0 w 2371726"/>
                    <a:gd name="connsiteY0-2" fmla="*/ 937261 h 937261"/>
                    <a:gd name="connsiteX1-3" fmla="*/ 576261 w 2371726"/>
                    <a:gd name="connsiteY1-4" fmla="*/ 937261 h 937261"/>
                    <a:gd name="connsiteX2-5" fmla="*/ 576261 w 2371726"/>
                    <a:gd name="connsiteY2-6" fmla="*/ 937261 h 937261"/>
                    <a:gd name="connsiteX3-7" fmla="*/ 2371726 w 2371726"/>
                    <a:gd name="connsiteY3-8" fmla="*/ 937261 h 937261"/>
                    <a:gd name="connsiteX4-9" fmla="*/ 2151128 w 2371726"/>
                    <a:gd name="connsiteY4-10" fmla="*/ 4 h 937261"/>
                    <a:gd name="connsiteX5-11" fmla="*/ 609600 w 2371726"/>
                    <a:gd name="connsiteY5-12" fmla="*/ 1 h 937261"/>
                    <a:gd name="connsiteX6-13" fmla="*/ 609600 w 2371726"/>
                    <a:gd name="connsiteY6-14" fmla="*/ 0 h 937261"/>
                    <a:gd name="connsiteX7-15" fmla="*/ 33339 w 2371726"/>
                    <a:gd name="connsiteY7-16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平行四边形 8"/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-1" fmla="*/ 0 w 889200"/>
                    <a:gd name="connsiteY0-2" fmla="*/ 937261 h 937261"/>
                    <a:gd name="connsiteX1-3" fmla="*/ 42348 w 889200"/>
                    <a:gd name="connsiteY1-4" fmla="*/ 0 h 937261"/>
                    <a:gd name="connsiteX2-5" fmla="*/ 791851 w 889200"/>
                    <a:gd name="connsiteY2-6" fmla="*/ 6350 h 937261"/>
                    <a:gd name="connsiteX3-7" fmla="*/ 889200 w 889200"/>
                    <a:gd name="connsiteY3-8" fmla="*/ 937261 h 937261"/>
                    <a:gd name="connsiteX4-9" fmla="*/ 0 w 889200"/>
                    <a:gd name="connsiteY4-10" fmla="*/ 937261 h 937261"/>
                    <a:gd name="connsiteX0-11" fmla="*/ 0 w 889200"/>
                    <a:gd name="connsiteY0-12" fmla="*/ 937261 h 937261"/>
                    <a:gd name="connsiteX1-13" fmla="*/ 42348 w 889200"/>
                    <a:gd name="connsiteY1-14" fmla="*/ 0 h 937261"/>
                    <a:gd name="connsiteX2-15" fmla="*/ 804554 w 889200"/>
                    <a:gd name="connsiteY2-16" fmla="*/ 6350 h 937261"/>
                    <a:gd name="connsiteX3-17" fmla="*/ 889200 w 889200"/>
                    <a:gd name="connsiteY3-18" fmla="*/ 937261 h 937261"/>
                    <a:gd name="connsiteX4-19" fmla="*/ 0 w 889200"/>
                    <a:gd name="connsiteY4-20" fmla="*/ 937261 h 937261"/>
                    <a:gd name="connsiteX0-21" fmla="*/ 0 w 889200"/>
                    <a:gd name="connsiteY0-22" fmla="*/ 937261 h 937261"/>
                    <a:gd name="connsiteX1-23" fmla="*/ 42348 w 889200"/>
                    <a:gd name="connsiteY1-24" fmla="*/ 0 h 937261"/>
                    <a:gd name="connsiteX2-25" fmla="*/ 760107 w 889200"/>
                    <a:gd name="connsiteY2-26" fmla="*/ 6350 h 937261"/>
                    <a:gd name="connsiteX3-27" fmla="*/ 889200 w 889200"/>
                    <a:gd name="connsiteY3-28" fmla="*/ 937261 h 937261"/>
                    <a:gd name="connsiteX4-29" fmla="*/ 0 w 889200"/>
                    <a:gd name="connsiteY4-30" fmla="*/ 937261 h 937261"/>
                    <a:gd name="connsiteX0-31" fmla="*/ 0 w 889200"/>
                    <a:gd name="connsiteY0-32" fmla="*/ 937261 h 937261"/>
                    <a:gd name="connsiteX1-33" fmla="*/ 42348 w 889200"/>
                    <a:gd name="connsiteY1-34" fmla="*/ 0 h 937261"/>
                    <a:gd name="connsiteX2-35" fmla="*/ 804560 w 889200"/>
                    <a:gd name="connsiteY2-36" fmla="*/ 6350 h 937261"/>
                    <a:gd name="connsiteX3-37" fmla="*/ 889200 w 889200"/>
                    <a:gd name="connsiteY3-38" fmla="*/ 937261 h 937261"/>
                    <a:gd name="connsiteX4-39" fmla="*/ 0 w 889200"/>
                    <a:gd name="connsiteY4-40" fmla="*/ 937261 h 937261"/>
                    <a:gd name="connsiteX0-41" fmla="*/ 0 w 889200"/>
                    <a:gd name="connsiteY0-42" fmla="*/ 937262 h 937262"/>
                    <a:gd name="connsiteX1-43" fmla="*/ 32826 w 889200"/>
                    <a:gd name="connsiteY1-44" fmla="*/ 0 h 937262"/>
                    <a:gd name="connsiteX2-45" fmla="*/ 804560 w 889200"/>
                    <a:gd name="connsiteY2-46" fmla="*/ 6351 h 937262"/>
                    <a:gd name="connsiteX3-47" fmla="*/ 889200 w 889200"/>
                    <a:gd name="connsiteY3-48" fmla="*/ 937262 h 937262"/>
                    <a:gd name="connsiteX4-49" fmla="*/ 0 w 889200"/>
                    <a:gd name="connsiteY4-50" fmla="*/ 937262 h 937262"/>
                    <a:gd name="connsiteX0-51" fmla="*/ 0 w 889200"/>
                    <a:gd name="connsiteY0-52" fmla="*/ 940436 h 940436"/>
                    <a:gd name="connsiteX1-53" fmla="*/ 32826 w 889200"/>
                    <a:gd name="connsiteY1-54" fmla="*/ 3174 h 940436"/>
                    <a:gd name="connsiteX2-55" fmla="*/ 807735 w 889200"/>
                    <a:gd name="connsiteY2-56" fmla="*/ 0 h 940436"/>
                    <a:gd name="connsiteX3-57" fmla="*/ 889200 w 889200"/>
                    <a:gd name="connsiteY3-58" fmla="*/ 940436 h 940436"/>
                    <a:gd name="connsiteX4-59" fmla="*/ 0 w 889200"/>
                    <a:gd name="connsiteY4-60" fmla="*/ 940436 h 94043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74D6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平行四边形 8"/>
                <p:cNvSpPr/>
                <p:nvPr/>
              </p:nvSpPr>
              <p:spPr>
                <a:xfrm rot="5400000">
                  <a:off x="2302410" y="3462436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-1" fmla="*/ 0 w 889200"/>
                    <a:gd name="connsiteY0-2" fmla="*/ 937261 h 937261"/>
                    <a:gd name="connsiteX1-3" fmla="*/ 42348 w 889200"/>
                    <a:gd name="connsiteY1-4" fmla="*/ 0 h 937261"/>
                    <a:gd name="connsiteX2-5" fmla="*/ 791851 w 889200"/>
                    <a:gd name="connsiteY2-6" fmla="*/ 6350 h 937261"/>
                    <a:gd name="connsiteX3-7" fmla="*/ 889200 w 889200"/>
                    <a:gd name="connsiteY3-8" fmla="*/ 937261 h 937261"/>
                    <a:gd name="connsiteX4-9" fmla="*/ 0 w 889200"/>
                    <a:gd name="connsiteY4-10" fmla="*/ 937261 h 937261"/>
                    <a:gd name="connsiteX0-11" fmla="*/ 0 w 889200"/>
                    <a:gd name="connsiteY0-12" fmla="*/ 937261 h 937261"/>
                    <a:gd name="connsiteX1-13" fmla="*/ 42348 w 889200"/>
                    <a:gd name="connsiteY1-14" fmla="*/ 0 h 937261"/>
                    <a:gd name="connsiteX2-15" fmla="*/ 804554 w 889200"/>
                    <a:gd name="connsiteY2-16" fmla="*/ 6350 h 937261"/>
                    <a:gd name="connsiteX3-17" fmla="*/ 889200 w 889200"/>
                    <a:gd name="connsiteY3-18" fmla="*/ 937261 h 937261"/>
                    <a:gd name="connsiteX4-19" fmla="*/ 0 w 889200"/>
                    <a:gd name="connsiteY4-20" fmla="*/ 937261 h 937261"/>
                    <a:gd name="connsiteX0-21" fmla="*/ 0 w 889200"/>
                    <a:gd name="connsiteY0-22" fmla="*/ 937261 h 937261"/>
                    <a:gd name="connsiteX1-23" fmla="*/ 42348 w 889200"/>
                    <a:gd name="connsiteY1-24" fmla="*/ 0 h 937261"/>
                    <a:gd name="connsiteX2-25" fmla="*/ 760107 w 889200"/>
                    <a:gd name="connsiteY2-26" fmla="*/ 6350 h 937261"/>
                    <a:gd name="connsiteX3-27" fmla="*/ 889200 w 889200"/>
                    <a:gd name="connsiteY3-28" fmla="*/ 937261 h 937261"/>
                    <a:gd name="connsiteX4-29" fmla="*/ 0 w 889200"/>
                    <a:gd name="connsiteY4-30" fmla="*/ 937261 h 937261"/>
                    <a:gd name="connsiteX0-31" fmla="*/ 0 w 889200"/>
                    <a:gd name="connsiteY0-32" fmla="*/ 937261 h 937261"/>
                    <a:gd name="connsiteX1-33" fmla="*/ 42348 w 889200"/>
                    <a:gd name="connsiteY1-34" fmla="*/ 0 h 937261"/>
                    <a:gd name="connsiteX2-35" fmla="*/ 804560 w 889200"/>
                    <a:gd name="connsiteY2-36" fmla="*/ 6350 h 937261"/>
                    <a:gd name="connsiteX3-37" fmla="*/ 889200 w 889200"/>
                    <a:gd name="connsiteY3-38" fmla="*/ 937261 h 937261"/>
                    <a:gd name="connsiteX4-39" fmla="*/ 0 w 889200"/>
                    <a:gd name="connsiteY4-40" fmla="*/ 937261 h 937261"/>
                    <a:gd name="connsiteX0-41" fmla="*/ 0 w 889200"/>
                    <a:gd name="connsiteY0-42" fmla="*/ 937262 h 937262"/>
                    <a:gd name="connsiteX1-43" fmla="*/ 32826 w 889200"/>
                    <a:gd name="connsiteY1-44" fmla="*/ 0 h 937262"/>
                    <a:gd name="connsiteX2-45" fmla="*/ 804560 w 889200"/>
                    <a:gd name="connsiteY2-46" fmla="*/ 6351 h 937262"/>
                    <a:gd name="connsiteX3-47" fmla="*/ 889200 w 889200"/>
                    <a:gd name="connsiteY3-48" fmla="*/ 937262 h 937262"/>
                    <a:gd name="connsiteX4-49" fmla="*/ 0 w 889200"/>
                    <a:gd name="connsiteY4-50" fmla="*/ 937262 h 937262"/>
                    <a:gd name="connsiteX0-51" fmla="*/ 0 w 889200"/>
                    <a:gd name="connsiteY0-52" fmla="*/ 940436 h 940436"/>
                    <a:gd name="connsiteX1-53" fmla="*/ 32826 w 889200"/>
                    <a:gd name="connsiteY1-54" fmla="*/ 3174 h 940436"/>
                    <a:gd name="connsiteX2-55" fmla="*/ 807735 w 889200"/>
                    <a:gd name="connsiteY2-56" fmla="*/ 0 h 940436"/>
                    <a:gd name="connsiteX3-57" fmla="*/ 889200 w 889200"/>
                    <a:gd name="connsiteY3-58" fmla="*/ 940436 h 940436"/>
                    <a:gd name="connsiteX4-59" fmla="*/ 0 w 889200"/>
                    <a:gd name="connsiteY4-60" fmla="*/ 940436 h 94043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63D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5" name="任意多边形 110"/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任意多边形 111"/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1" name="任意多边形 99"/>
            <p:cNvSpPr/>
            <p:nvPr/>
          </p:nvSpPr>
          <p:spPr>
            <a:xfrm rot="16200000" flipH="1">
              <a:off x="5733063" y="3618231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309447" y="2926144"/>
              <a:ext cx="1288586" cy="1623500"/>
              <a:chOff x="3957953" y="3354388"/>
              <a:chExt cx="1882461" cy="2371727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33" name="组合 32"/>
              <p:cNvGrpSpPr/>
              <p:nvPr/>
            </p:nvGrpSpPr>
            <p:grpSpPr>
              <a:xfrm>
                <a:off x="3961130" y="3354388"/>
                <a:ext cx="1879284" cy="2371727"/>
                <a:chOff x="1337945" y="3488055"/>
                <a:chExt cx="1879284" cy="2371727"/>
              </a:xfrm>
            </p:grpSpPr>
            <p:sp>
              <p:nvSpPr>
                <p:cNvPr id="36" name="任意多边形 7"/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-1" fmla="*/ 0 w 2371726"/>
                    <a:gd name="connsiteY0-2" fmla="*/ 937261 h 937261"/>
                    <a:gd name="connsiteX1-3" fmla="*/ 576261 w 2371726"/>
                    <a:gd name="connsiteY1-4" fmla="*/ 937261 h 937261"/>
                    <a:gd name="connsiteX2-5" fmla="*/ 576261 w 2371726"/>
                    <a:gd name="connsiteY2-6" fmla="*/ 937261 h 937261"/>
                    <a:gd name="connsiteX3-7" fmla="*/ 2371726 w 2371726"/>
                    <a:gd name="connsiteY3-8" fmla="*/ 937261 h 937261"/>
                    <a:gd name="connsiteX4-9" fmla="*/ 2151128 w 2371726"/>
                    <a:gd name="connsiteY4-10" fmla="*/ 4 h 937261"/>
                    <a:gd name="connsiteX5-11" fmla="*/ 609600 w 2371726"/>
                    <a:gd name="connsiteY5-12" fmla="*/ 1 h 937261"/>
                    <a:gd name="connsiteX6-13" fmla="*/ 609600 w 2371726"/>
                    <a:gd name="connsiteY6-14" fmla="*/ 0 h 937261"/>
                    <a:gd name="connsiteX7-15" fmla="*/ 33339 w 2371726"/>
                    <a:gd name="connsiteY7-16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任意多边形 10"/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-1" fmla="*/ 0 w 2371726"/>
                    <a:gd name="connsiteY0-2" fmla="*/ 937261 h 937261"/>
                    <a:gd name="connsiteX1-3" fmla="*/ 576261 w 2371726"/>
                    <a:gd name="connsiteY1-4" fmla="*/ 937261 h 937261"/>
                    <a:gd name="connsiteX2-5" fmla="*/ 576261 w 2371726"/>
                    <a:gd name="connsiteY2-6" fmla="*/ 937261 h 937261"/>
                    <a:gd name="connsiteX3-7" fmla="*/ 2371726 w 2371726"/>
                    <a:gd name="connsiteY3-8" fmla="*/ 937261 h 937261"/>
                    <a:gd name="connsiteX4-9" fmla="*/ 2151128 w 2371726"/>
                    <a:gd name="connsiteY4-10" fmla="*/ 4 h 937261"/>
                    <a:gd name="connsiteX5-11" fmla="*/ 609600 w 2371726"/>
                    <a:gd name="connsiteY5-12" fmla="*/ 1 h 937261"/>
                    <a:gd name="connsiteX6-13" fmla="*/ 609600 w 2371726"/>
                    <a:gd name="connsiteY6-14" fmla="*/ 0 h 937261"/>
                    <a:gd name="connsiteX7-15" fmla="*/ 33339 w 2371726"/>
                    <a:gd name="connsiteY7-16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平行四边形 8"/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-1" fmla="*/ 0 w 889200"/>
                    <a:gd name="connsiteY0-2" fmla="*/ 937261 h 937261"/>
                    <a:gd name="connsiteX1-3" fmla="*/ 42348 w 889200"/>
                    <a:gd name="connsiteY1-4" fmla="*/ 0 h 937261"/>
                    <a:gd name="connsiteX2-5" fmla="*/ 791851 w 889200"/>
                    <a:gd name="connsiteY2-6" fmla="*/ 6350 h 937261"/>
                    <a:gd name="connsiteX3-7" fmla="*/ 889200 w 889200"/>
                    <a:gd name="connsiteY3-8" fmla="*/ 937261 h 937261"/>
                    <a:gd name="connsiteX4-9" fmla="*/ 0 w 889200"/>
                    <a:gd name="connsiteY4-10" fmla="*/ 937261 h 937261"/>
                    <a:gd name="connsiteX0-11" fmla="*/ 0 w 889200"/>
                    <a:gd name="connsiteY0-12" fmla="*/ 937261 h 937261"/>
                    <a:gd name="connsiteX1-13" fmla="*/ 42348 w 889200"/>
                    <a:gd name="connsiteY1-14" fmla="*/ 0 h 937261"/>
                    <a:gd name="connsiteX2-15" fmla="*/ 804554 w 889200"/>
                    <a:gd name="connsiteY2-16" fmla="*/ 6350 h 937261"/>
                    <a:gd name="connsiteX3-17" fmla="*/ 889200 w 889200"/>
                    <a:gd name="connsiteY3-18" fmla="*/ 937261 h 937261"/>
                    <a:gd name="connsiteX4-19" fmla="*/ 0 w 889200"/>
                    <a:gd name="connsiteY4-20" fmla="*/ 937261 h 937261"/>
                    <a:gd name="connsiteX0-21" fmla="*/ 0 w 889200"/>
                    <a:gd name="connsiteY0-22" fmla="*/ 937261 h 937261"/>
                    <a:gd name="connsiteX1-23" fmla="*/ 42348 w 889200"/>
                    <a:gd name="connsiteY1-24" fmla="*/ 0 h 937261"/>
                    <a:gd name="connsiteX2-25" fmla="*/ 760107 w 889200"/>
                    <a:gd name="connsiteY2-26" fmla="*/ 6350 h 937261"/>
                    <a:gd name="connsiteX3-27" fmla="*/ 889200 w 889200"/>
                    <a:gd name="connsiteY3-28" fmla="*/ 937261 h 937261"/>
                    <a:gd name="connsiteX4-29" fmla="*/ 0 w 889200"/>
                    <a:gd name="connsiteY4-30" fmla="*/ 937261 h 937261"/>
                    <a:gd name="connsiteX0-31" fmla="*/ 0 w 889200"/>
                    <a:gd name="connsiteY0-32" fmla="*/ 937261 h 937261"/>
                    <a:gd name="connsiteX1-33" fmla="*/ 42348 w 889200"/>
                    <a:gd name="connsiteY1-34" fmla="*/ 0 h 937261"/>
                    <a:gd name="connsiteX2-35" fmla="*/ 804560 w 889200"/>
                    <a:gd name="connsiteY2-36" fmla="*/ 6350 h 937261"/>
                    <a:gd name="connsiteX3-37" fmla="*/ 889200 w 889200"/>
                    <a:gd name="connsiteY3-38" fmla="*/ 937261 h 937261"/>
                    <a:gd name="connsiteX4-39" fmla="*/ 0 w 889200"/>
                    <a:gd name="connsiteY4-40" fmla="*/ 937261 h 937261"/>
                    <a:gd name="connsiteX0-41" fmla="*/ 0 w 889200"/>
                    <a:gd name="connsiteY0-42" fmla="*/ 937262 h 937262"/>
                    <a:gd name="connsiteX1-43" fmla="*/ 32826 w 889200"/>
                    <a:gd name="connsiteY1-44" fmla="*/ 0 h 937262"/>
                    <a:gd name="connsiteX2-45" fmla="*/ 804560 w 889200"/>
                    <a:gd name="connsiteY2-46" fmla="*/ 6351 h 937262"/>
                    <a:gd name="connsiteX3-47" fmla="*/ 889200 w 889200"/>
                    <a:gd name="connsiteY3-48" fmla="*/ 937262 h 937262"/>
                    <a:gd name="connsiteX4-49" fmla="*/ 0 w 889200"/>
                    <a:gd name="connsiteY4-50" fmla="*/ 937262 h 937262"/>
                    <a:gd name="connsiteX0-51" fmla="*/ 0 w 889200"/>
                    <a:gd name="connsiteY0-52" fmla="*/ 940436 h 940436"/>
                    <a:gd name="connsiteX1-53" fmla="*/ 32826 w 889200"/>
                    <a:gd name="connsiteY1-54" fmla="*/ 3174 h 940436"/>
                    <a:gd name="connsiteX2-55" fmla="*/ 807735 w 889200"/>
                    <a:gd name="connsiteY2-56" fmla="*/ 0 h 940436"/>
                    <a:gd name="connsiteX3-57" fmla="*/ 889200 w 889200"/>
                    <a:gd name="connsiteY3-58" fmla="*/ 940436 h 940436"/>
                    <a:gd name="connsiteX4-59" fmla="*/ 0 w 889200"/>
                    <a:gd name="connsiteY4-60" fmla="*/ 940436 h 94043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74D6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平行四边形 8"/>
                <p:cNvSpPr/>
                <p:nvPr/>
              </p:nvSpPr>
              <p:spPr>
                <a:xfrm rot="5400000">
                  <a:off x="2302411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-1" fmla="*/ 0 w 889200"/>
                    <a:gd name="connsiteY0-2" fmla="*/ 937261 h 937261"/>
                    <a:gd name="connsiteX1-3" fmla="*/ 42348 w 889200"/>
                    <a:gd name="connsiteY1-4" fmla="*/ 0 h 937261"/>
                    <a:gd name="connsiteX2-5" fmla="*/ 791851 w 889200"/>
                    <a:gd name="connsiteY2-6" fmla="*/ 6350 h 937261"/>
                    <a:gd name="connsiteX3-7" fmla="*/ 889200 w 889200"/>
                    <a:gd name="connsiteY3-8" fmla="*/ 937261 h 937261"/>
                    <a:gd name="connsiteX4-9" fmla="*/ 0 w 889200"/>
                    <a:gd name="connsiteY4-10" fmla="*/ 937261 h 937261"/>
                    <a:gd name="connsiteX0-11" fmla="*/ 0 w 889200"/>
                    <a:gd name="connsiteY0-12" fmla="*/ 937261 h 937261"/>
                    <a:gd name="connsiteX1-13" fmla="*/ 42348 w 889200"/>
                    <a:gd name="connsiteY1-14" fmla="*/ 0 h 937261"/>
                    <a:gd name="connsiteX2-15" fmla="*/ 804554 w 889200"/>
                    <a:gd name="connsiteY2-16" fmla="*/ 6350 h 937261"/>
                    <a:gd name="connsiteX3-17" fmla="*/ 889200 w 889200"/>
                    <a:gd name="connsiteY3-18" fmla="*/ 937261 h 937261"/>
                    <a:gd name="connsiteX4-19" fmla="*/ 0 w 889200"/>
                    <a:gd name="connsiteY4-20" fmla="*/ 937261 h 937261"/>
                    <a:gd name="connsiteX0-21" fmla="*/ 0 w 889200"/>
                    <a:gd name="connsiteY0-22" fmla="*/ 937261 h 937261"/>
                    <a:gd name="connsiteX1-23" fmla="*/ 42348 w 889200"/>
                    <a:gd name="connsiteY1-24" fmla="*/ 0 h 937261"/>
                    <a:gd name="connsiteX2-25" fmla="*/ 760107 w 889200"/>
                    <a:gd name="connsiteY2-26" fmla="*/ 6350 h 937261"/>
                    <a:gd name="connsiteX3-27" fmla="*/ 889200 w 889200"/>
                    <a:gd name="connsiteY3-28" fmla="*/ 937261 h 937261"/>
                    <a:gd name="connsiteX4-29" fmla="*/ 0 w 889200"/>
                    <a:gd name="connsiteY4-30" fmla="*/ 937261 h 937261"/>
                    <a:gd name="connsiteX0-31" fmla="*/ 0 w 889200"/>
                    <a:gd name="connsiteY0-32" fmla="*/ 937261 h 937261"/>
                    <a:gd name="connsiteX1-33" fmla="*/ 42348 w 889200"/>
                    <a:gd name="connsiteY1-34" fmla="*/ 0 h 937261"/>
                    <a:gd name="connsiteX2-35" fmla="*/ 804560 w 889200"/>
                    <a:gd name="connsiteY2-36" fmla="*/ 6350 h 937261"/>
                    <a:gd name="connsiteX3-37" fmla="*/ 889200 w 889200"/>
                    <a:gd name="connsiteY3-38" fmla="*/ 937261 h 937261"/>
                    <a:gd name="connsiteX4-39" fmla="*/ 0 w 889200"/>
                    <a:gd name="connsiteY4-40" fmla="*/ 937261 h 937261"/>
                    <a:gd name="connsiteX0-41" fmla="*/ 0 w 889200"/>
                    <a:gd name="connsiteY0-42" fmla="*/ 937262 h 937262"/>
                    <a:gd name="connsiteX1-43" fmla="*/ 32826 w 889200"/>
                    <a:gd name="connsiteY1-44" fmla="*/ 0 h 937262"/>
                    <a:gd name="connsiteX2-45" fmla="*/ 804560 w 889200"/>
                    <a:gd name="connsiteY2-46" fmla="*/ 6351 h 937262"/>
                    <a:gd name="connsiteX3-47" fmla="*/ 889200 w 889200"/>
                    <a:gd name="connsiteY3-48" fmla="*/ 937262 h 937262"/>
                    <a:gd name="connsiteX4-49" fmla="*/ 0 w 889200"/>
                    <a:gd name="connsiteY4-50" fmla="*/ 937262 h 937262"/>
                    <a:gd name="connsiteX0-51" fmla="*/ 0 w 889200"/>
                    <a:gd name="connsiteY0-52" fmla="*/ 940436 h 940436"/>
                    <a:gd name="connsiteX1-53" fmla="*/ 32826 w 889200"/>
                    <a:gd name="connsiteY1-54" fmla="*/ 3174 h 940436"/>
                    <a:gd name="connsiteX2-55" fmla="*/ 807735 w 889200"/>
                    <a:gd name="connsiteY2-56" fmla="*/ 0 h 940436"/>
                    <a:gd name="connsiteX3-57" fmla="*/ 889200 w 889200"/>
                    <a:gd name="connsiteY3-58" fmla="*/ 940436 h 940436"/>
                    <a:gd name="connsiteX4-59" fmla="*/ 0 w 889200"/>
                    <a:gd name="connsiteY4-60" fmla="*/ 940436 h 94043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63D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4" name="任意多边形 18"/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任意多边形 20"/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任意多边形 96"/>
            <p:cNvSpPr/>
            <p:nvPr/>
          </p:nvSpPr>
          <p:spPr>
            <a:xfrm rot="5400000">
              <a:off x="1800358" y="3619227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149556" y="2195896"/>
              <a:ext cx="1291845" cy="2353748"/>
              <a:chOff x="3894614" y="2001838"/>
              <a:chExt cx="1887223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任意多边形 101"/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任意多边形 102"/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平行四边形 8"/>
              <p:cNvSpPr/>
              <p:nvPr/>
            </p:nvSpPr>
            <p:spPr>
              <a:xfrm rot="16200000" flipH="1">
                <a:off x="3932139" y="1978602"/>
                <a:ext cx="889200" cy="935672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-1" fmla="*/ 0 w 889200"/>
                  <a:gd name="connsiteY0-2" fmla="*/ 937261 h 937261"/>
                  <a:gd name="connsiteX1-3" fmla="*/ 42348 w 889200"/>
                  <a:gd name="connsiteY1-4" fmla="*/ 0 h 937261"/>
                  <a:gd name="connsiteX2-5" fmla="*/ 791851 w 889200"/>
                  <a:gd name="connsiteY2-6" fmla="*/ 6350 h 937261"/>
                  <a:gd name="connsiteX3-7" fmla="*/ 889200 w 889200"/>
                  <a:gd name="connsiteY3-8" fmla="*/ 937261 h 937261"/>
                  <a:gd name="connsiteX4-9" fmla="*/ 0 w 889200"/>
                  <a:gd name="connsiteY4-10" fmla="*/ 937261 h 937261"/>
                  <a:gd name="connsiteX0-11" fmla="*/ 0 w 889200"/>
                  <a:gd name="connsiteY0-12" fmla="*/ 937261 h 937261"/>
                  <a:gd name="connsiteX1-13" fmla="*/ 42348 w 889200"/>
                  <a:gd name="connsiteY1-14" fmla="*/ 0 h 937261"/>
                  <a:gd name="connsiteX2-15" fmla="*/ 804554 w 889200"/>
                  <a:gd name="connsiteY2-16" fmla="*/ 6350 h 937261"/>
                  <a:gd name="connsiteX3-17" fmla="*/ 889200 w 889200"/>
                  <a:gd name="connsiteY3-18" fmla="*/ 937261 h 937261"/>
                  <a:gd name="connsiteX4-19" fmla="*/ 0 w 889200"/>
                  <a:gd name="connsiteY4-20" fmla="*/ 937261 h 937261"/>
                  <a:gd name="connsiteX0-21" fmla="*/ 0 w 889200"/>
                  <a:gd name="connsiteY0-22" fmla="*/ 937261 h 937261"/>
                  <a:gd name="connsiteX1-23" fmla="*/ 42348 w 889200"/>
                  <a:gd name="connsiteY1-24" fmla="*/ 0 h 937261"/>
                  <a:gd name="connsiteX2-25" fmla="*/ 760107 w 889200"/>
                  <a:gd name="connsiteY2-26" fmla="*/ 6350 h 937261"/>
                  <a:gd name="connsiteX3-27" fmla="*/ 889200 w 889200"/>
                  <a:gd name="connsiteY3-28" fmla="*/ 937261 h 937261"/>
                  <a:gd name="connsiteX4-29" fmla="*/ 0 w 889200"/>
                  <a:gd name="connsiteY4-30" fmla="*/ 937261 h 937261"/>
                  <a:gd name="connsiteX0-31" fmla="*/ 0 w 889200"/>
                  <a:gd name="connsiteY0-32" fmla="*/ 937261 h 937261"/>
                  <a:gd name="connsiteX1-33" fmla="*/ 42348 w 889200"/>
                  <a:gd name="connsiteY1-34" fmla="*/ 0 h 937261"/>
                  <a:gd name="connsiteX2-35" fmla="*/ 804560 w 889200"/>
                  <a:gd name="connsiteY2-36" fmla="*/ 6350 h 937261"/>
                  <a:gd name="connsiteX3-37" fmla="*/ 889200 w 889200"/>
                  <a:gd name="connsiteY3-38" fmla="*/ 937261 h 937261"/>
                  <a:gd name="connsiteX4-39" fmla="*/ 0 w 889200"/>
                  <a:gd name="connsiteY4-40" fmla="*/ 937261 h 937261"/>
                  <a:gd name="connsiteX0-41" fmla="*/ 0 w 889200"/>
                  <a:gd name="connsiteY0-42" fmla="*/ 937262 h 937262"/>
                  <a:gd name="connsiteX1-43" fmla="*/ 32826 w 889200"/>
                  <a:gd name="connsiteY1-44" fmla="*/ 0 h 937262"/>
                  <a:gd name="connsiteX2-45" fmla="*/ 804560 w 889200"/>
                  <a:gd name="connsiteY2-46" fmla="*/ 6351 h 937262"/>
                  <a:gd name="connsiteX3-47" fmla="*/ 889200 w 889200"/>
                  <a:gd name="connsiteY3-48" fmla="*/ 937262 h 937262"/>
                  <a:gd name="connsiteX4-49" fmla="*/ 0 w 889200"/>
                  <a:gd name="connsiteY4-50" fmla="*/ 937262 h 937262"/>
                  <a:gd name="connsiteX0-51" fmla="*/ 0 w 889200"/>
                  <a:gd name="connsiteY0-52" fmla="*/ 940436 h 940436"/>
                  <a:gd name="connsiteX1-53" fmla="*/ 32826 w 889200"/>
                  <a:gd name="connsiteY1-54" fmla="*/ 3174 h 940436"/>
                  <a:gd name="connsiteX2-55" fmla="*/ 807735 w 889200"/>
                  <a:gd name="connsiteY2-56" fmla="*/ 0 h 940436"/>
                  <a:gd name="connsiteX3-57" fmla="*/ 889200 w 889200"/>
                  <a:gd name="connsiteY3-58" fmla="*/ 940436 h 940436"/>
                  <a:gd name="connsiteX4-59" fmla="*/ 0 w 889200"/>
                  <a:gd name="connsiteY4-60" fmla="*/ 940436 h 9404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74D6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平行四边形 8"/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-1" fmla="*/ 0 w 889200"/>
                  <a:gd name="connsiteY0-2" fmla="*/ 937261 h 937261"/>
                  <a:gd name="connsiteX1-3" fmla="*/ 42348 w 889200"/>
                  <a:gd name="connsiteY1-4" fmla="*/ 0 h 937261"/>
                  <a:gd name="connsiteX2-5" fmla="*/ 791851 w 889200"/>
                  <a:gd name="connsiteY2-6" fmla="*/ 6350 h 937261"/>
                  <a:gd name="connsiteX3-7" fmla="*/ 889200 w 889200"/>
                  <a:gd name="connsiteY3-8" fmla="*/ 937261 h 937261"/>
                  <a:gd name="connsiteX4-9" fmla="*/ 0 w 889200"/>
                  <a:gd name="connsiteY4-10" fmla="*/ 937261 h 937261"/>
                  <a:gd name="connsiteX0-11" fmla="*/ 0 w 889200"/>
                  <a:gd name="connsiteY0-12" fmla="*/ 937261 h 937261"/>
                  <a:gd name="connsiteX1-13" fmla="*/ 42348 w 889200"/>
                  <a:gd name="connsiteY1-14" fmla="*/ 0 h 937261"/>
                  <a:gd name="connsiteX2-15" fmla="*/ 804554 w 889200"/>
                  <a:gd name="connsiteY2-16" fmla="*/ 6350 h 937261"/>
                  <a:gd name="connsiteX3-17" fmla="*/ 889200 w 889200"/>
                  <a:gd name="connsiteY3-18" fmla="*/ 937261 h 937261"/>
                  <a:gd name="connsiteX4-19" fmla="*/ 0 w 889200"/>
                  <a:gd name="connsiteY4-20" fmla="*/ 937261 h 937261"/>
                  <a:gd name="connsiteX0-21" fmla="*/ 0 w 889200"/>
                  <a:gd name="connsiteY0-22" fmla="*/ 937261 h 937261"/>
                  <a:gd name="connsiteX1-23" fmla="*/ 42348 w 889200"/>
                  <a:gd name="connsiteY1-24" fmla="*/ 0 h 937261"/>
                  <a:gd name="connsiteX2-25" fmla="*/ 760107 w 889200"/>
                  <a:gd name="connsiteY2-26" fmla="*/ 6350 h 937261"/>
                  <a:gd name="connsiteX3-27" fmla="*/ 889200 w 889200"/>
                  <a:gd name="connsiteY3-28" fmla="*/ 937261 h 937261"/>
                  <a:gd name="connsiteX4-29" fmla="*/ 0 w 889200"/>
                  <a:gd name="connsiteY4-30" fmla="*/ 937261 h 937261"/>
                  <a:gd name="connsiteX0-31" fmla="*/ 0 w 889200"/>
                  <a:gd name="connsiteY0-32" fmla="*/ 937261 h 937261"/>
                  <a:gd name="connsiteX1-33" fmla="*/ 42348 w 889200"/>
                  <a:gd name="connsiteY1-34" fmla="*/ 0 h 937261"/>
                  <a:gd name="connsiteX2-35" fmla="*/ 804560 w 889200"/>
                  <a:gd name="connsiteY2-36" fmla="*/ 6350 h 937261"/>
                  <a:gd name="connsiteX3-37" fmla="*/ 889200 w 889200"/>
                  <a:gd name="connsiteY3-38" fmla="*/ 937261 h 937261"/>
                  <a:gd name="connsiteX4-39" fmla="*/ 0 w 889200"/>
                  <a:gd name="connsiteY4-40" fmla="*/ 937261 h 937261"/>
                  <a:gd name="connsiteX0-41" fmla="*/ 0 w 889200"/>
                  <a:gd name="connsiteY0-42" fmla="*/ 937262 h 937262"/>
                  <a:gd name="connsiteX1-43" fmla="*/ 32826 w 889200"/>
                  <a:gd name="connsiteY1-44" fmla="*/ 0 h 937262"/>
                  <a:gd name="connsiteX2-45" fmla="*/ 804560 w 889200"/>
                  <a:gd name="connsiteY2-46" fmla="*/ 6351 h 937262"/>
                  <a:gd name="connsiteX3-47" fmla="*/ 889200 w 889200"/>
                  <a:gd name="connsiteY3-48" fmla="*/ 937262 h 937262"/>
                  <a:gd name="connsiteX4-49" fmla="*/ 0 w 889200"/>
                  <a:gd name="connsiteY4-50" fmla="*/ 937262 h 937262"/>
                  <a:gd name="connsiteX0-51" fmla="*/ 0 w 889200"/>
                  <a:gd name="connsiteY0-52" fmla="*/ 940436 h 940436"/>
                  <a:gd name="connsiteX1-53" fmla="*/ 32826 w 889200"/>
                  <a:gd name="connsiteY1-54" fmla="*/ 3174 h 940436"/>
                  <a:gd name="connsiteX2-55" fmla="*/ 807735 w 889200"/>
                  <a:gd name="connsiteY2-56" fmla="*/ 0 h 940436"/>
                  <a:gd name="connsiteX3-57" fmla="*/ 889200 w 889200"/>
                  <a:gd name="connsiteY3-58" fmla="*/ 940436 h 940436"/>
                  <a:gd name="connsiteX4-59" fmla="*/ 0 w 889200"/>
                  <a:gd name="connsiteY4-60" fmla="*/ 940436 h 9404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6" name="组合 45"/>
              <p:cNvGrpSpPr/>
              <p:nvPr/>
            </p:nvGrpSpPr>
            <p:grpSpPr>
              <a:xfrm>
                <a:off x="3894614" y="2552700"/>
                <a:ext cx="1885635" cy="338338"/>
                <a:chOff x="3896201" y="3619501"/>
                <a:chExt cx="1885635" cy="338338"/>
              </a:xfrm>
            </p:grpSpPr>
            <p:sp>
              <p:nvSpPr>
                <p:cNvPr id="47" name="任意多边形 106"/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任意多边形 107"/>
                <p:cNvSpPr/>
                <p:nvPr/>
              </p:nvSpPr>
              <p:spPr>
                <a:xfrm rot="16200000" flipH="1">
                  <a:off x="4197250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9" name="组合 48"/>
            <p:cNvGrpSpPr/>
            <p:nvPr/>
          </p:nvGrpSpPr>
          <p:grpSpPr>
            <a:xfrm>
              <a:off x="2591731" y="2195896"/>
              <a:ext cx="1289672" cy="2353748"/>
              <a:chOff x="3897789" y="2001838"/>
              <a:chExt cx="1884048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任意多边形 65"/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任意多边形 66"/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平行四边形 8"/>
              <p:cNvSpPr/>
              <p:nvPr/>
            </p:nvSpPr>
            <p:spPr>
              <a:xfrm rot="16200000" flipH="1">
                <a:off x="3928171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-1" fmla="*/ 0 w 889200"/>
                  <a:gd name="connsiteY0-2" fmla="*/ 937261 h 937261"/>
                  <a:gd name="connsiteX1-3" fmla="*/ 42348 w 889200"/>
                  <a:gd name="connsiteY1-4" fmla="*/ 0 h 937261"/>
                  <a:gd name="connsiteX2-5" fmla="*/ 791851 w 889200"/>
                  <a:gd name="connsiteY2-6" fmla="*/ 6350 h 937261"/>
                  <a:gd name="connsiteX3-7" fmla="*/ 889200 w 889200"/>
                  <a:gd name="connsiteY3-8" fmla="*/ 937261 h 937261"/>
                  <a:gd name="connsiteX4-9" fmla="*/ 0 w 889200"/>
                  <a:gd name="connsiteY4-10" fmla="*/ 937261 h 937261"/>
                  <a:gd name="connsiteX0-11" fmla="*/ 0 w 889200"/>
                  <a:gd name="connsiteY0-12" fmla="*/ 937261 h 937261"/>
                  <a:gd name="connsiteX1-13" fmla="*/ 42348 w 889200"/>
                  <a:gd name="connsiteY1-14" fmla="*/ 0 h 937261"/>
                  <a:gd name="connsiteX2-15" fmla="*/ 804554 w 889200"/>
                  <a:gd name="connsiteY2-16" fmla="*/ 6350 h 937261"/>
                  <a:gd name="connsiteX3-17" fmla="*/ 889200 w 889200"/>
                  <a:gd name="connsiteY3-18" fmla="*/ 937261 h 937261"/>
                  <a:gd name="connsiteX4-19" fmla="*/ 0 w 889200"/>
                  <a:gd name="connsiteY4-20" fmla="*/ 937261 h 937261"/>
                  <a:gd name="connsiteX0-21" fmla="*/ 0 w 889200"/>
                  <a:gd name="connsiteY0-22" fmla="*/ 937261 h 937261"/>
                  <a:gd name="connsiteX1-23" fmla="*/ 42348 w 889200"/>
                  <a:gd name="connsiteY1-24" fmla="*/ 0 h 937261"/>
                  <a:gd name="connsiteX2-25" fmla="*/ 760107 w 889200"/>
                  <a:gd name="connsiteY2-26" fmla="*/ 6350 h 937261"/>
                  <a:gd name="connsiteX3-27" fmla="*/ 889200 w 889200"/>
                  <a:gd name="connsiteY3-28" fmla="*/ 937261 h 937261"/>
                  <a:gd name="connsiteX4-29" fmla="*/ 0 w 889200"/>
                  <a:gd name="connsiteY4-30" fmla="*/ 937261 h 937261"/>
                  <a:gd name="connsiteX0-31" fmla="*/ 0 w 889200"/>
                  <a:gd name="connsiteY0-32" fmla="*/ 937261 h 937261"/>
                  <a:gd name="connsiteX1-33" fmla="*/ 42348 w 889200"/>
                  <a:gd name="connsiteY1-34" fmla="*/ 0 h 937261"/>
                  <a:gd name="connsiteX2-35" fmla="*/ 804560 w 889200"/>
                  <a:gd name="connsiteY2-36" fmla="*/ 6350 h 937261"/>
                  <a:gd name="connsiteX3-37" fmla="*/ 889200 w 889200"/>
                  <a:gd name="connsiteY3-38" fmla="*/ 937261 h 937261"/>
                  <a:gd name="connsiteX4-39" fmla="*/ 0 w 889200"/>
                  <a:gd name="connsiteY4-40" fmla="*/ 937261 h 937261"/>
                  <a:gd name="connsiteX0-41" fmla="*/ 0 w 889200"/>
                  <a:gd name="connsiteY0-42" fmla="*/ 937262 h 937262"/>
                  <a:gd name="connsiteX1-43" fmla="*/ 32826 w 889200"/>
                  <a:gd name="connsiteY1-44" fmla="*/ 0 h 937262"/>
                  <a:gd name="connsiteX2-45" fmla="*/ 804560 w 889200"/>
                  <a:gd name="connsiteY2-46" fmla="*/ 6351 h 937262"/>
                  <a:gd name="connsiteX3-47" fmla="*/ 889200 w 889200"/>
                  <a:gd name="connsiteY3-48" fmla="*/ 937262 h 937262"/>
                  <a:gd name="connsiteX4-49" fmla="*/ 0 w 889200"/>
                  <a:gd name="connsiteY4-50" fmla="*/ 937262 h 937262"/>
                  <a:gd name="connsiteX0-51" fmla="*/ 0 w 889200"/>
                  <a:gd name="connsiteY0-52" fmla="*/ 940436 h 940436"/>
                  <a:gd name="connsiteX1-53" fmla="*/ 32826 w 889200"/>
                  <a:gd name="connsiteY1-54" fmla="*/ 3174 h 940436"/>
                  <a:gd name="connsiteX2-55" fmla="*/ 807735 w 889200"/>
                  <a:gd name="connsiteY2-56" fmla="*/ 0 h 940436"/>
                  <a:gd name="connsiteX3-57" fmla="*/ 889200 w 889200"/>
                  <a:gd name="connsiteY3-58" fmla="*/ 940436 h 940436"/>
                  <a:gd name="connsiteX4-59" fmla="*/ 0 w 889200"/>
                  <a:gd name="connsiteY4-60" fmla="*/ 940436 h 9404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74D6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平行四边形 8"/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-1" fmla="*/ 0 w 889200"/>
                  <a:gd name="connsiteY0-2" fmla="*/ 937261 h 937261"/>
                  <a:gd name="connsiteX1-3" fmla="*/ 42348 w 889200"/>
                  <a:gd name="connsiteY1-4" fmla="*/ 0 h 937261"/>
                  <a:gd name="connsiteX2-5" fmla="*/ 791851 w 889200"/>
                  <a:gd name="connsiteY2-6" fmla="*/ 6350 h 937261"/>
                  <a:gd name="connsiteX3-7" fmla="*/ 889200 w 889200"/>
                  <a:gd name="connsiteY3-8" fmla="*/ 937261 h 937261"/>
                  <a:gd name="connsiteX4-9" fmla="*/ 0 w 889200"/>
                  <a:gd name="connsiteY4-10" fmla="*/ 937261 h 937261"/>
                  <a:gd name="connsiteX0-11" fmla="*/ 0 w 889200"/>
                  <a:gd name="connsiteY0-12" fmla="*/ 937261 h 937261"/>
                  <a:gd name="connsiteX1-13" fmla="*/ 42348 w 889200"/>
                  <a:gd name="connsiteY1-14" fmla="*/ 0 h 937261"/>
                  <a:gd name="connsiteX2-15" fmla="*/ 804554 w 889200"/>
                  <a:gd name="connsiteY2-16" fmla="*/ 6350 h 937261"/>
                  <a:gd name="connsiteX3-17" fmla="*/ 889200 w 889200"/>
                  <a:gd name="connsiteY3-18" fmla="*/ 937261 h 937261"/>
                  <a:gd name="connsiteX4-19" fmla="*/ 0 w 889200"/>
                  <a:gd name="connsiteY4-20" fmla="*/ 937261 h 937261"/>
                  <a:gd name="connsiteX0-21" fmla="*/ 0 w 889200"/>
                  <a:gd name="connsiteY0-22" fmla="*/ 937261 h 937261"/>
                  <a:gd name="connsiteX1-23" fmla="*/ 42348 w 889200"/>
                  <a:gd name="connsiteY1-24" fmla="*/ 0 h 937261"/>
                  <a:gd name="connsiteX2-25" fmla="*/ 760107 w 889200"/>
                  <a:gd name="connsiteY2-26" fmla="*/ 6350 h 937261"/>
                  <a:gd name="connsiteX3-27" fmla="*/ 889200 w 889200"/>
                  <a:gd name="connsiteY3-28" fmla="*/ 937261 h 937261"/>
                  <a:gd name="connsiteX4-29" fmla="*/ 0 w 889200"/>
                  <a:gd name="connsiteY4-30" fmla="*/ 937261 h 937261"/>
                  <a:gd name="connsiteX0-31" fmla="*/ 0 w 889200"/>
                  <a:gd name="connsiteY0-32" fmla="*/ 937261 h 937261"/>
                  <a:gd name="connsiteX1-33" fmla="*/ 42348 w 889200"/>
                  <a:gd name="connsiteY1-34" fmla="*/ 0 h 937261"/>
                  <a:gd name="connsiteX2-35" fmla="*/ 804560 w 889200"/>
                  <a:gd name="connsiteY2-36" fmla="*/ 6350 h 937261"/>
                  <a:gd name="connsiteX3-37" fmla="*/ 889200 w 889200"/>
                  <a:gd name="connsiteY3-38" fmla="*/ 937261 h 937261"/>
                  <a:gd name="connsiteX4-39" fmla="*/ 0 w 889200"/>
                  <a:gd name="connsiteY4-40" fmla="*/ 937261 h 937261"/>
                  <a:gd name="connsiteX0-41" fmla="*/ 0 w 889200"/>
                  <a:gd name="connsiteY0-42" fmla="*/ 937262 h 937262"/>
                  <a:gd name="connsiteX1-43" fmla="*/ 32826 w 889200"/>
                  <a:gd name="connsiteY1-44" fmla="*/ 0 h 937262"/>
                  <a:gd name="connsiteX2-45" fmla="*/ 804560 w 889200"/>
                  <a:gd name="connsiteY2-46" fmla="*/ 6351 h 937262"/>
                  <a:gd name="connsiteX3-47" fmla="*/ 889200 w 889200"/>
                  <a:gd name="connsiteY3-48" fmla="*/ 937262 h 937262"/>
                  <a:gd name="connsiteX4-49" fmla="*/ 0 w 889200"/>
                  <a:gd name="connsiteY4-50" fmla="*/ 937262 h 937262"/>
                  <a:gd name="connsiteX0-51" fmla="*/ 0 w 889200"/>
                  <a:gd name="connsiteY0-52" fmla="*/ 940436 h 940436"/>
                  <a:gd name="connsiteX1-53" fmla="*/ 32826 w 889200"/>
                  <a:gd name="connsiteY1-54" fmla="*/ 3174 h 940436"/>
                  <a:gd name="connsiteX2-55" fmla="*/ 807735 w 889200"/>
                  <a:gd name="connsiteY2-56" fmla="*/ 0 h 940436"/>
                  <a:gd name="connsiteX3-57" fmla="*/ 889200 w 889200"/>
                  <a:gd name="connsiteY3-58" fmla="*/ 940436 h 940436"/>
                  <a:gd name="connsiteX4-59" fmla="*/ 0 w 889200"/>
                  <a:gd name="connsiteY4-60" fmla="*/ 940436 h 9404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4" name="组合 53"/>
              <p:cNvGrpSpPr/>
              <p:nvPr/>
            </p:nvGrpSpPr>
            <p:grpSpPr>
              <a:xfrm>
                <a:off x="3897789" y="2552700"/>
                <a:ext cx="1882460" cy="338338"/>
                <a:chOff x="3899376" y="3619501"/>
                <a:chExt cx="1882460" cy="338338"/>
              </a:xfrm>
            </p:grpSpPr>
            <p:sp>
              <p:nvSpPr>
                <p:cNvPr id="55" name="任意多边形 48"/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任意多边形 49"/>
                <p:cNvSpPr/>
                <p:nvPr/>
              </p:nvSpPr>
              <p:spPr>
                <a:xfrm rot="16200000" flipH="1">
                  <a:off x="4200425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57" name="任意多边形 97"/>
            <p:cNvSpPr/>
            <p:nvPr/>
          </p:nvSpPr>
          <p:spPr>
            <a:xfrm rot="5400000">
              <a:off x="2693854" y="326157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58" name="任意多边形 98"/>
            <p:cNvSpPr/>
            <p:nvPr/>
          </p:nvSpPr>
          <p:spPr>
            <a:xfrm rot="16200000" flipH="1">
              <a:off x="4084613" y="327300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59" name="任意多边形 78"/>
            <p:cNvSpPr/>
            <p:nvPr/>
          </p:nvSpPr>
          <p:spPr>
            <a:xfrm rot="16200000" flipH="1">
              <a:off x="2619224" y="2657409"/>
              <a:ext cx="3153325" cy="641576"/>
            </a:xfrm>
            <a:custGeom>
              <a:avLst/>
              <a:gdLst>
                <a:gd name="connsiteX0" fmla="*/ 0 w 4606609"/>
                <a:gd name="connsiteY0" fmla="*/ 937262 h 937262"/>
                <a:gd name="connsiteX1" fmla="*/ 576261 w 4606609"/>
                <a:gd name="connsiteY1" fmla="*/ 937262 h 937262"/>
                <a:gd name="connsiteX2" fmla="*/ 1066800 w 4606609"/>
                <a:gd name="connsiteY2" fmla="*/ 937262 h 937262"/>
                <a:gd name="connsiteX3" fmla="*/ 1643061 w 4606609"/>
                <a:gd name="connsiteY3" fmla="*/ 937262 h 937262"/>
                <a:gd name="connsiteX4" fmla="*/ 2371726 w 4606609"/>
                <a:gd name="connsiteY4" fmla="*/ 937262 h 937262"/>
                <a:gd name="connsiteX5" fmla="*/ 3438526 w 4606609"/>
                <a:gd name="connsiteY5" fmla="*/ 937262 h 937262"/>
                <a:gd name="connsiteX6" fmla="*/ 3438526 w 4606609"/>
                <a:gd name="connsiteY6" fmla="*/ 937261 h 937262"/>
                <a:gd name="connsiteX7" fmla="*/ 3539809 w 4606609"/>
                <a:gd name="connsiteY7" fmla="*/ 937261 h 937262"/>
                <a:gd name="connsiteX8" fmla="*/ 4606609 w 4606609"/>
                <a:gd name="connsiteY8" fmla="*/ 937261 h 937262"/>
                <a:gd name="connsiteX9" fmla="*/ 4386011 w 4606609"/>
                <a:gd name="connsiteY9" fmla="*/ 4 h 937262"/>
                <a:gd name="connsiteX10" fmla="*/ 2844483 w 4606609"/>
                <a:gd name="connsiteY10" fmla="*/ 1 h 937262"/>
                <a:gd name="connsiteX11" fmla="*/ 2844483 w 4606609"/>
                <a:gd name="connsiteY11" fmla="*/ 0 h 937262"/>
                <a:gd name="connsiteX12" fmla="*/ 2268222 w 4606609"/>
                <a:gd name="connsiteY12" fmla="*/ 0 h 937262"/>
                <a:gd name="connsiteX13" fmla="*/ 2268222 w 4606609"/>
                <a:gd name="connsiteY13" fmla="*/ 2 h 937262"/>
                <a:gd name="connsiteX14" fmla="*/ 1777683 w 4606609"/>
                <a:gd name="connsiteY14" fmla="*/ 1 h 937262"/>
                <a:gd name="connsiteX15" fmla="*/ 1777683 w 4606609"/>
                <a:gd name="connsiteY15" fmla="*/ 0 h 937262"/>
                <a:gd name="connsiteX16" fmla="*/ 1201422 w 4606609"/>
                <a:gd name="connsiteY16" fmla="*/ 0 h 937262"/>
                <a:gd name="connsiteX17" fmla="*/ 1201422 w 4606609"/>
                <a:gd name="connsiteY17" fmla="*/ 1 h 937262"/>
                <a:gd name="connsiteX18" fmla="*/ 1100139 w 4606609"/>
                <a:gd name="connsiteY18" fmla="*/ 1 h 937262"/>
                <a:gd name="connsiteX19" fmla="*/ 1100139 w 4606609"/>
                <a:gd name="connsiteY19" fmla="*/ 3 h 937262"/>
                <a:gd name="connsiteX20" fmla="*/ 609600 w 4606609"/>
                <a:gd name="connsiteY20" fmla="*/ 2 h 937262"/>
                <a:gd name="connsiteX21" fmla="*/ 609600 w 4606609"/>
                <a:gd name="connsiteY21" fmla="*/ 1 h 937262"/>
                <a:gd name="connsiteX22" fmla="*/ 33339 w 4606609"/>
                <a:gd name="connsiteY22" fmla="*/ 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606609" h="937262">
                  <a:moveTo>
                    <a:pt x="0" y="937262"/>
                  </a:moveTo>
                  <a:lnTo>
                    <a:pt x="576261" y="937262"/>
                  </a:lnTo>
                  <a:lnTo>
                    <a:pt x="1066800" y="937262"/>
                  </a:lnTo>
                  <a:lnTo>
                    <a:pt x="1643061" y="937262"/>
                  </a:lnTo>
                  <a:lnTo>
                    <a:pt x="2371726" y="937262"/>
                  </a:lnTo>
                  <a:lnTo>
                    <a:pt x="3438526" y="937262"/>
                  </a:lnTo>
                  <a:lnTo>
                    <a:pt x="3438526" y="937261"/>
                  </a:lnTo>
                  <a:lnTo>
                    <a:pt x="3539809" y="937261"/>
                  </a:lnTo>
                  <a:lnTo>
                    <a:pt x="4606609" y="937261"/>
                  </a:lnTo>
                  <a:lnTo>
                    <a:pt x="4386011" y="4"/>
                  </a:lnTo>
                  <a:lnTo>
                    <a:pt x="2844483" y="1"/>
                  </a:lnTo>
                  <a:lnTo>
                    <a:pt x="2844483" y="0"/>
                  </a:lnTo>
                  <a:lnTo>
                    <a:pt x="2268222" y="0"/>
                  </a:lnTo>
                  <a:lnTo>
                    <a:pt x="2268222" y="2"/>
                  </a:lnTo>
                  <a:lnTo>
                    <a:pt x="1777683" y="1"/>
                  </a:lnTo>
                  <a:lnTo>
                    <a:pt x="1777683" y="0"/>
                  </a:lnTo>
                  <a:lnTo>
                    <a:pt x="1201422" y="0"/>
                  </a:lnTo>
                  <a:lnTo>
                    <a:pt x="1201422" y="1"/>
                  </a:lnTo>
                  <a:lnTo>
                    <a:pt x="1100139" y="1"/>
                  </a:lnTo>
                  <a:lnTo>
                    <a:pt x="1100139" y="3"/>
                  </a:lnTo>
                  <a:lnTo>
                    <a:pt x="609600" y="2"/>
                  </a:lnTo>
                  <a:lnTo>
                    <a:pt x="609600" y="1"/>
                  </a:lnTo>
                  <a:lnTo>
                    <a:pt x="33339" y="1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60" name="任意多边形 79"/>
            <p:cNvSpPr/>
            <p:nvPr/>
          </p:nvSpPr>
          <p:spPr>
            <a:xfrm rot="5400000">
              <a:off x="3260800" y="2652193"/>
              <a:ext cx="3153325" cy="641576"/>
            </a:xfrm>
            <a:custGeom>
              <a:avLst/>
              <a:gdLst>
                <a:gd name="connsiteX0" fmla="*/ 0 w 4606609"/>
                <a:gd name="connsiteY0" fmla="*/ 937261 h 937262"/>
                <a:gd name="connsiteX1" fmla="*/ 33339 w 4606609"/>
                <a:gd name="connsiteY1" fmla="*/ 0 h 937262"/>
                <a:gd name="connsiteX2" fmla="*/ 609600 w 4606609"/>
                <a:gd name="connsiteY2" fmla="*/ 0 h 937262"/>
                <a:gd name="connsiteX3" fmla="*/ 609600 w 4606609"/>
                <a:gd name="connsiteY3" fmla="*/ 1 h 937262"/>
                <a:gd name="connsiteX4" fmla="*/ 1100139 w 4606609"/>
                <a:gd name="connsiteY4" fmla="*/ 2 h 937262"/>
                <a:gd name="connsiteX5" fmla="*/ 1100139 w 4606609"/>
                <a:gd name="connsiteY5" fmla="*/ 0 h 937262"/>
                <a:gd name="connsiteX6" fmla="*/ 1676400 w 4606609"/>
                <a:gd name="connsiteY6" fmla="*/ 0 h 937262"/>
                <a:gd name="connsiteX7" fmla="*/ 1676400 w 4606609"/>
                <a:gd name="connsiteY7" fmla="*/ 1 h 937262"/>
                <a:gd name="connsiteX8" fmla="*/ 1777683 w 4606609"/>
                <a:gd name="connsiteY8" fmla="*/ 1 h 937262"/>
                <a:gd name="connsiteX9" fmla="*/ 1777683 w 4606609"/>
                <a:gd name="connsiteY9" fmla="*/ 1 h 937262"/>
                <a:gd name="connsiteX10" fmla="*/ 2268222 w 4606609"/>
                <a:gd name="connsiteY10" fmla="*/ 2 h 937262"/>
                <a:gd name="connsiteX11" fmla="*/ 2268222 w 4606609"/>
                <a:gd name="connsiteY11" fmla="*/ 1 h 937262"/>
                <a:gd name="connsiteX12" fmla="*/ 2844483 w 4606609"/>
                <a:gd name="connsiteY12" fmla="*/ 1 h 937262"/>
                <a:gd name="connsiteX13" fmla="*/ 2844483 w 4606609"/>
                <a:gd name="connsiteY13" fmla="*/ 2 h 937262"/>
                <a:gd name="connsiteX14" fmla="*/ 4386011 w 4606609"/>
                <a:gd name="connsiteY14" fmla="*/ 5 h 937262"/>
                <a:gd name="connsiteX15" fmla="*/ 4606609 w 4606609"/>
                <a:gd name="connsiteY15" fmla="*/ 937262 h 937262"/>
                <a:gd name="connsiteX16" fmla="*/ 3539809 w 4606609"/>
                <a:gd name="connsiteY16" fmla="*/ 937262 h 937262"/>
                <a:gd name="connsiteX17" fmla="*/ 2811144 w 4606609"/>
                <a:gd name="connsiteY17" fmla="*/ 937262 h 937262"/>
                <a:gd name="connsiteX18" fmla="*/ 2234883 w 4606609"/>
                <a:gd name="connsiteY18" fmla="*/ 937262 h 937262"/>
                <a:gd name="connsiteX19" fmla="*/ 1744344 w 4606609"/>
                <a:gd name="connsiteY19" fmla="*/ 937262 h 937262"/>
                <a:gd name="connsiteX20" fmla="*/ 1168083 w 4606609"/>
                <a:gd name="connsiteY20" fmla="*/ 937262 h 937262"/>
                <a:gd name="connsiteX21" fmla="*/ 1168083 w 4606609"/>
                <a:gd name="connsiteY21" fmla="*/ 937261 h 937262"/>
                <a:gd name="connsiteX22" fmla="*/ 1066800 w 4606609"/>
                <a:gd name="connsiteY22" fmla="*/ 937261 h 937262"/>
                <a:gd name="connsiteX23" fmla="*/ 576261 w 4606609"/>
                <a:gd name="connsiteY23" fmla="*/ 93726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06609" h="937262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1777683" y="1"/>
                  </a:lnTo>
                  <a:lnTo>
                    <a:pt x="1777683" y="1"/>
                  </a:lnTo>
                  <a:lnTo>
                    <a:pt x="2268222" y="2"/>
                  </a:lnTo>
                  <a:lnTo>
                    <a:pt x="2268222" y="1"/>
                  </a:lnTo>
                  <a:lnTo>
                    <a:pt x="2844483" y="1"/>
                  </a:lnTo>
                  <a:lnTo>
                    <a:pt x="2844483" y="2"/>
                  </a:lnTo>
                  <a:lnTo>
                    <a:pt x="4386011" y="5"/>
                  </a:lnTo>
                  <a:lnTo>
                    <a:pt x="4606609" y="937262"/>
                  </a:lnTo>
                  <a:lnTo>
                    <a:pt x="3539809" y="937262"/>
                  </a:lnTo>
                  <a:lnTo>
                    <a:pt x="2811144" y="937262"/>
                  </a:lnTo>
                  <a:lnTo>
                    <a:pt x="2234883" y="937262"/>
                  </a:lnTo>
                  <a:lnTo>
                    <a:pt x="1744344" y="937262"/>
                  </a:lnTo>
                  <a:lnTo>
                    <a:pt x="1168083" y="937262"/>
                  </a:lnTo>
                  <a:lnTo>
                    <a:pt x="1168083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875099" y="1398682"/>
              <a:ext cx="1285104" cy="608677"/>
              <a:chOff x="5788188" y="837207"/>
              <a:chExt cx="1877375" cy="889200"/>
            </a:xfrm>
          </p:grpSpPr>
          <p:sp>
            <p:nvSpPr>
              <p:cNvPr id="62" name="平行四边形 8"/>
              <p:cNvSpPr/>
              <p:nvPr/>
            </p:nvSpPr>
            <p:spPr>
              <a:xfrm rot="16200000" flipH="1">
                <a:off x="5812218" y="813177"/>
                <a:ext cx="889200" cy="937260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-1" fmla="*/ 0 w 889200"/>
                  <a:gd name="connsiteY0-2" fmla="*/ 937261 h 937261"/>
                  <a:gd name="connsiteX1-3" fmla="*/ 42348 w 889200"/>
                  <a:gd name="connsiteY1-4" fmla="*/ 0 h 937261"/>
                  <a:gd name="connsiteX2-5" fmla="*/ 791851 w 889200"/>
                  <a:gd name="connsiteY2-6" fmla="*/ 6350 h 937261"/>
                  <a:gd name="connsiteX3-7" fmla="*/ 889200 w 889200"/>
                  <a:gd name="connsiteY3-8" fmla="*/ 937261 h 937261"/>
                  <a:gd name="connsiteX4-9" fmla="*/ 0 w 889200"/>
                  <a:gd name="connsiteY4-10" fmla="*/ 937261 h 937261"/>
                  <a:gd name="connsiteX0-11" fmla="*/ 0 w 889200"/>
                  <a:gd name="connsiteY0-12" fmla="*/ 937261 h 937261"/>
                  <a:gd name="connsiteX1-13" fmla="*/ 42348 w 889200"/>
                  <a:gd name="connsiteY1-14" fmla="*/ 0 h 937261"/>
                  <a:gd name="connsiteX2-15" fmla="*/ 804554 w 889200"/>
                  <a:gd name="connsiteY2-16" fmla="*/ 6350 h 937261"/>
                  <a:gd name="connsiteX3-17" fmla="*/ 889200 w 889200"/>
                  <a:gd name="connsiteY3-18" fmla="*/ 937261 h 937261"/>
                  <a:gd name="connsiteX4-19" fmla="*/ 0 w 889200"/>
                  <a:gd name="connsiteY4-20" fmla="*/ 937261 h 937261"/>
                  <a:gd name="connsiteX0-21" fmla="*/ 0 w 889200"/>
                  <a:gd name="connsiteY0-22" fmla="*/ 937261 h 937261"/>
                  <a:gd name="connsiteX1-23" fmla="*/ 42348 w 889200"/>
                  <a:gd name="connsiteY1-24" fmla="*/ 0 h 937261"/>
                  <a:gd name="connsiteX2-25" fmla="*/ 760107 w 889200"/>
                  <a:gd name="connsiteY2-26" fmla="*/ 6350 h 937261"/>
                  <a:gd name="connsiteX3-27" fmla="*/ 889200 w 889200"/>
                  <a:gd name="connsiteY3-28" fmla="*/ 937261 h 937261"/>
                  <a:gd name="connsiteX4-29" fmla="*/ 0 w 889200"/>
                  <a:gd name="connsiteY4-30" fmla="*/ 937261 h 937261"/>
                  <a:gd name="connsiteX0-31" fmla="*/ 0 w 889200"/>
                  <a:gd name="connsiteY0-32" fmla="*/ 937261 h 937261"/>
                  <a:gd name="connsiteX1-33" fmla="*/ 42348 w 889200"/>
                  <a:gd name="connsiteY1-34" fmla="*/ 0 h 937261"/>
                  <a:gd name="connsiteX2-35" fmla="*/ 804560 w 889200"/>
                  <a:gd name="connsiteY2-36" fmla="*/ 6350 h 937261"/>
                  <a:gd name="connsiteX3-37" fmla="*/ 889200 w 889200"/>
                  <a:gd name="connsiteY3-38" fmla="*/ 937261 h 937261"/>
                  <a:gd name="connsiteX4-39" fmla="*/ 0 w 889200"/>
                  <a:gd name="connsiteY4-40" fmla="*/ 937261 h 937261"/>
                  <a:gd name="connsiteX0-41" fmla="*/ 0 w 889200"/>
                  <a:gd name="connsiteY0-42" fmla="*/ 937262 h 937262"/>
                  <a:gd name="connsiteX1-43" fmla="*/ 32826 w 889200"/>
                  <a:gd name="connsiteY1-44" fmla="*/ 0 h 937262"/>
                  <a:gd name="connsiteX2-45" fmla="*/ 804560 w 889200"/>
                  <a:gd name="connsiteY2-46" fmla="*/ 6351 h 937262"/>
                  <a:gd name="connsiteX3-47" fmla="*/ 889200 w 889200"/>
                  <a:gd name="connsiteY3-48" fmla="*/ 937262 h 937262"/>
                  <a:gd name="connsiteX4-49" fmla="*/ 0 w 889200"/>
                  <a:gd name="connsiteY4-50" fmla="*/ 937262 h 937262"/>
                  <a:gd name="connsiteX0-51" fmla="*/ 0 w 889200"/>
                  <a:gd name="connsiteY0-52" fmla="*/ 940436 h 940436"/>
                  <a:gd name="connsiteX1-53" fmla="*/ 32826 w 889200"/>
                  <a:gd name="connsiteY1-54" fmla="*/ 3174 h 940436"/>
                  <a:gd name="connsiteX2-55" fmla="*/ 807735 w 889200"/>
                  <a:gd name="connsiteY2-56" fmla="*/ 0 h 940436"/>
                  <a:gd name="connsiteX3-57" fmla="*/ 889200 w 889200"/>
                  <a:gd name="connsiteY3-58" fmla="*/ 940436 h 940436"/>
                  <a:gd name="connsiteX4-59" fmla="*/ 0 w 889200"/>
                  <a:gd name="connsiteY4-60" fmla="*/ 940436 h 9404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74D6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平行四边形 8"/>
              <p:cNvSpPr/>
              <p:nvPr/>
            </p:nvSpPr>
            <p:spPr>
              <a:xfrm rot="5400000">
                <a:off x="6749475" y="810319"/>
                <a:ext cx="889200" cy="94297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-1" fmla="*/ 0 w 889200"/>
                  <a:gd name="connsiteY0-2" fmla="*/ 937261 h 937261"/>
                  <a:gd name="connsiteX1-3" fmla="*/ 42348 w 889200"/>
                  <a:gd name="connsiteY1-4" fmla="*/ 0 h 937261"/>
                  <a:gd name="connsiteX2-5" fmla="*/ 791851 w 889200"/>
                  <a:gd name="connsiteY2-6" fmla="*/ 6350 h 937261"/>
                  <a:gd name="connsiteX3-7" fmla="*/ 889200 w 889200"/>
                  <a:gd name="connsiteY3-8" fmla="*/ 937261 h 937261"/>
                  <a:gd name="connsiteX4-9" fmla="*/ 0 w 889200"/>
                  <a:gd name="connsiteY4-10" fmla="*/ 937261 h 937261"/>
                  <a:gd name="connsiteX0-11" fmla="*/ 0 w 889200"/>
                  <a:gd name="connsiteY0-12" fmla="*/ 937261 h 937261"/>
                  <a:gd name="connsiteX1-13" fmla="*/ 42348 w 889200"/>
                  <a:gd name="connsiteY1-14" fmla="*/ 0 h 937261"/>
                  <a:gd name="connsiteX2-15" fmla="*/ 804554 w 889200"/>
                  <a:gd name="connsiteY2-16" fmla="*/ 6350 h 937261"/>
                  <a:gd name="connsiteX3-17" fmla="*/ 889200 w 889200"/>
                  <a:gd name="connsiteY3-18" fmla="*/ 937261 h 937261"/>
                  <a:gd name="connsiteX4-19" fmla="*/ 0 w 889200"/>
                  <a:gd name="connsiteY4-20" fmla="*/ 937261 h 937261"/>
                  <a:gd name="connsiteX0-21" fmla="*/ 0 w 889200"/>
                  <a:gd name="connsiteY0-22" fmla="*/ 937261 h 937261"/>
                  <a:gd name="connsiteX1-23" fmla="*/ 42348 w 889200"/>
                  <a:gd name="connsiteY1-24" fmla="*/ 0 h 937261"/>
                  <a:gd name="connsiteX2-25" fmla="*/ 760107 w 889200"/>
                  <a:gd name="connsiteY2-26" fmla="*/ 6350 h 937261"/>
                  <a:gd name="connsiteX3-27" fmla="*/ 889200 w 889200"/>
                  <a:gd name="connsiteY3-28" fmla="*/ 937261 h 937261"/>
                  <a:gd name="connsiteX4-29" fmla="*/ 0 w 889200"/>
                  <a:gd name="connsiteY4-30" fmla="*/ 937261 h 937261"/>
                  <a:gd name="connsiteX0-31" fmla="*/ 0 w 889200"/>
                  <a:gd name="connsiteY0-32" fmla="*/ 937261 h 937261"/>
                  <a:gd name="connsiteX1-33" fmla="*/ 42348 w 889200"/>
                  <a:gd name="connsiteY1-34" fmla="*/ 0 h 937261"/>
                  <a:gd name="connsiteX2-35" fmla="*/ 804560 w 889200"/>
                  <a:gd name="connsiteY2-36" fmla="*/ 6350 h 937261"/>
                  <a:gd name="connsiteX3-37" fmla="*/ 889200 w 889200"/>
                  <a:gd name="connsiteY3-38" fmla="*/ 937261 h 937261"/>
                  <a:gd name="connsiteX4-39" fmla="*/ 0 w 889200"/>
                  <a:gd name="connsiteY4-40" fmla="*/ 937261 h 937261"/>
                  <a:gd name="connsiteX0-41" fmla="*/ 0 w 889200"/>
                  <a:gd name="connsiteY0-42" fmla="*/ 937262 h 937262"/>
                  <a:gd name="connsiteX1-43" fmla="*/ 32826 w 889200"/>
                  <a:gd name="connsiteY1-44" fmla="*/ 0 h 937262"/>
                  <a:gd name="connsiteX2-45" fmla="*/ 804560 w 889200"/>
                  <a:gd name="connsiteY2-46" fmla="*/ 6351 h 937262"/>
                  <a:gd name="connsiteX3-47" fmla="*/ 889200 w 889200"/>
                  <a:gd name="connsiteY3-48" fmla="*/ 937262 h 937262"/>
                  <a:gd name="connsiteX4-49" fmla="*/ 0 w 889200"/>
                  <a:gd name="connsiteY4-50" fmla="*/ 937262 h 937262"/>
                  <a:gd name="connsiteX0-51" fmla="*/ 0 w 889200"/>
                  <a:gd name="connsiteY0-52" fmla="*/ 940436 h 940436"/>
                  <a:gd name="connsiteX1-53" fmla="*/ 32826 w 889200"/>
                  <a:gd name="connsiteY1-54" fmla="*/ 3174 h 940436"/>
                  <a:gd name="connsiteX2-55" fmla="*/ 807735 w 889200"/>
                  <a:gd name="connsiteY2-56" fmla="*/ 0 h 940436"/>
                  <a:gd name="connsiteX3-57" fmla="*/ 889200 w 889200"/>
                  <a:gd name="connsiteY3-58" fmla="*/ 940436 h 940436"/>
                  <a:gd name="connsiteX4-59" fmla="*/ 0 w 889200"/>
                  <a:gd name="connsiteY4-60" fmla="*/ 940436 h 9404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6" name="任意多边形 120"/>
            <p:cNvSpPr/>
            <p:nvPr/>
          </p:nvSpPr>
          <p:spPr>
            <a:xfrm>
              <a:off x="1950810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-1" fmla="*/ 0 w 962526"/>
                <a:gd name="connsiteY0-2" fmla="*/ 533400 h 533400"/>
                <a:gd name="connsiteX1-3" fmla="*/ 962526 w 962526"/>
                <a:gd name="connsiteY1-4" fmla="*/ 304800 h 533400"/>
                <a:gd name="connsiteX2-5" fmla="*/ 12700 w 962526"/>
                <a:gd name="connsiteY2-6" fmla="*/ 0 h 533400"/>
                <a:gd name="connsiteX3-7" fmla="*/ 0 w 962526"/>
                <a:gd name="connsiteY3-8" fmla="*/ 53340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67" name="任意多边形 121"/>
            <p:cNvSpPr/>
            <p:nvPr/>
          </p:nvSpPr>
          <p:spPr>
            <a:xfrm>
              <a:off x="3236134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-1" fmla="*/ 0 w 962526"/>
                <a:gd name="connsiteY0-2" fmla="*/ 533400 h 533400"/>
                <a:gd name="connsiteX1-3" fmla="*/ 962526 w 962526"/>
                <a:gd name="connsiteY1-4" fmla="*/ 304800 h 533400"/>
                <a:gd name="connsiteX2-5" fmla="*/ 12700 w 962526"/>
                <a:gd name="connsiteY2-6" fmla="*/ 0 h 533400"/>
                <a:gd name="connsiteX3-7" fmla="*/ 0 w 962526"/>
                <a:gd name="connsiteY3-8" fmla="*/ 53340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68" name="任意多边形 122"/>
            <p:cNvSpPr/>
            <p:nvPr/>
          </p:nvSpPr>
          <p:spPr>
            <a:xfrm>
              <a:off x="4515366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-1" fmla="*/ 0 w 962526"/>
                <a:gd name="connsiteY0-2" fmla="*/ 533400 h 533400"/>
                <a:gd name="connsiteX1-3" fmla="*/ 962526 w 962526"/>
                <a:gd name="connsiteY1-4" fmla="*/ 304800 h 533400"/>
                <a:gd name="connsiteX2-5" fmla="*/ 12700 w 962526"/>
                <a:gd name="connsiteY2-6" fmla="*/ 0 h 533400"/>
                <a:gd name="connsiteX3-7" fmla="*/ 0 w 962526"/>
                <a:gd name="connsiteY3-8" fmla="*/ 53340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69" name="任意多边形 123"/>
            <p:cNvSpPr/>
            <p:nvPr/>
          </p:nvSpPr>
          <p:spPr>
            <a:xfrm>
              <a:off x="5782435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-1" fmla="*/ 0 w 962526"/>
                <a:gd name="connsiteY0-2" fmla="*/ 533400 h 533400"/>
                <a:gd name="connsiteX1-3" fmla="*/ 962526 w 962526"/>
                <a:gd name="connsiteY1-4" fmla="*/ 304800 h 533400"/>
                <a:gd name="connsiteX2-5" fmla="*/ 12700 w 962526"/>
                <a:gd name="connsiteY2-6" fmla="*/ 0 h 533400"/>
                <a:gd name="connsiteX3-7" fmla="*/ 0 w 962526"/>
                <a:gd name="connsiteY3-8" fmla="*/ 53340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70" name="任意多边形 124"/>
            <p:cNvSpPr/>
            <p:nvPr/>
          </p:nvSpPr>
          <p:spPr>
            <a:xfrm>
              <a:off x="7057333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-1" fmla="*/ 0 w 962526"/>
                <a:gd name="connsiteY0-2" fmla="*/ 533400 h 533400"/>
                <a:gd name="connsiteX1-3" fmla="*/ 962526 w 962526"/>
                <a:gd name="connsiteY1-4" fmla="*/ 304800 h 533400"/>
                <a:gd name="connsiteX2-5" fmla="*/ 12700 w 962526"/>
                <a:gd name="connsiteY2-6" fmla="*/ 0 h 533400"/>
                <a:gd name="connsiteX3-7" fmla="*/ 0 w 962526"/>
                <a:gd name="connsiteY3-8" fmla="*/ 533400 h 5334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987"/>
            <p:cNvSpPr>
              <a:spLocks noEditPoints="1"/>
            </p:cNvSpPr>
            <p:nvPr/>
          </p:nvSpPr>
          <p:spPr bwMode="auto">
            <a:xfrm>
              <a:off x="2749739" y="3382236"/>
              <a:ext cx="336423" cy="541156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975"/>
            <p:cNvSpPr>
              <a:spLocks noEditPoints="1"/>
            </p:cNvSpPr>
            <p:nvPr/>
          </p:nvSpPr>
          <p:spPr bwMode="auto">
            <a:xfrm>
              <a:off x="4028794" y="2891844"/>
              <a:ext cx="320060" cy="395260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979"/>
            <p:cNvSpPr>
              <a:spLocks noEditPoints="1"/>
            </p:cNvSpPr>
            <p:nvPr/>
          </p:nvSpPr>
          <p:spPr bwMode="auto">
            <a:xfrm>
              <a:off x="5251402" y="3540316"/>
              <a:ext cx="440060" cy="393524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983"/>
            <p:cNvSpPr>
              <a:spLocks noEditPoints="1"/>
            </p:cNvSpPr>
            <p:nvPr/>
          </p:nvSpPr>
          <p:spPr bwMode="auto">
            <a:xfrm>
              <a:off x="1407756" y="3714487"/>
              <a:ext cx="407171" cy="417764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pSp>
          <p:nvGrpSpPr>
            <p:cNvPr id="75" name="Group 17"/>
            <p:cNvGrpSpPr>
              <a:grpSpLocks noChangeAspect="1"/>
            </p:cNvGrpSpPr>
            <p:nvPr/>
          </p:nvGrpSpPr>
          <p:grpSpPr bwMode="auto">
            <a:xfrm>
              <a:off x="6630043" y="3784358"/>
              <a:ext cx="312956" cy="335939"/>
              <a:chOff x="231" y="1205"/>
              <a:chExt cx="640" cy="687"/>
            </a:xfrm>
            <a:solidFill>
              <a:srgbClr val="063D54"/>
            </a:solidFill>
            <a:effectLst>
              <a:reflection blurRad="25400" stA="52000" endPos="51000" dir="5400000" sy="-100000" algn="bl" rotWithShape="0"/>
            </a:effectLst>
          </p:grpSpPr>
          <p:sp>
            <p:nvSpPr>
              <p:cNvPr id="76" name="Freeform 18"/>
              <p:cNvSpPr/>
              <p:nvPr/>
            </p:nvSpPr>
            <p:spPr bwMode="auto">
              <a:xfrm>
                <a:off x="231" y="1205"/>
                <a:ext cx="499" cy="687"/>
              </a:xfrm>
              <a:custGeom>
                <a:avLst/>
                <a:gdLst>
                  <a:gd name="T0" fmla="*/ 442 w 499"/>
                  <a:gd name="T1" fmla="*/ 629 h 687"/>
                  <a:gd name="T2" fmla="*/ 57 w 499"/>
                  <a:gd name="T3" fmla="*/ 629 h 687"/>
                  <a:gd name="T4" fmla="*/ 57 w 499"/>
                  <a:gd name="T5" fmla="*/ 200 h 687"/>
                  <a:gd name="T6" fmla="*/ 200 w 499"/>
                  <a:gd name="T7" fmla="*/ 200 h 687"/>
                  <a:gd name="T8" fmla="*/ 200 w 499"/>
                  <a:gd name="T9" fmla="*/ 57 h 687"/>
                  <a:gd name="T10" fmla="*/ 442 w 499"/>
                  <a:gd name="T11" fmla="*/ 57 h 687"/>
                  <a:gd name="T12" fmla="*/ 442 w 499"/>
                  <a:gd name="T13" fmla="*/ 116 h 687"/>
                  <a:gd name="T14" fmla="*/ 494 w 499"/>
                  <a:gd name="T15" fmla="*/ 64 h 687"/>
                  <a:gd name="T16" fmla="*/ 499 w 499"/>
                  <a:gd name="T17" fmla="*/ 59 h 687"/>
                  <a:gd name="T18" fmla="*/ 499 w 499"/>
                  <a:gd name="T19" fmla="*/ 0 h 687"/>
                  <a:gd name="T20" fmla="*/ 143 w 499"/>
                  <a:gd name="T21" fmla="*/ 0 h 687"/>
                  <a:gd name="T22" fmla="*/ 143 w 499"/>
                  <a:gd name="T23" fmla="*/ 0 h 687"/>
                  <a:gd name="T24" fmla="*/ 0 w 499"/>
                  <a:gd name="T25" fmla="*/ 143 h 687"/>
                  <a:gd name="T26" fmla="*/ 0 w 499"/>
                  <a:gd name="T27" fmla="*/ 687 h 687"/>
                  <a:gd name="T28" fmla="*/ 499 w 499"/>
                  <a:gd name="T29" fmla="*/ 687 h 687"/>
                  <a:gd name="T30" fmla="*/ 499 w 499"/>
                  <a:gd name="T31" fmla="*/ 429 h 687"/>
                  <a:gd name="T32" fmla="*/ 442 w 499"/>
                  <a:gd name="T33" fmla="*/ 486 h 687"/>
                  <a:gd name="T34" fmla="*/ 442 w 499"/>
                  <a:gd name="T35" fmla="*/ 629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9" h="687">
                    <a:moveTo>
                      <a:pt x="442" y="629"/>
                    </a:moveTo>
                    <a:lnTo>
                      <a:pt x="57" y="629"/>
                    </a:lnTo>
                    <a:lnTo>
                      <a:pt x="57" y="200"/>
                    </a:lnTo>
                    <a:lnTo>
                      <a:pt x="200" y="200"/>
                    </a:lnTo>
                    <a:lnTo>
                      <a:pt x="200" y="57"/>
                    </a:lnTo>
                    <a:lnTo>
                      <a:pt x="442" y="57"/>
                    </a:lnTo>
                    <a:lnTo>
                      <a:pt x="442" y="116"/>
                    </a:lnTo>
                    <a:lnTo>
                      <a:pt x="494" y="64"/>
                    </a:lnTo>
                    <a:lnTo>
                      <a:pt x="499" y="59"/>
                    </a:lnTo>
                    <a:lnTo>
                      <a:pt x="499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0" y="143"/>
                    </a:lnTo>
                    <a:lnTo>
                      <a:pt x="0" y="687"/>
                    </a:lnTo>
                    <a:lnTo>
                      <a:pt x="499" y="687"/>
                    </a:lnTo>
                    <a:lnTo>
                      <a:pt x="499" y="429"/>
                    </a:lnTo>
                    <a:lnTo>
                      <a:pt x="442" y="486"/>
                    </a:lnTo>
                    <a:lnTo>
                      <a:pt x="442" y="6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 19"/>
              <p:cNvSpPr>
                <a:spLocks noEditPoints="1"/>
              </p:cNvSpPr>
              <p:nvPr/>
            </p:nvSpPr>
            <p:spPr bwMode="auto">
              <a:xfrm>
                <a:off x="436" y="1310"/>
                <a:ext cx="435" cy="431"/>
              </a:xfrm>
              <a:custGeom>
                <a:avLst/>
                <a:gdLst>
                  <a:gd name="T0" fmla="*/ 50 w 435"/>
                  <a:gd name="T1" fmla="*/ 279 h 431"/>
                  <a:gd name="T2" fmla="*/ 50 w 435"/>
                  <a:gd name="T3" fmla="*/ 279 h 431"/>
                  <a:gd name="T4" fmla="*/ 50 w 435"/>
                  <a:gd name="T5" fmla="*/ 279 h 431"/>
                  <a:gd name="T6" fmla="*/ 50 w 435"/>
                  <a:gd name="T7" fmla="*/ 279 h 431"/>
                  <a:gd name="T8" fmla="*/ 0 w 435"/>
                  <a:gd name="T9" fmla="*/ 431 h 431"/>
                  <a:gd name="T10" fmla="*/ 155 w 435"/>
                  <a:gd name="T11" fmla="*/ 381 h 431"/>
                  <a:gd name="T12" fmla="*/ 155 w 435"/>
                  <a:gd name="T13" fmla="*/ 381 h 431"/>
                  <a:gd name="T14" fmla="*/ 155 w 435"/>
                  <a:gd name="T15" fmla="*/ 381 h 431"/>
                  <a:gd name="T16" fmla="*/ 155 w 435"/>
                  <a:gd name="T17" fmla="*/ 381 h 431"/>
                  <a:gd name="T18" fmla="*/ 435 w 435"/>
                  <a:gd name="T19" fmla="*/ 102 h 431"/>
                  <a:gd name="T20" fmla="*/ 330 w 435"/>
                  <a:gd name="T21" fmla="*/ 0 h 431"/>
                  <a:gd name="T22" fmla="*/ 50 w 435"/>
                  <a:gd name="T23" fmla="*/ 279 h 431"/>
                  <a:gd name="T24" fmla="*/ 50 w 435"/>
                  <a:gd name="T25" fmla="*/ 279 h 431"/>
                  <a:gd name="T26" fmla="*/ 141 w 435"/>
                  <a:gd name="T27" fmla="*/ 360 h 431"/>
                  <a:gd name="T28" fmla="*/ 38 w 435"/>
                  <a:gd name="T29" fmla="*/ 396 h 431"/>
                  <a:gd name="T30" fmla="*/ 72 w 435"/>
                  <a:gd name="T31" fmla="*/ 291 h 431"/>
                  <a:gd name="T32" fmla="*/ 141 w 435"/>
                  <a:gd name="T33" fmla="*/ 36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5" h="431">
                    <a:moveTo>
                      <a:pt x="50" y="279"/>
                    </a:moveTo>
                    <a:lnTo>
                      <a:pt x="50" y="279"/>
                    </a:lnTo>
                    <a:lnTo>
                      <a:pt x="50" y="279"/>
                    </a:lnTo>
                    <a:lnTo>
                      <a:pt x="50" y="279"/>
                    </a:lnTo>
                    <a:lnTo>
                      <a:pt x="0" y="43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435" y="102"/>
                    </a:lnTo>
                    <a:lnTo>
                      <a:pt x="330" y="0"/>
                    </a:lnTo>
                    <a:lnTo>
                      <a:pt x="50" y="279"/>
                    </a:lnTo>
                    <a:lnTo>
                      <a:pt x="50" y="279"/>
                    </a:lnTo>
                    <a:close/>
                    <a:moveTo>
                      <a:pt x="141" y="360"/>
                    </a:moveTo>
                    <a:lnTo>
                      <a:pt x="38" y="396"/>
                    </a:lnTo>
                    <a:lnTo>
                      <a:pt x="72" y="291"/>
                    </a:lnTo>
                    <a:lnTo>
                      <a:pt x="141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1979236" y="3603816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79" name="文本框 78"/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A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3264871" y="2909475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2" name="文本框 81"/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B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543360" y="2143389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5" name="文本框 84"/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C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5818759" y="2900972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8" name="文本框 87"/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D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7128865" y="3603816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91" name="文本框 90"/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E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</p:grpSp>
      <p:sp>
        <p:nvSpPr>
          <p:cNvPr id="10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338365" y="1660747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6519" y="239644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209431" y="1660747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22104" y="239644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854745" y="951749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10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11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06" grpId="0"/>
      <p:bldP spid="107" grpId="0"/>
      <p:bldP spid="10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52113" y="880423"/>
            <a:ext cx="283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ea"/>
                <a:cs typeface="Lato Heavy" panose="020F0902020204030203" pitchFamily="34" charset="0"/>
              </a:rPr>
              <a:t>产品介绍文字</a:t>
            </a:r>
            <a:endParaRPr lang="zh-CN" altLang="en-US" sz="1800" dirty="0">
              <a:solidFill>
                <a:schemeClr val="bg1"/>
              </a:solidFill>
              <a:latin typeface="+mn-ea"/>
              <a:cs typeface="Lato Heavy" panose="020F090202020403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2114" y="1313272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  <a:endParaRPr lang="id-ID" sz="900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75630" y="808411"/>
            <a:ext cx="45703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52113" y="1615870"/>
            <a:ext cx="252346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/>
                </a:solidFill>
                <a:latin typeface="Calibri" panose="020F0502020204030204"/>
                <a:cs typeface="Calibri" panose="020F0502020204030204"/>
              </a:rPr>
              <a:t>Ut wisi enim ad minim veniam, quis nostrud exerci tation ullamcorper suscipit lobortis</a:t>
            </a:r>
            <a:endParaRPr lang="en-US" sz="900" dirty="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114" y="3538037"/>
            <a:ext cx="1497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52113" y="3768786"/>
            <a:ext cx="239995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 exerci tation ullamcorper suscipit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35212" y="2657985"/>
            <a:ext cx="701121" cy="701119"/>
            <a:chOff x="845050" y="3544022"/>
            <a:chExt cx="935166" cy="935164"/>
          </a:xfrm>
        </p:grpSpPr>
        <p:sp>
          <p:nvSpPr>
            <p:cNvPr id="28" name="Oval 27"/>
            <p:cNvSpPr/>
            <p:nvPr/>
          </p:nvSpPr>
          <p:spPr>
            <a:xfrm>
              <a:off x="845050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0"/>
            </a:p>
          </p:txBody>
        </p:sp>
        <p:sp>
          <p:nvSpPr>
            <p:cNvPr id="14" name="Freeform 55"/>
            <p:cNvSpPr>
              <a:spLocks noEditPoints="1"/>
            </p:cNvSpPr>
            <p:nvPr/>
          </p:nvSpPr>
          <p:spPr bwMode="auto">
            <a:xfrm>
              <a:off x="1110400" y="3826355"/>
              <a:ext cx="379110" cy="388224"/>
            </a:xfrm>
            <a:custGeom>
              <a:avLst/>
              <a:gdLst>
                <a:gd name="T0" fmla="*/ 208 w 212"/>
                <a:gd name="T1" fmla="*/ 176 h 216"/>
                <a:gd name="T2" fmla="*/ 32 w 212"/>
                <a:gd name="T3" fmla="*/ 176 h 216"/>
                <a:gd name="T4" fmla="*/ 32 w 212"/>
                <a:gd name="T5" fmla="*/ 150 h 216"/>
                <a:gd name="T6" fmla="*/ 197 w 212"/>
                <a:gd name="T7" fmla="*/ 109 h 216"/>
                <a:gd name="T8" fmla="*/ 200 w 212"/>
                <a:gd name="T9" fmla="*/ 105 h 216"/>
                <a:gd name="T10" fmla="*/ 200 w 212"/>
                <a:gd name="T11" fmla="*/ 104 h 216"/>
                <a:gd name="T12" fmla="*/ 200 w 212"/>
                <a:gd name="T13" fmla="*/ 40 h 216"/>
                <a:gd name="T14" fmla="*/ 196 w 212"/>
                <a:gd name="T15" fmla="*/ 36 h 216"/>
                <a:gd name="T16" fmla="*/ 32 w 212"/>
                <a:gd name="T17" fmla="*/ 36 h 216"/>
                <a:gd name="T18" fmla="*/ 32 w 212"/>
                <a:gd name="T19" fmla="*/ 4 h 216"/>
                <a:gd name="T20" fmla="*/ 28 w 212"/>
                <a:gd name="T21" fmla="*/ 0 h 216"/>
                <a:gd name="T22" fmla="*/ 4 w 212"/>
                <a:gd name="T23" fmla="*/ 0 h 216"/>
                <a:gd name="T24" fmla="*/ 0 w 212"/>
                <a:gd name="T25" fmla="*/ 4 h 216"/>
                <a:gd name="T26" fmla="*/ 4 w 212"/>
                <a:gd name="T27" fmla="*/ 8 h 216"/>
                <a:gd name="T28" fmla="*/ 24 w 212"/>
                <a:gd name="T29" fmla="*/ 8 h 216"/>
                <a:gd name="T30" fmla="*/ 24 w 212"/>
                <a:gd name="T31" fmla="*/ 180 h 216"/>
                <a:gd name="T32" fmla="*/ 28 w 212"/>
                <a:gd name="T33" fmla="*/ 184 h 216"/>
                <a:gd name="T34" fmla="*/ 208 w 212"/>
                <a:gd name="T35" fmla="*/ 184 h 216"/>
                <a:gd name="T36" fmla="*/ 212 w 212"/>
                <a:gd name="T37" fmla="*/ 180 h 216"/>
                <a:gd name="T38" fmla="*/ 208 w 212"/>
                <a:gd name="T39" fmla="*/ 176 h 216"/>
                <a:gd name="T40" fmla="*/ 32 w 212"/>
                <a:gd name="T41" fmla="*/ 44 h 216"/>
                <a:gd name="T42" fmla="*/ 192 w 212"/>
                <a:gd name="T43" fmla="*/ 44 h 216"/>
                <a:gd name="T44" fmla="*/ 192 w 212"/>
                <a:gd name="T45" fmla="*/ 102 h 216"/>
                <a:gd name="T46" fmla="*/ 32 w 212"/>
                <a:gd name="T47" fmla="*/ 142 h 216"/>
                <a:gd name="T48" fmla="*/ 32 w 212"/>
                <a:gd name="T49" fmla="*/ 44 h 216"/>
                <a:gd name="T50" fmla="*/ 54 w 212"/>
                <a:gd name="T51" fmla="*/ 188 h 216"/>
                <a:gd name="T52" fmla="*/ 40 w 212"/>
                <a:gd name="T53" fmla="*/ 202 h 216"/>
                <a:gd name="T54" fmla="*/ 54 w 212"/>
                <a:gd name="T55" fmla="*/ 216 h 216"/>
                <a:gd name="T56" fmla="*/ 68 w 212"/>
                <a:gd name="T57" fmla="*/ 202 h 216"/>
                <a:gd name="T58" fmla="*/ 54 w 212"/>
                <a:gd name="T59" fmla="*/ 188 h 216"/>
                <a:gd name="T60" fmla="*/ 54 w 212"/>
                <a:gd name="T61" fmla="*/ 208 h 216"/>
                <a:gd name="T62" fmla="*/ 48 w 212"/>
                <a:gd name="T63" fmla="*/ 202 h 216"/>
                <a:gd name="T64" fmla="*/ 54 w 212"/>
                <a:gd name="T65" fmla="*/ 196 h 216"/>
                <a:gd name="T66" fmla="*/ 60 w 212"/>
                <a:gd name="T67" fmla="*/ 202 h 216"/>
                <a:gd name="T68" fmla="*/ 54 w 212"/>
                <a:gd name="T69" fmla="*/ 208 h 216"/>
                <a:gd name="T70" fmla="*/ 186 w 212"/>
                <a:gd name="T71" fmla="*/ 188 h 216"/>
                <a:gd name="T72" fmla="*/ 172 w 212"/>
                <a:gd name="T73" fmla="*/ 202 h 216"/>
                <a:gd name="T74" fmla="*/ 186 w 212"/>
                <a:gd name="T75" fmla="*/ 216 h 216"/>
                <a:gd name="T76" fmla="*/ 200 w 212"/>
                <a:gd name="T77" fmla="*/ 202 h 216"/>
                <a:gd name="T78" fmla="*/ 186 w 212"/>
                <a:gd name="T79" fmla="*/ 188 h 216"/>
                <a:gd name="T80" fmla="*/ 186 w 212"/>
                <a:gd name="T81" fmla="*/ 208 h 216"/>
                <a:gd name="T82" fmla="*/ 180 w 212"/>
                <a:gd name="T83" fmla="*/ 202 h 216"/>
                <a:gd name="T84" fmla="*/ 186 w 212"/>
                <a:gd name="T85" fmla="*/ 196 h 216"/>
                <a:gd name="T86" fmla="*/ 192 w 212"/>
                <a:gd name="T87" fmla="*/ 202 h 216"/>
                <a:gd name="T88" fmla="*/ 186 w 212"/>
                <a:gd name="T89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2" h="216">
                  <a:moveTo>
                    <a:pt x="208" y="176"/>
                  </a:moveTo>
                  <a:cubicBezTo>
                    <a:pt x="32" y="176"/>
                    <a:pt x="32" y="176"/>
                    <a:pt x="32" y="176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9" y="109"/>
                    <a:pt x="200" y="107"/>
                    <a:pt x="200" y="105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8"/>
                    <a:pt x="198" y="36"/>
                    <a:pt x="196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4" y="182"/>
                    <a:pt x="26" y="184"/>
                    <a:pt x="28" y="184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10" y="184"/>
                    <a:pt x="212" y="182"/>
                    <a:pt x="212" y="180"/>
                  </a:cubicBezTo>
                  <a:cubicBezTo>
                    <a:pt x="212" y="178"/>
                    <a:pt x="210" y="176"/>
                    <a:pt x="208" y="176"/>
                  </a:cubicBezTo>
                  <a:close/>
                  <a:moveTo>
                    <a:pt x="32" y="44"/>
                  </a:moveTo>
                  <a:cubicBezTo>
                    <a:pt x="192" y="44"/>
                    <a:pt x="192" y="44"/>
                    <a:pt x="192" y="44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32" y="142"/>
                    <a:pt x="32" y="142"/>
                    <a:pt x="32" y="142"/>
                  </a:cubicBezTo>
                  <a:lnTo>
                    <a:pt x="32" y="44"/>
                  </a:lnTo>
                  <a:close/>
                  <a:moveTo>
                    <a:pt x="54" y="188"/>
                  </a:moveTo>
                  <a:cubicBezTo>
                    <a:pt x="46" y="188"/>
                    <a:pt x="40" y="194"/>
                    <a:pt x="40" y="202"/>
                  </a:cubicBezTo>
                  <a:cubicBezTo>
                    <a:pt x="40" y="210"/>
                    <a:pt x="46" y="216"/>
                    <a:pt x="54" y="216"/>
                  </a:cubicBezTo>
                  <a:cubicBezTo>
                    <a:pt x="62" y="216"/>
                    <a:pt x="68" y="210"/>
                    <a:pt x="68" y="202"/>
                  </a:cubicBezTo>
                  <a:cubicBezTo>
                    <a:pt x="68" y="194"/>
                    <a:pt x="62" y="188"/>
                    <a:pt x="54" y="188"/>
                  </a:cubicBezTo>
                  <a:close/>
                  <a:moveTo>
                    <a:pt x="54" y="208"/>
                  </a:moveTo>
                  <a:cubicBezTo>
                    <a:pt x="51" y="208"/>
                    <a:pt x="48" y="205"/>
                    <a:pt x="48" y="202"/>
                  </a:cubicBezTo>
                  <a:cubicBezTo>
                    <a:pt x="48" y="199"/>
                    <a:pt x="51" y="196"/>
                    <a:pt x="54" y="196"/>
                  </a:cubicBezTo>
                  <a:cubicBezTo>
                    <a:pt x="57" y="196"/>
                    <a:pt x="60" y="199"/>
                    <a:pt x="60" y="202"/>
                  </a:cubicBezTo>
                  <a:cubicBezTo>
                    <a:pt x="60" y="205"/>
                    <a:pt x="57" y="208"/>
                    <a:pt x="54" y="208"/>
                  </a:cubicBezTo>
                  <a:close/>
                  <a:moveTo>
                    <a:pt x="186" y="188"/>
                  </a:moveTo>
                  <a:cubicBezTo>
                    <a:pt x="178" y="188"/>
                    <a:pt x="172" y="194"/>
                    <a:pt x="172" y="202"/>
                  </a:cubicBezTo>
                  <a:cubicBezTo>
                    <a:pt x="172" y="210"/>
                    <a:pt x="178" y="216"/>
                    <a:pt x="186" y="216"/>
                  </a:cubicBezTo>
                  <a:cubicBezTo>
                    <a:pt x="194" y="216"/>
                    <a:pt x="200" y="210"/>
                    <a:pt x="200" y="202"/>
                  </a:cubicBezTo>
                  <a:cubicBezTo>
                    <a:pt x="200" y="194"/>
                    <a:pt x="194" y="188"/>
                    <a:pt x="186" y="188"/>
                  </a:cubicBezTo>
                  <a:close/>
                  <a:moveTo>
                    <a:pt x="186" y="208"/>
                  </a:moveTo>
                  <a:cubicBezTo>
                    <a:pt x="183" y="208"/>
                    <a:pt x="180" y="205"/>
                    <a:pt x="180" y="202"/>
                  </a:cubicBezTo>
                  <a:cubicBezTo>
                    <a:pt x="180" y="199"/>
                    <a:pt x="183" y="196"/>
                    <a:pt x="186" y="196"/>
                  </a:cubicBezTo>
                  <a:cubicBezTo>
                    <a:pt x="189" y="196"/>
                    <a:pt x="192" y="199"/>
                    <a:pt x="192" y="202"/>
                  </a:cubicBezTo>
                  <a:cubicBezTo>
                    <a:pt x="192" y="205"/>
                    <a:pt x="189" y="208"/>
                    <a:pt x="186" y="208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/>
            <a:lstStyle/>
            <a:p>
              <a:endParaRPr lang="en-US" sz="1010"/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7" grpId="0"/>
      <p:bldP spid="3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649368" y="903758"/>
            <a:ext cx="2239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ea"/>
                <a:cs typeface="Lato Heavy" panose="020F0902020204030203" pitchFamily="34" charset="0"/>
              </a:rPr>
              <a:t>产品介绍文字</a:t>
            </a:r>
            <a:endParaRPr lang="zh-CN" altLang="en-US" sz="1800" dirty="0">
              <a:solidFill>
                <a:schemeClr val="bg1"/>
              </a:solidFill>
              <a:latin typeface="+mn-ea"/>
              <a:cs typeface="Lato Heavy" panose="020F09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49369" y="1505635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  <a:endParaRPr lang="id-ID" sz="900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72884" y="852241"/>
            <a:ext cx="45703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649368" y="1808232"/>
            <a:ext cx="252346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/>
                </a:solidFill>
                <a:latin typeface="Calibri" panose="020F0502020204030204"/>
                <a:cs typeface="Calibri" panose="020F0502020204030204"/>
              </a:rPr>
              <a:t>Ut wisi enim ad minim veniam, quis nostrud exerci tation ullamcorper suscipit lobortis nisl</a:t>
            </a:r>
            <a:endParaRPr lang="en-US" sz="900" dirty="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49368" y="3538037"/>
            <a:ext cx="1497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32466" y="2657985"/>
            <a:ext cx="701121" cy="701119"/>
            <a:chOff x="7643848" y="3544022"/>
            <a:chExt cx="935166" cy="935164"/>
          </a:xfrm>
        </p:grpSpPr>
        <p:sp>
          <p:nvSpPr>
            <p:cNvPr id="16" name="Oval 15"/>
            <p:cNvSpPr/>
            <p:nvPr/>
          </p:nvSpPr>
          <p:spPr>
            <a:xfrm>
              <a:off x="7643848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0"/>
            </a:p>
          </p:txBody>
        </p:sp>
        <p:sp>
          <p:nvSpPr>
            <p:cNvPr id="17" name="Freeform 31"/>
            <p:cNvSpPr>
              <a:spLocks noEditPoints="1"/>
            </p:cNvSpPr>
            <p:nvPr/>
          </p:nvSpPr>
          <p:spPr bwMode="auto">
            <a:xfrm flipH="1">
              <a:off x="7909198" y="3820862"/>
              <a:ext cx="379110" cy="381482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/>
            <a:lstStyle/>
            <a:p>
              <a:endParaRPr lang="en-US" sz="101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5649368" y="3768786"/>
            <a:ext cx="14973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 exerci tation ullamcorper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48570" y="3538037"/>
            <a:ext cx="1497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48570" y="3768786"/>
            <a:ext cx="14973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 exerci tation ullamcorper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331667" y="2657985"/>
            <a:ext cx="701121" cy="701119"/>
            <a:chOff x="9776887" y="3544022"/>
            <a:chExt cx="935166" cy="935164"/>
          </a:xfrm>
        </p:grpSpPr>
        <p:sp>
          <p:nvSpPr>
            <p:cNvPr id="20" name="Oval 19"/>
            <p:cNvSpPr/>
            <p:nvPr/>
          </p:nvSpPr>
          <p:spPr>
            <a:xfrm>
              <a:off x="9776887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0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10011435" y="3836353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/>
            <a:lstStyle/>
            <a:p>
              <a:endParaRPr lang="en-US" sz="101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433057" y="3966913"/>
            <a:ext cx="278466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270" indent="-128270">
              <a:lnSpc>
                <a:spcPct val="120000"/>
              </a:lnSpc>
              <a:buSzPct val="80000"/>
              <a:buFont typeface="Monotype Corsiva" panose="03010101010201010101" pitchFamily="66" charset="0"/>
              <a:buChar char="►"/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*</a:t>
            </a:r>
            <a:r>
              <a:rPr lang="id-ID" sz="900" b="1" i="1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 exerci</a:t>
            </a:r>
            <a:endParaRPr lang="en-US" sz="900" b="1" i="1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25" name="图片占位符 2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8" grpId="0"/>
      <p:bldP spid="19" grpId="0"/>
      <p:bldP spid="22" grpId="0"/>
      <p:bldP spid="2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05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>
                <a:solidFill>
                  <a:srgbClr val="063D54">
                    <a:lumMod val="75000"/>
                  </a:srgbClr>
                </a:solidFill>
              </a:rPr>
              <a:t>投资回报</a:t>
            </a:r>
            <a:endParaRPr lang="zh-CN" altLang="en-US" sz="3600" dirty="0">
              <a:solidFill>
                <a:srgbClr val="063D54">
                  <a:lumMod val="75000"/>
                </a:srgbClr>
              </a:solidFill>
            </a:endParaRPr>
          </a:p>
        </p:txBody>
      </p:sp>
      <p:cxnSp>
        <p:nvCxnSpPr>
          <p:cNvPr id="10" name="PA_直接连接符 9"/>
          <p:cNvCxnSpPr/>
          <p:nvPr>
            <p:custDataLst>
              <p:tags r:id="rId4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/>
          <p:cNvSpPr/>
          <p:nvPr>
            <p:custDataLst>
              <p:tags r:id="rId5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  <a:endParaRPr lang="en-US" altLang="zh-CN" dirty="0">
              <a:solidFill>
                <a:srgbClr val="FFFFFF">
                  <a:lumMod val="65000"/>
                </a:srgbClr>
              </a:solidFill>
              <a:latin typeface="Gungsuh" panose="02030600000101010101" pitchFamily="18" charset="-127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1"/>
          <p:cNvSpPr/>
          <p:nvPr/>
        </p:nvSpPr>
        <p:spPr bwMode="auto">
          <a:xfrm>
            <a:off x="3195638" y="159004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Freeform 22"/>
          <p:cNvSpPr/>
          <p:nvPr/>
        </p:nvSpPr>
        <p:spPr bwMode="auto">
          <a:xfrm>
            <a:off x="3195638" y="265842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Freeform 23"/>
          <p:cNvSpPr/>
          <p:nvPr/>
        </p:nvSpPr>
        <p:spPr bwMode="auto">
          <a:xfrm>
            <a:off x="4260850" y="159004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Freeform 24"/>
          <p:cNvSpPr/>
          <p:nvPr/>
        </p:nvSpPr>
        <p:spPr bwMode="auto">
          <a:xfrm>
            <a:off x="4260850" y="265842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>
            <a:off x="3473450" y="1823403"/>
            <a:ext cx="760413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3473450" y="3310890"/>
            <a:ext cx="0" cy="74930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4913313" y="4060190"/>
            <a:ext cx="720725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Line 33"/>
          <p:cNvSpPr>
            <a:spLocks noChangeShapeType="1"/>
          </p:cNvSpPr>
          <p:nvPr/>
        </p:nvSpPr>
        <p:spPr bwMode="auto">
          <a:xfrm flipV="1">
            <a:off x="5634038" y="1823403"/>
            <a:ext cx="0" cy="788987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86443" y="1591544"/>
            <a:ext cx="2371282" cy="1053465"/>
            <a:chOff x="1086443" y="1591544"/>
            <a:chExt cx="2371282" cy="1053465"/>
          </a:xfrm>
        </p:grpSpPr>
        <p:sp>
          <p:nvSpPr>
            <p:cNvPr id="45" name="矩形 4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86443" y="1860179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amet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,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consectetuer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adipiscing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elit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.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Aenean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commodo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ligula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eget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dolor. 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554913" y="1591544"/>
              <a:ext cx="9028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人才培养</a:t>
              </a:r>
              <a:endPara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cxnSp>
          <p:nvCxnSpPr>
            <p:cNvPr id="52" name="直接连接符 5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109825" y="1891164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Freeform 16"/>
          <p:cNvSpPr>
            <a:spLocks noEditPoints="1"/>
          </p:cNvSpPr>
          <p:nvPr/>
        </p:nvSpPr>
        <p:spPr bwMode="auto">
          <a:xfrm>
            <a:off x="4406970" y="1658438"/>
            <a:ext cx="336211" cy="277287"/>
          </a:xfrm>
          <a:custGeom>
            <a:avLst/>
            <a:gdLst>
              <a:gd name="T0" fmla="*/ 666 w 734"/>
              <a:gd name="T1" fmla="*/ 199 h 605"/>
              <a:gd name="T2" fmla="*/ 624 w 734"/>
              <a:gd name="T3" fmla="*/ 241 h 605"/>
              <a:gd name="T4" fmla="*/ 666 w 734"/>
              <a:gd name="T5" fmla="*/ 282 h 605"/>
              <a:gd name="T6" fmla="*/ 707 w 734"/>
              <a:gd name="T7" fmla="*/ 241 h 605"/>
              <a:gd name="T8" fmla="*/ 666 w 734"/>
              <a:gd name="T9" fmla="*/ 199 h 605"/>
              <a:gd name="T10" fmla="*/ 69 w 734"/>
              <a:gd name="T11" fmla="*/ 199 h 605"/>
              <a:gd name="T12" fmla="*/ 27 w 734"/>
              <a:gd name="T13" fmla="*/ 241 h 605"/>
              <a:gd name="T14" fmla="*/ 69 w 734"/>
              <a:gd name="T15" fmla="*/ 282 h 605"/>
              <a:gd name="T16" fmla="*/ 110 w 734"/>
              <a:gd name="T17" fmla="*/ 241 h 605"/>
              <a:gd name="T18" fmla="*/ 69 w 734"/>
              <a:gd name="T19" fmla="*/ 199 h 605"/>
              <a:gd name="T20" fmla="*/ 542 w 734"/>
              <a:gd name="T21" fmla="*/ 124 h 605"/>
              <a:gd name="T22" fmla="*/ 480 w 734"/>
              <a:gd name="T23" fmla="*/ 186 h 605"/>
              <a:gd name="T24" fmla="*/ 542 w 734"/>
              <a:gd name="T25" fmla="*/ 247 h 605"/>
              <a:gd name="T26" fmla="*/ 604 w 734"/>
              <a:gd name="T27" fmla="*/ 186 h 605"/>
              <a:gd name="T28" fmla="*/ 542 w 734"/>
              <a:gd name="T29" fmla="*/ 124 h 605"/>
              <a:gd name="T30" fmla="*/ 734 w 734"/>
              <a:gd name="T31" fmla="*/ 500 h 605"/>
              <a:gd name="T32" fmla="*/ 663 w 734"/>
              <a:gd name="T33" fmla="*/ 500 h 605"/>
              <a:gd name="T34" fmla="*/ 663 w 734"/>
              <a:gd name="T35" fmla="*/ 370 h 605"/>
              <a:gd name="T36" fmla="*/ 646 w 734"/>
              <a:gd name="T37" fmla="*/ 309 h 605"/>
              <a:gd name="T38" fmla="*/ 666 w 734"/>
              <a:gd name="T39" fmla="*/ 306 h 605"/>
              <a:gd name="T40" fmla="*/ 734 w 734"/>
              <a:gd name="T41" fmla="*/ 374 h 605"/>
              <a:gd name="T42" fmla="*/ 734 w 734"/>
              <a:gd name="T43" fmla="*/ 500 h 605"/>
              <a:gd name="T44" fmla="*/ 192 w 734"/>
              <a:gd name="T45" fmla="*/ 124 h 605"/>
              <a:gd name="T46" fmla="*/ 130 w 734"/>
              <a:gd name="T47" fmla="*/ 186 h 605"/>
              <a:gd name="T48" fmla="*/ 192 w 734"/>
              <a:gd name="T49" fmla="*/ 247 h 605"/>
              <a:gd name="T50" fmla="*/ 254 w 734"/>
              <a:gd name="T51" fmla="*/ 186 h 605"/>
              <a:gd name="T52" fmla="*/ 192 w 734"/>
              <a:gd name="T53" fmla="*/ 124 h 605"/>
              <a:gd name="T54" fmla="*/ 69 w 734"/>
              <a:gd name="T55" fmla="*/ 306 h 605"/>
              <a:gd name="T56" fmla="*/ 88 w 734"/>
              <a:gd name="T57" fmla="*/ 309 h 605"/>
              <a:gd name="T58" fmla="*/ 71 w 734"/>
              <a:gd name="T59" fmla="*/ 370 h 605"/>
              <a:gd name="T60" fmla="*/ 71 w 734"/>
              <a:gd name="T61" fmla="*/ 500 h 605"/>
              <a:gd name="T62" fmla="*/ 0 w 734"/>
              <a:gd name="T63" fmla="*/ 500 h 605"/>
              <a:gd name="T64" fmla="*/ 0 w 734"/>
              <a:gd name="T65" fmla="*/ 374 h 605"/>
              <a:gd name="T66" fmla="*/ 69 w 734"/>
              <a:gd name="T67" fmla="*/ 306 h 605"/>
              <a:gd name="T68" fmla="*/ 367 w 734"/>
              <a:gd name="T69" fmla="*/ 0 h 605"/>
              <a:gd name="T70" fmla="*/ 276 w 734"/>
              <a:gd name="T71" fmla="*/ 92 h 605"/>
              <a:gd name="T72" fmla="*/ 367 w 734"/>
              <a:gd name="T73" fmla="*/ 183 h 605"/>
              <a:gd name="T74" fmla="*/ 458 w 734"/>
              <a:gd name="T75" fmla="*/ 92 h 605"/>
              <a:gd name="T76" fmla="*/ 367 w 734"/>
              <a:gd name="T77" fmla="*/ 0 h 605"/>
              <a:gd name="T78" fmla="*/ 641 w 734"/>
              <a:gd name="T79" fmla="*/ 548 h 605"/>
              <a:gd name="T80" fmla="*/ 533 w 734"/>
              <a:gd name="T81" fmla="*/ 548 h 605"/>
              <a:gd name="T82" fmla="*/ 533 w 734"/>
              <a:gd name="T83" fmla="*/ 351 h 605"/>
              <a:gd name="T84" fmla="*/ 514 w 734"/>
              <a:gd name="T85" fmla="*/ 276 h 605"/>
              <a:gd name="T86" fmla="*/ 542 w 734"/>
              <a:gd name="T87" fmla="*/ 271 h 605"/>
              <a:gd name="T88" fmla="*/ 641 w 734"/>
              <a:gd name="T89" fmla="*/ 370 h 605"/>
              <a:gd name="T90" fmla="*/ 641 w 734"/>
              <a:gd name="T91" fmla="*/ 548 h 605"/>
              <a:gd name="T92" fmla="*/ 201 w 734"/>
              <a:gd name="T93" fmla="*/ 351 h 605"/>
              <a:gd name="T94" fmla="*/ 201 w 734"/>
              <a:gd name="T95" fmla="*/ 548 h 605"/>
              <a:gd name="T96" fmla="*/ 93 w 734"/>
              <a:gd name="T97" fmla="*/ 548 h 605"/>
              <a:gd name="T98" fmla="*/ 93 w 734"/>
              <a:gd name="T99" fmla="*/ 370 h 605"/>
              <a:gd name="T100" fmla="*/ 192 w 734"/>
              <a:gd name="T101" fmla="*/ 271 h 605"/>
              <a:gd name="T102" fmla="*/ 220 w 734"/>
              <a:gd name="T103" fmla="*/ 276 h 605"/>
              <a:gd name="T104" fmla="*/ 201 w 734"/>
              <a:gd name="T105" fmla="*/ 351 h 605"/>
              <a:gd name="T106" fmla="*/ 224 w 734"/>
              <a:gd name="T107" fmla="*/ 605 h 605"/>
              <a:gd name="T108" fmla="*/ 510 w 734"/>
              <a:gd name="T109" fmla="*/ 605 h 605"/>
              <a:gd name="T110" fmla="*/ 510 w 734"/>
              <a:gd name="T111" fmla="*/ 351 h 605"/>
              <a:gd name="T112" fmla="*/ 367 w 734"/>
              <a:gd name="T113" fmla="*/ 207 h 605"/>
              <a:gd name="T114" fmla="*/ 224 w 734"/>
              <a:gd name="T115" fmla="*/ 351 h 605"/>
              <a:gd name="T116" fmla="*/ 224 w 734"/>
              <a:gd name="T11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4" h="605">
                <a:moveTo>
                  <a:pt x="666" y="199"/>
                </a:moveTo>
                <a:cubicBezTo>
                  <a:pt x="643" y="199"/>
                  <a:pt x="624" y="218"/>
                  <a:pt x="624" y="241"/>
                </a:cubicBezTo>
                <a:cubicBezTo>
                  <a:pt x="624" y="264"/>
                  <a:pt x="643" y="282"/>
                  <a:pt x="666" y="282"/>
                </a:cubicBezTo>
                <a:cubicBezTo>
                  <a:pt x="688" y="282"/>
                  <a:pt x="707" y="264"/>
                  <a:pt x="707" y="241"/>
                </a:cubicBezTo>
                <a:cubicBezTo>
                  <a:pt x="707" y="218"/>
                  <a:pt x="688" y="199"/>
                  <a:pt x="666" y="199"/>
                </a:cubicBezTo>
                <a:close/>
                <a:moveTo>
                  <a:pt x="69" y="199"/>
                </a:moveTo>
                <a:cubicBezTo>
                  <a:pt x="46" y="199"/>
                  <a:pt x="27" y="218"/>
                  <a:pt x="27" y="241"/>
                </a:cubicBezTo>
                <a:cubicBezTo>
                  <a:pt x="27" y="264"/>
                  <a:pt x="46" y="282"/>
                  <a:pt x="69" y="282"/>
                </a:cubicBezTo>
                <a:cubicBezTo>
                  <a:pt x="92" y="282"/>
                  <a:pt x="110" y="264"/>
                  <a:pt x="110" y="241"/>
                </a:cubicBezTo>
                <a:cubicBezTo>
                  <a:pt x="110" y="218"/>
                  <a:pt x="92" y="199"/>
                  <a:pt x="69" y="199"/>
                </a:cubicBezTo>
                <a:close/>
                <a:moveTo>
                  <a:pt x="542" y="124"/>
                </a:moveTo>
                <a:cubicBezTo>
                  <a:pt x="508" y="124"/>
                  <a:pt x="480" y="152"/>
                  <a:pt x="480" y="186"/>
                </a:cubicBezTo>
                <a:cubicBezTo>
                  <a:pt x="480" y="220"/>
                  <a:pt x="508" y="247"/>
                  <a:pt x="542" y="247"/>
                </a:cubicBezTo>
                <a:cubicBezTo>
                  <a:pt x="576" y="247"/>
                  <a:pt x="604" y="220"/>
                  <a:pt x="604" y="186"/>
                </a:cubicBezTo>
                <a:cubicBezTo>
                  <a:pt x="604" y="152"/>
                  <a:pt x="576" y="124"/>
                  <a:pt x="542" y="124"/>
                </a:cubicBezTo>
                <a:close/>
                <a:moveTo>
                  <a:pt x="734" y="500"/>
                </a:moveTo>
                <a:cubicBezTo>
                  <a:pt x="663" y="500"/>
                  <a:pt x="663" y="500"/>
                  <a:pt x="663" y="500"/>
                </a:cubicBezTo>
                <a:cubicBezTo>
                  <a:pt x="663" y="370"/>
                  <a:pt x="663" y="370"/>
                  <a:pt x="663" y="370"/>
                </a:cubicBezTo>
                <a:cubicBezTo>
                  <a:pt x="663" y="348"/>
                  <a:pt x="657" y="327"/>
                  <a:pt x="646" y="309"/>
                </a:cubicBezTo>
                <a:cubicBezTo>
                  <a:pt x="653" y="307"/>
                  <a:pt x="659" y="306"/>
                  <a:pt x="666" y="306"/>
                </a:cubicBezTo>
                <a:cubicBezTo>
                  <a:pt x="703" y="306"/>
                  <a:pt x="734" y="337"/>
                  <a:pt x="734" y="374"/>
                </a:cubicBezTo>
                <a:lnTo>
                  <a:pt x="734" y="500"/>
                </a:lnTo>
                <a:close/>
                <a:moveTo>
                  <a:pt x="192" y="124"/>
                </a:moveTo>
                <a:cubicBezTo>
                  <a:pt x="158" y="124"/>
                  <a:pt x="130" y="152"/>
                  <a:pt x="130" y="186"/>
                </a:cubicBezTo>
                <a:cubicBezTo>
                  <a:pt x="130" y="220"/>
                  <a:pt x="158" y="247"/>
                  <a:pt x="192" y="247"/>
                </a:cubicBezTo>
                <a:cubicBezTo>
                  <a:pt x="226" y="247"/>
                  <a:pt x="254" y="220"/>
                  <a:pt x="254" y="186"/>
                </a:cubicBezTo>
                <a:cubicBezTo>
                  <a:pt x="254" y="152"/>
                  <a:pt x="226" y="124"/>
                  <a:pt x="192" y="124"/>
                </a:cubicBezTo>
                <a:close/>
                <a:moveTo>
                  <a:pt x="69" y="306"/>
                </a:moveTo>
                <a:cubicBezTo>
                  <a:pt x="75" y="306"/>
                  <a:pt x="82" y="307"/>
                  <a:pt x="88" y="309"/>
                </a:cubicBezTo>
                <a:cubicBezTo>
                  <a:pt x="77" y="327"/>
                  <a:pt x="71" y="348"/>
                  <a:pt x="71" y="370"/>
                </a:cubicBezTo>
                <a:cubicBezTo>
                  <a:pt x="71" y="500"/>
                  <a:pt x="71" y="500"/>
                  <a:pt x="71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374"/>
                  <a:pt x="0" y="374"/>
                  <a:pt x="0" y="374"/>
                </a:cubicBezTo>
                <a:cubicBezTo>
                  <a:pt x="0" y="337"/>
                  <a:pt x="31" y="306"/>
                  <a:pt x="69" y="306"/>
                </a:cubicBezTo>
                <a:close/>
                <a:moveTo>
                  <a:pt x="367" y="0"/>
                </a:moveTo>
                <a:cubicBezTo>
                  <a:pt x="317" y="0"/>
                  <a:pt x="276" y="41"/>
                  <a:pt x="276" y="92"/>
                </a:cubicBezTo>
                <a:cubicBezTo>
                  <a:pt x="276" y="142"/>
                  <a:pt x="317" y="183"/>
                  <a:pt x="367" y="183"/>
                </a:cubicBezTo>
                <a:cubicBezTo>
                  <a:pt x="417" y="183"/>
                  <a:pt x="458" y="142"/>
                  <a:pt x="458" y="92"/>
                </a:cubicBezTo>
                <a:cubicBezTo>
                  <a:pt x="458" y="41"/>
                  <a:pt x="417" y="0"/>
                  <a:pt x="367" y="0"/>
                </a:cubicBezTo>
                <a:close/>
                <a:moveTo>
                  <a:pt x="641" y="548"/>
                </a:moveTo>
                <a:cubicBezTo>
                  <a:pt x="533" y="548"/>
                  <a:pt x="533" y="548"/>
                  <a:pt x="533" y="548"/>
                </a:cubicBezTo>
                <a:cubicBezTo>
                  <a:pt x="533" y="351"/>
                  <a:pt x="533" y="351"/>
                  <a:pt x="533" y="351"/>
                </a:cubicBezTo>
                <a:cubicBezTo>
                  <a:pt x="533" y="324"/>
                  <a:pt x="526" y="298"/>
                  <a:pt x="514" y="276"/>
                </a:cubicBezTo>
                <a:cubicBezTo>
                  <a:pt x="523" y="273"/>
                  <a:pt x="532" y="271"/>
                  <a:pt x="542" y="271"/>
                </a:cubicBezTo>
                <a:cubicBezTo>
                  <a:pt x="596" y="271"/>
                  <a:pt x="641" y="315"/>
                  <a:pt x="641" y="370"/>
                </a:cubicBezTo>
                <a:lnTo>
                  <a:pt x="641" y="548"/>
                </a:lnTo>
                <a:close/>
                <a:moveTo>
                  <a:pt x="201" y="351"/>
                </a:moveTo>
                <a:cubicBezTo>
                  <a:pt x="201" y="548"/>
                  <a:pt x="201" y="548"/>
                  <a:pt x="201" y="548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370"/>
                  <a:pt x="93" y="370"/>
                  <a:pt x="93" y="370"/>
                </a:cubicBezTo>
                <a:cubicBezTo>
                  <a:pt x="93" y="316"/>
                  <a:pt x="138" y="271"/>
                  <a:pt x="192" y="271"/>
                </a:cubicBezTo>
                <a:cubicBezTo>
                  <a:pt x="202" y="271"/>
                  <a:pt x="211" y="273"/>
                  <a:pt x="220" y="276"/>
                </a:cubicBezTo>
                <a:cubicBezTo>
                  <a:pt x="208" y="298"/>
                  <a:pt x="201" y="324"/>
                  <a:pt x="201" y="351"/>
                </a:cubicBezTo>
                <a:close/>
                <a:moveTo>
                  <a:pt x="224" y="605"/>
                </a:moveTo>
                <a:cubicBezTo>
                  <a:pt x="510" y="605"/>
                  <a:pt x="510" y="605"/>
                  <a:pt x="510" y="605"/>
                </a:cubicBezTo>
                <a:cubicBezTo>
                  <a:pt x="510" y="351"/>
                  <a:pt x="510" y="351"/>
                  <a:pt x="510" y="351"/>
                </a:cubicBezTo>
                <a:cubicBezTo>
                  <a:pt x="510" y="272"/>
                  <a:pt x="446" y="207"/>
                  <a:pt x="367" y="207"/>
                </a:cubicBezTo>
                <a:cubicBezTo>
                  <a:pt x="288" y="207"/>
                  <a:pt x="224" y="272"/>
                  <a:pt x="224" y="351"/>
                </a:cubicBezTo>
                <a:lnTo>
                  <a:pt x="224" y="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70251" y="1542528"/>
            <a:ext cx="2371282" cy="1103957"/>
            <a:chOff x="5770251" y="1542528"/>
            <a:chExt cx="2371282" cy="1103957"/>
          </a:xfrm>
        </p:grpSpPr>
        <p:sp>
          <p:nvSpPr>
            <p:cNvPr id="73" name="矩形 72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70251" y="1861655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amet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,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consectetuer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adipiscing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elit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.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Aenean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commodo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ligula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eget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dolor. 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4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70251" y="1542528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物资购买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cxnSp>
          <p:nvCxnSpPr>
            <p:cNvPr id="75" name="直接连接符 7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1814" y="1873134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5496781" y="2850824"/>
            <a:ext cx="338961" cy="289400"/>
            <a:chOff x="4260851" y="754063"/>
            <a:chExt cx="608013" cy="519113"/>
          </a:xfrm>
          <a:solidFill>
            <a:schemeClr val="bg1"/>
          </a:solidFill>
        </p:grpSpPr>
        <p:sp>
          <p:nvSpPr>
            <p:cNvPr id="77" name="Oval 68"/>
            <p:cNvSpPr>
              <a:spLocks noChangeArrowheads="1"/>
            </p:cNvSpPr>
            <p:nvPr/>
          </p:nvSpPr>
          <p:spPr bwMode="auto">
            <a:xfrm>
              <a:off x="444500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Oval 69"/>
            <p:cNvSpPr>
              <a:spLocks noChangeArrowheads="1"/>
            </p:cNvSpPr>
            <p:nvPr/>
          </p:nvSpPr>
          <p:spPr bwMode="auto">
            <a:xfrm>
              <a:off x="465455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4260851" y="754063"/>
              <a:ext cx="608013" cy="406400"/>
            </a:xfrm>
            <a:custGeom>
              <a:avLst/>
              <a:gdLst>
                <a:gd name="T0" fmla="*/ 673 w 725"/>
                <a:gd name="T1" fmla="*/ 191 h 486"/>
                <a:gd name="T2" fmla="*/ 320 w 725"/>
                <a:gd name="T3" fmla="*/ 191 h 486"/>
                <a:gd name="T4" fmla="*/ 299 w 725"/>
                <a:gd name="T5" fmla="*/ 219 h 486"/>
                <a:gd name="T6" fmla="*/ 320 w 725"/>
                <a:gd name="T7" fmla="*/ 248 h 486"/>
                <a:gd name="T8" fmla="*/ 636 w 725"/>
                <a:gd name="T9" fmla="*/ 248 h 486"/>
                <a:gd name="T10" fmla="*/ 618 w 725"/>
                <a:gd name="T11" fmla="*/ 309 h 486"/>
                <a:gd name="T12" fmla="*/ 307 w 725"/>
                <a:gd name="T13" fmla="*/ 309 h 486"/>
                <a:gd name="T14" fmla="*/ 288 w 725"/>
                <a:gd name="T15" fmla="*/ 334 h 486"/>
                <a:gd name="T16" fmla="*/ 307 w 725"/>
                <a:gd name="T17" fmla="*/ 362 h 486"/>
                <a:gd name="T18" fmla="*/ 602 w 725"/>
                <a:gd name="T19" fmla="*/ 362 h 486"/>
                <a:gd name="T20" fmla="*/ 603 w 725"/>
                <a:gd name="T21" fmla="*/ 362 h 486"/>
                <a:gd name="T22" fmla="*/ 586 w 725"/>
                <a:gd name="T23" fmla="*/ 418 h 486"/>
                <a:gd name="T24" fmla="*/ 265 w 725"/>
                <a:gd name="T25" fmla="*/ 418 h 486"/>
                <a:gd name="T26" fmla="*/ 244 w 725"/>
                <a:gd name="T27" fmla="*/ 248 h 486"/>
                <a:gd name="T28" fmla="*/ 237 w 725"/>
                <a:gd name="T29" fmla="*/ 191 h 486"/>
                <a:gd name="T30" fmla="*/ 227 w 725"/>
                <a:gd name="T31" fmla="*/ 116 h 486"/>
                <a:gd name="T32" fmla="*/ 51 w 725"/>
                <a:gd name="T33" fmla="*/ 12 h 486"/>
                <a:gd name="T34" fmla="*/ 51 w 725"/>
                <a:gd name="T35" fmla="*/ 77 h 486"/>
                <a:gd name="T36" fmla="*/ 144 w 725"/>
                <a:gd name="T37" fmla="*/ 121 h 486"/>
                <a:gd name="T38" fmla="*/ 167 w 725"/>
                <a:gd name="T39" fmla="*/ 150 h 486"/>
                <a:gd name="T40" fmla="*/ 207 w 725"/>
                <a:gd name="T41" fmla="*/ 447 h 486"/>
                <a:gd name="T42" fmla="*/ 244 w 725"/>
                <a:gd name="T43" fmla="*/ 486 h 486"/>
                <a:gd name="T44" fmla="*/ 598 w 725"/>
                <a:gd name="T45" fmla="*/ 486 h 486"/>
                <a:gd name="T46" fmla="*/ 634 w 725"/>
                <a:gd name="T47" fmla="*/ 455 h 486"/>
                <a:gd name="T48" fmla="*/ 704 w 725"/>
                <a:gd name="T49" fmla="*/ 246 h 486"/>
                <a:gd name="T50" fmla="*/ 673 w 725"/>
                <a:gd name="T51" fmla="*/ 19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5" h="486">
                  <a:moveTo>
                    <a:pt x="673" y="191"/>
                  </a:moveTo>
                  <a:cubicBezTo>
                    <a:pt x="600" y="191"/>
                    <a:pt x="320" y="191"/>
                    <a:pt x="320" y="191"/>
                  </a:cubicBezTo>
                  <a:cubicBezTo>
                    <a:pt x="320" y="191"/>
                    <a:pt x="299" y="196"/>
                    <a:pt x="299" y="219"/>
                  </a:cubicBezTo>
                  <a:cubicBezTo>
                    <a:pt x="299" y="242"/>
                    <a:pt x="320" y="248"/>
                    <a:pt x="320" y="248"/>
                  </a:cubicBezTo>
                  <a:cubicBezTo>
                    <a:pt x="636" y="248"/>
                    <a:pt x="636" y="248"/>
                    <a:pt x="636" y="248"/>
                  </a:cubicBezTo>
                  <a:cubicBezTo>
                    <a:pt x="618" y="309"/>
                    <a:pt x="618" y="309"/>
                    <a:pt x="618" y="309"/>
                  </a:cubicBezTo>
                  <a:cubicBezTo>
                    <a:pt x="532" y="309"/>
                    <a:pt x="307" y="309"/>
                    <a:pt x="307" y="309"/>
                  </a:cubicBezTo>
                  <a:cubicBezTo>
                    <a:pt x="307" y="309"/>
                    <a:pt x="288" y="313"/>
                    <a:pt x="288" y="334"/>
                  </a:cubicBezTo>
                  <a:cubicBezTo>
                    <a:pt x="288" y="356"/>
                    <a:pt x="307" y="362"/>
                    <a:pt x="307" y="362"/>
                  </a:cubicBezTo>
                  <a:cubicBezTo>
                    <a:pt x="602" y="362"/>
                    <a:pt x="602" y="362"/>
                    <a:pt x="602" y="362"/>
                  </a:cubicBezTo>
                  <a:cubicBezTo>
                    <a:pt x="603" y="362"/>
                    <a:pt x="603" y="362"/>
                    <a:pt x="603" y="362"/>
                  </a:cubicBezTo>
                  <a:cubicBezTo>
                    <a:pt x="586" y="418"/>
                    <a:pt x="586" y="418"/>
                    <a:pt x="586" y="418"/>
                  </a:cubicBezTo>
                  <a:cubicBezTo>
                    <a:pt x="265" y="418"/>
                    <a:pt x="265" y="418"/>
                    <a:pt x="265" y="41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0" y="138"/>
                    <a:pt x="227" y="116"/>
                  </a:cubicBezTo>
                  <a:cubicBezTo>
                    <a:pt x="223" y="95"/>
                    <a:pt x="169" y="67"/>
                    <a:pt x="51" y="12"/>
                  </a:cubicBezTo>
                  <a:cubicBezTo>
                    <a:pt x="23" y="0"/>
                    <a:pt x="0" y="51"/>
                    <a:pt x="51" y="77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1"/>
                    <a:pt x="165" y="133"/>
                    <a:pt x="167" y="150"/>
                  </a:cubicBezTo>
                  <a:cubicBezTo>
                    <a:pt x="169" y="167"/>
                    <a:pt x="207" y="447"/>
                    <a:pt x="207" y="447"/>
                  </a:cubicBezTo>
                  <a:cubicBezTo>
                    <a:pt x="207" y="447"/>
                    <a:pt x="208" y="486"/>
                    <a:pt x="244" y="486"/>
                  </a:cubicBezTo>
                  <a:cubicBezTo>
                    <a:pt x="279" y="486"/>
                    <a:pt x="569" y="486"/>
                    <a:pt x="598" y="486"/>
                  </a:cubicBezTo>
                  <a:cubicBezTo>
                    <a:pt x="628" y="486"/>
                    <a:pt x="634" y="455"/>
                    <a:pt x="634" y="455"/>
                  </a:cubicBezTo>
                  <a:cubicBezTo>
                    <a:pt x="704" y="246"/>
                    <a:pt x="704" y="246"/>
                    <a:pt x="704" y="246"/>
                  </a:cubicBezTo>
                  <a:cubicBezTo>
                    <a:pt x="704" y="246"/>
                    <a:pt x="725" y="191"/>
                    <a:pt x="673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48516" y="3480033"/>
            <a:ext cx="2371282" cy="1053465"/>
            <a:chOff x="1048516" y="3480033"/>
            <a:chExt cx="2371282" cy="1053465"/>
          </a:xfrm>
        </p:grpSpPr>
        <p:sp>
          <p:nvSpPr>
            <p:cNvPr id="80" name="矩形 79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48516" y="3748668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amet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,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consectetuer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adipiscing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elit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.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Aenean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commodo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ligula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eget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dolor. 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516986" y="3480033"/>
              <a:ext cx="9028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品牌推广</a:t>
              </a:r>
              <a:endPara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cxnSp>
          <p:nvCxnSpPr>
            <p:cNvPr id="82" name="直接连接符 8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071898" y="3779653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AutoShape 59"/>
          <p:cNvSpPr/>
          <p:nvPr/>
        </p:nvSpPr>
        <p:spPr bwMode="auto">
          <a:xfrm>
            <a:off x="3283146" y="2833553"/>
            <a:ext cx="273304" cy="2721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69377" y="3488189"/>
            <a:ext cx="2371282" cy="1076294"/>
            <a:chOff x="5769377" y="3488189"/>
            <a:chExt cx="2371282" cy="1076294"/>
          </a:xfrm>
        </p:grpSpPr>
        <p:sp>
          <p:nvSpPr>
            <p:cNvPr id="84" name="矩形 8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69377" y="3779653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amet, consectetuer adipiscing elit. Aenean commodo ligula eget dolor. 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5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69377" y="3488189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技术支持</a:t>
              </a:r>
              <a:endPara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cxnSp>
          <p:nvCxnSpPr>
            <p:cNvPr id="86" name="直接连接符 8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0940" y="3787809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95"/>
          <p:cNvSpPr>
            <a:spLocks noEditPoints="1"/>
          </p:cNvSpPr>
          <p:nvPr/>
        </p:nvSpPr>
        <p:spPr bwMode="auto">
          <a:xfrm>
            <a:off x="4416301" y="3873287"/>
            <a:ext cx="358784" cy="317219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8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投资需求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9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4" grpId="0" animBg="1"/>
      <p:bldP spid="58" grpId="0" animBg="1"/>
      <p:bldP spid="83" grpId="0" animBg="1"/>
      <p:bldP spid="8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/>
        </p:nvGraphicFramePr>
        <p:xfrm>
          <a:off x="-116314" y="1344913"/>
          <a:ext cx="4811913" cy="320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691891" y="1809289"/>
            <a:ext cx="1934312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 charset="0"/>
              </a:rPr>
              <a:t>20</a:t>
            </a:r>
            <a:r>
              <a:rPr lang="en-US" altLang="zh-CN" sz="28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 charset="0"/>
              </a:rPr>
              <a:t>%</a:t>
            </a:r>
            <a:endParaRPr lang="en-US" altLang="zh-CN" sz="1100" b="1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2" name="矩形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5137775" y="2163232"/>
            <a:ext cx="400622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44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sym typeface="Calibri" panose="020F0502020204030204" charset="0"/>
              </a:rPr>
              <a:t>INVESTMENT</a:t>
            </a:r>
            <a:endParaRPr lang="en-US" altLang="zh-CN" sz="4400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sym typeface="Calibri" panose="020F0502020204030204" charset="0"/>
            </a:endParaRPr>
          </a:p>
          <a:p>
            <a:pPr algn="r"/>
            <a:r>
              <a:rPr lang="en-US" altLang="zh-CN" sz="44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sym typeface="Calibri" panose="020F0502020204030204" charset="0"/>
              </a:rPr>
              <a:t>RETURN</a:t>
            </a:r>
            <a:endParaRPr lang="en-US" altLang="zh-CN" sz="4400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sym typeface="Calibri" panose="020F0502020204030204" charset="0"/>
            </a:endParaRP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4173169" y="2982081"/>
            <a:ext cx="4415047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Aenean massa. Cum sociis natoque penatibus et magnis dis parturient montes</a:t>
            </a:r>
            <a:endParaRPr lang="zh-CN" altLang="en-US"/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4092092" y="2487461"/>
            <a:ext cx="3853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63D54"/>
                </a:solidFill>
                <a:latin typeface="+mj-ea"/>
                <a:ea typeface="+mj-ea"/>
              </a:rPr>
              <a:t>融资</a:t>
            </a:r>
            <a:r>
              <a:rPr lang="en-US" altLang="zh-CN" sz="2400" dirty="0">
                <a:solidFill>
                  <a:srgbClr val="063D54"/>
                </a:solidFill>
                <a:latin typeface="+mj-ea"/>
                <a:ea typeface="+mj-ea"/>
              </a:rPr>
              <a:t>1000W </a:t>
            </a:r>
            <a:r>
              <a:rPr lang="zh-CN" altLang="en-US" sz="2400" dirty="0">
                <a:solidFill>
                  <a:srgbClr val="063D54"/>
                </a:solidFill>
                <a:latin typeface="+mj-ea"/>
                <a:ea typeface="+mj-ea"/>
              </a:rPr>
              <a:t>出让</a:t>
            </a:r>
            <a:r>
              <a:rPr lang="en-US" altLang="zh-CN" sz="2400" dirty="0">
                <a:solidFill>
                  <a:srgbClr val="063D54"/>
                </a:solidFill>
                <a:latin typeface="+mj-ea"/>
                <a:ea typeface="+mj-ea"/>
              </a:rPr>
              <a:t>20%</a:t>
            </a:r>
            <a:r>
              <a:rPr lang="zh-CN" altLang="en-US" sz="2400" dirty="0">
                <a:solidFill>
                  <a:srgbClr val="063D54"/>
                </a:solidFill>
                <a:latin typeface="+mj-ea"/>
                <a:ea typeface="+mj-ea"/>
              </a:rPr>
              <a:t>股份</a:t>
            </a:r>
            <a:endParaRPr lang="zh-CN" altLang="en-US" sz="2400" dirty="0">
              <a:solidFill>
                <a:srgbClr val="063D54"/>
              </a:solidFill>
              <a:latin typeface="+mj-ea"/>
              <a:ea typeface="+mj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261874" y="2978840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8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9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2" grpId="0"/>
      <p:bldP spid="14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733722" y="1524000"/>
            <a:ext cx="3159307" cy="2858486"/>
            <a:chOff x="2187185" y="1239746"/>
            <a:chExt cx="3914900" cy="3542133"/>
          </a:xfrm>
        </p:grpSpPr>
        <p:grpSp>
          <p:nvGrpSpPr>
            <p:cNvPr id="17" name="原创设计师QQ598969553      _4"/>
            <p:cNvGrpSpPr/>
            <p:nvPr/>
          </p:nvGrpSpPr>
          <p:grpSpPr>
            <a:xfrm>
              <a:off x="2187185" y="1723730"/>
              <a:ext cx="3475701" cy="3058149"/>
              <a:chOff x="2187184" y="1723730"/>
              <a:chExt cx="3475701" cy="3058149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grpSp>
            <p:nvGrpSpPr>
              <p:cNvPr id="19" name="Group 9"/>
              <p:cNvGrpSpPr/>
              <p:nvPr/>
            </p:nvGrpSpPr>
            <p:grpSpPr>
              <a:xfrm rot="213443">
                <a:off x="2187184" y="3362127"/>
                <a:ext cx="1677010" cy="1419752"/>
                <a:chOff x="2955668" y="2969079"/>
                <a:chExt cx="1677010" cy="1419752"/>
              </a:xfrm>
            </p:grpSpPr>
            <p:sp>
              <p:nvSpPr>
                <p:cNvPr id="23" name="Freeform 3"/>
                <p:cNvSpPr/>
                <p:nvPr/>
              </p:nvSpPr>
              <p:spPr bwMode="auto">
                <a:xfrm>
                  <a:off x="3195729" y="2969079"/>
                  <a:ext cx="1436949" cy="1419752"/>
                </a:xfrm>
                <a:custGeom>
                  <a:avLst/>
                  <a:gdLst/>
                  <a:ahLst/>
                  <a:cxnLst>
                    <a:cxn ang="0">
                      <a:pos x="32" y="500"/>
                    </a:cxn>
                    <a:cxn ang="0">
                      <a:pos x="14" y="489"/>
                    </a:cxn>
                    <a:cxn ang="0">
                      <a:pos x="15" y="436"/>
                    </a:cxn>
                    <a:cxn ang="0">
                      <a:pos x="441" y="15"/>
                    </a:cxn>
                    <a:cxn ang="0">
                      <a:pos x="495" y="15"/>
                    </a:cxn>
                    <a:cxn ang="0">
                      <a:pos x="494" y="69"/>
                    </a:cxn>
                    <a:cxn ang="0">
                      <a:pos x="68" y="490"/>
                    </a:cxn>
                    <a:cxn ang="0">
                      <a:pos x="32" y="500"/>
                    </a:cxn>
                  </a:cxnLst>
                  <a:rect l="0" t="0" r="r" b="b"/>
                  <a:pathLst>
                    <a:path w="509" h="503">
                      <a:moveTo>
                        <a:pt x="32" y="500"/>
                      </a:moveTo>
                      <a:cubicBezTo>
                        <a:pt x="26" y="498"/>
                        <a:pt x="19" y="495"/>
                        <a:pt x="14" y="489"/>
                      </a:cubicBezTo>
                      <a:cubicBezTo>
                        <a:pt x="0" y="475"/>
                        <a:pt x="0" y="450"/>
                        <a:pt x="15" y="436"/>
                      </a:cubicBezTo>
                      <a:cubicBezTo>
                        <a:pt x="441" y="15"/>
                        <a:pt x="441" y="15"/>
                        <a:pt x="441" y="15"/>
                      </a:cubicBezTo>
                      <a:cubicBezTo>
                        <a:pt x="456" y="0"/>
                        <a:pt x="480" y="0"/>
                        <a:pt x="495" y="15"/>
                      </a:cubicBezTo>
                      <a:cubicBezTo>
                        <a:pt x="509" y="30"/>
                        <a:pt x="509" y="54"/>
                        <a:pt x="494" y="69"/>
                      </a:cubicBezTo>
                      <a:cubicBezTo>
                        <a:pt x="68" y="490"/>
                        <a:pt x="68" y="490"/>
                        <a:pt x="68" y="490"/>
                      </a:cubicBezTo>
                      <a:cubicBezTo>
                        <a:pt x="58" y="499"/>
                        <a:pt x="44" y="503"/>
                        <a:pt x="32" y="50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1031875">
                    <a:defRPr/>
                  </a:pPr>
                  <a:endParaRPr lang="en-US" sz="2000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Round Same Side Corner Rectangle 4"/>
                <p:cNvSpPr/>
                <p:nvPr/>
              </p:nvSpPr>
              <p:spPr bwMode="auto">
                <a:xfrm rot="13500000">
                  <a:off x="3568110" y="3071025"/>
                  <a:ext cx="343555" cy="1568440"/>
                </a:xfrm>
                <a:prstGeom prst="round2SameRect">
                  <a:avLst>
                    <a:gd name="adj1" fmla="val 16667"/>
                    <a:gd name="adj2" fmla="val 2202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defTabSz="1031875">
                    <a:defRPr/>
                  </a:pPr>
                  <a:endParaRPr lang="en-US" sz="2000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0" name="Group 10"/>
              <p:cNvGrpSpPr/>
              <p:nvPr/>
            </p:nvGrpSpPr>
            <p:grpSpPr>
              <a:xfrm>
                <a:off x="3488641" y="1723730"/>
                <a:ext cx="2174244" cy="2174244"/>
                <a:chOff x="4220769" y="1605276"/>
                <a:chExt cx="1739904" cy="1739904"/>
              </a:xfrm>
            </p:grpSpPr>
            <p:sp>
              <p:nvSpPr>
                <p:cNvPr id="21" name="Donut 8"/>
                <p:cNvSpPr/>
                <p:nvPr/>
              </p:nvSpPr>
              <p:spPr>
                <a:xfrm>
                  <a:off x="4338879" y="1723386"/>
                  <a:ext cx="1503684" cy="1503684"/>
                </a:xfrm>
                <a:prstGeom prst="donut">
                  <a:avLst>
                    <a:gd name="adj" fmla="val 7174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13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31875">
                    <a:defRPr/>
                  </a:pPr>
                  <a:endParaRPr lang="en-US" sz="200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Donut 7"/>
                <p:cNvSpPr/>
                <p:nvPr/>
              </p:nvSpPr>
              <p:spPr>
                <a:xfrm>
                  <a:off x="4220769" y="1605276"/>
                  <a:ext cx="1739904" cy="1739904"/>
                </a:xfrm>
                <a:prstGeom prst="donut">
                  <a:avLst>
                    <a:gd name="adj" fmla="val 9286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31875">
                    <a:defRPr/>
                  </a:pPr>
                  <a:endParaRPr lang="en-US" sz="200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5" name="原创设计师QQ598969553      _5"/>
            <p:cNvGrpSpPr/>
            <p:nvPr/>
          </p:nvGrpSpPr>
          <p:grpSpPr>
            <a:xfrm>
              <a:off x="3926454" y="3754605"/>
              <a:ext cx="728142" cy="728140"/>
              <a:chOff x="3926454" y="375460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6" name="Oval 14"/>
              <p:cNvSpPr/>
              <p:nvPr/>
            </p:nvSpPr>
            <p:spPr>
              <a:xfrm rot="20300499">
                <a:off x="3926454" y="3754605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Freeform 170"/>
              <p:cNvSpPr>
                <a:spLocks noEditPoints="1"/>
              </p:cNvSpPr>
              <p:nvPr/>
            </p:nvSpPr>
            <p:spPr bwMode="auto">
              <a:xfrm>
                <a:off x="4134391" y="3986705"/>
                <a:ext cx="312266" cy="263940"/>
              </a:xfrm>
              <a:custGeom>
                <a:avLst/>
                <a:gdLst/>
                <a:ahLst/>
                <a:cxnLst>
                  <a:cxn ang="0">
                    <a:pos x="244" y="216"/>
                  </a:cxn>
                  <a:cxn ang="0">
                    <a:pos x="12" y="216"/>
                  </a:cxn>
                  <a:cxn ang="0">
                    <a:pos x="0" y="20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4" y="12"/>
                  </a:cxn>
                  <a:cxn ang="0">
                    <a:pos x="24" y="164"/>
                  </a:cxn>
                  <a:cxn ang="0">
                    <a:pos x="24" y="192"/>
                  </a:cxn>
                  <a:cxn ang="0">
                    <a:pos x="244" y="192"/>
                  </a:cxn>
                  <a:cxn ang="0">
                    <a:pos x="256" y="204"/>
                  </a:cxn>
                  <a:cxn ang="0">
                    <a:pos x="244" y="216"/>
                  </a:cxn>
                  <a:cxn ang="0">
                    <a:pos x="216" y="180"/>
                  </a:cxn>
                  <a:cxn ang="0">
                    <a:pos x="192" y="180"/>
                  </a:cxn>
                  <a:cxn ang="0">
                    <a:pos x="180" y="168"/>
                  </a:cxn>
                  <a:cxn ang="0">
                    <a:pos x="180" y="84"/>
                  </a:cxn>
                  <a:cxn ang="0">
                    <a:pos x="192" y="72"/>
                  </a:cxn>
                  <a:cxn ang="0">
                    <a:pos x="216" y="72"/>
                  </a:cxn>
                  <a:cxn ang="0">
                    <a:pos x="228" y="84"/>
                  </a:cxn>
                  <a:cxn ang="0">
                    <a:pos x="228" y="168"/>
                  </a:cxn>
                  <a:cxn ang="0">
                    <a:pos x="216" y="180"/>
                  </a:cxn>
                  <a:cxn ang="0">
                    <a:pos x="148" y="180"/>
                  </a:cxn>
                  <a:cxn ang="0">
                    <a:pos x="124" y="180"/>
                  </a:cxn>
                  <a:cxn ang="0">
                    <a:pos x="112" y="168"/>
                  </a:cxn>
                  <a:cxn ang="0">
                    <a:pos x="112" y="36"/>
                  </a:cxn>
                  <a:cxn ang="0">
                    <a:pos x="124" y="24"/>
                  </a:cxn>
                  <a:cxn ang="0">
                    <a:pos x="148" y="24"/>
                  </a:cxn>
                  <a:cxn ang="0">
                    <a:pos x="160" y="36"/>
                  </a:cxn>
                  <a:cxn ang="0">
                    <a:pos x="160" y="168"/>
                  </a:cxn>
                  <a:cxn ang="0">
                    <a:pos x="148" y="180"/>
                  </a:cxn>
                  <a:cxn ang="0">
                    <a:pos x="80" y="180"/>
                  </a:cxn>
                  <a:cxn ang="0">
                    <a:pos x="56" y="180"/>
                  </a:cxn>
                  <a:cxn ang="0">
                    <a:pos x="44" y="168"/>
                  </a:cxn>
                  <a:cxn ang="0">
                    <a:pos x="44" y="144"/>
                  </a:cxn>
                  <a:cxn ang="0">
                    <a:pos x="56" y="132"/>
                  </a:cxn>
                  <a:cxn ang="0">
                    <a:pos x="80" y="132"/>
                  </a:cxn>
                  <a:cxn ang="0">
                    <a:pos x="92" y="144"/>
                  </a:cxn>
                  <a:cxn ang="0">
                    <a:pos x="92" y="168"/>
                  </a:cxn>
                  <a:cxn ang="0">
                    <a:pos x="80" y="180"/>
                  </a:cxn>
                </a:cxnLst>
                <a:rect l="0" t="0" r="r" b="b"/>
                <a:pathLst>
                  <a:path w="256" h="216">
                    <a:moveTo>
                      <a:pt x="244" y="216"/>
                    </a:moveTo>
                    <a:cubicBezTo>
                      <a:pt x="12" y="216"/>
                      <a:pt x="12" y="216"/>
                      <a:pt x="12" y="216"/>
                    </a:cubicBezTo>
                    <a:cubicBezTo>
                      <a:pt x="5" y="216"/>
                      <a:pt x="0" y="211"/>
                      <a:pt x="0" y="20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4" y="192"/>
                      <a:pt x="24" y="192"/>
                      <a:pt x="24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cubicBezTo>
                      <a:pt x="251" y="192"/>
                      <a:pt x="256" y="197"/>
                      <a:pt x="256" y="204"/>
                    </a:cubicBezTo>
                    <a:cubicBezTo>
                      <a:pt x="256" y="211"/>
                      <a:pt x="251" y="216"/>
                      <a:pt x="244" y="216"/>
                    </a:cubicBezTo>
                    <a:moveTo>
                      <a:pt x="216" y="180"/>
                    </a:moveTo>
                    <a:cubicBezTo>
                      <a:pt x="192" y="180"/>
                      <a:pt x="192" y="180"/>
                      <a:pt x="192" y="180"/>
                    </a:cubicBezTo>
                    <a:cubicBezTo>
                      <a:pt x="185" y="180"/>
                      <a:pt x="180" y="175"/>
                      <a:pt x="180" y="168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0" y="77"/>
                      <a:pt x="185" y="72"/>
                      <a:pt x="192" y="72"/>
                    </a:cubicBezTo>
                    <a:cubicBezTo>
                      <a:pt x="216" y="72"/>
                      <a:pt x="216" y="72"/>
                      <a:pt x="216" y="72"/>
                    </a:cubicBezTo>
                    <a:cubicBezTo>
                      <a:pt x="223" y="72"/>
                      <a:pt x="228" y="77"/>
                      <a:pt x="228" y="84"/>
                    </a:cubicBezTo>
                    <a:cubicBezTo>
                      <a:pt x="228" y="168"/>
                      <a:pt x="228" y="168"/>
                      <a:pt x="228" y="168"/>
                    </a:cubicBezTo>
                    <a:cubicBezTo>
                      <a:pt x="228" y="175"/>
                      <a:pt x="223" y="180"/>
                      <a:pt x="216" y="180"/>
                    </a:cubicBezTo>
                    <a:moveTo>
                      <a:pt x="148" y="180"/>
                    </a:moveTo>
                    <a:cubicBezTo>
                      <a:pt x="124" y="180"/>
                      <a:pt x="124" y="180"/>
                      <a:pt x="124" y="180"/>
                    </a:cubicBezTo>
                    <a:cubicBezTo>
                      <a:pt x="117" y="180"/>
                      <a:pt x="112" y="175"/>
                      <a:pt x="112" y="168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112" y="29"/>
                      <a:pt x="117" y="24"/>
                      <a:pt x="124" y="24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55" y="24"/>
                      <a:pt x="160" y="29"/>
                      <a:pt x="160" y="36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75"/>
                      <a:pt x="155" y="180"/>
                      <a:pt x="148" y="180"/>
                    </a:cubicBezTo>
                    <a:moveTo>
                      <a:pt x="80" y="180"/>
                    </a:moveTo>
                    <a:cubicBezTo>
                      <a:pt x="56" y="180"/>
                      <a:pt x="56" y="180"/>
                      <a:pt x="56" y="180"/>
                    </a:cubicBezTo>
                    <a:cubicBezTo>
                      <a:pt x="49" y="180"/>
                      <a:pt x="44" y="175"/>
                      <a:pt x="44" y="168"/>
                    </a:cubicBezTo>
                    <a:cubicBezTo>
                      <a:pt x="44" y="144"/>
                      <a:pt x="44" y="144"/>
                      <a:pt x="44" y="144"/>
                    </a:cubicBezTo>
                    <a:cubicBezTo>
                      <a:pt x="44" y="137"/>
                      <a:pt x="49" y="132"/>
                      <a:pt x="56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7" y="132"/>
                      <a:pt x="92" y="137"/>
                      <a:pt x="92" y="144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92" y="175"/>
                      <a:pt x="87" y="180"/>
                      <a:pt x="80" y="18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031875">
                  <a:defRPr/>
                </a:pPr>
                <a:endParaRPr 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原创设计师QQ598969553      _6"/>
            <p:cNvGrpSpPr/>
            <p:nvPr/>
          </p:nvGrpSpPr>
          <p:grpSpPr>
            <a:xfrm>
              <a:off x="5274567" y="1625529"/>
              <a:ext cx="728142" cy="728140"/>
              <a:chOff x="5274567" y="1625529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9" name="Oval 12"/>
              <p:cNvSpPr/>
              <p:nvPr/>
            </p:nvSpPr>
            <p:spPr>
              <a:xfrm rot="20300499">
                <a:off x="5274567" y="1625529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reeform 173"/>
              <p:cNvSpPr>
                <a:spLocks noEditPoints="1"/>
              </p:cNvSpPr>
              <p:nvPr/>
            </p:nvSpPr>
            <p:spPr bwMode="auto">
              <a:xfrm>
                <a:off x="5482504" y="1832846"/>
                <a:ext cx="312266" cy="31350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24" y="128"/>
                  </a:cxn>
                  <a:cxn ang="0">
                    <a:pos x="128" y="128"/>
                  </a:cxn>
                  <a:cxn ang="0">
                    <a:pos x="128" y="24"/>
                  </a:cxn>
                  <a:cxn ang="0">
                    <a:pos x="24" y="128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24" y="128"/>
                    </a:move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28" y="24"/>
                      <a:pt x="128" y="24"/>
                      <a:pt x="128" y="24"/>
                    </a:cubicBezTo>
                    <a:cubicBezTo>
                      <a:pt x="71" y="24"/>
                      <a:pt x="24" y="71"/>
                      <a:pt x="24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031875">
                  <a:defRPr/>
                </a:pPr>
                <a:endParaRPr 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原创设计师QQ598969553      _7"/>
            <p:cNvGrpSpPr/>
            <p:nvPr/>
          </p:nvGrpSpPr>
          <p:grpSpPr>
            <a:xfrm>
              <a:off x="5373943" y="3179799"/>
              <a:ext cx="728142" cy="728140"/>
              <a:chOff x="5373943" y="3179798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2" name="Oval 13"/>
              <p:cNvSpPr/>
              <p:nvPr/>
            </p:nvSpPr>
            <p:spPr>
              <a:xfrm rot="20300499">
                <a:off x="5373943" y="3179798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Freeform 182"/>
              <p:cNvSpPr>
                <a:spLocks noEditPoints="1"/>
              </p:cNvSpPr>
              <p:nvPr/>
            </p:nvSpPr>
            <p:spPr bwMode="auto">
              <a:xfrm>
                <a:off x="5581880" y="3387734"/>
                <a:ext cx="312266" cy="31226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128" y="24"/>
                  </a:cxn>
                  <a:cxn ang="0">
                    <a:pos x="24" y="128"/>
                  </a:cxn>
                  <a:cxn ang="0">
                    <a:pos x="128" y="232"/>
                  </a:cxn>
                  <a:cxn ang="0">
                    <a:pos x="232" y="128"/>
                  </a:cxn>
                  <a:cxn ang="0">
                    <a:pos x="128" y="24"/>
                  </a:cxn>
                  <a:cxn ang="0">
                    <a:pos x="180" y="140"/>
                  </a:cxn>
                  <a:cxn ang="0">
                    <a:pos x="156" y="140"/>
                  </a:cxn>
                  <a:cxn ang="0">
                    <a:pos x="140" y="140"/>
                  </a:cxn>
                  <a:cxn ang="0">
                    <a:pos x="128" y="140"/>
                  </a:cxn>
                  <a:cxn ang="0">
                    <a:pos x="116" y="128"/>
                  </a:cxn>
                  <a:cxn ang="0">
                    <a:pos x="116" y="56"/>
                  </a:cxn>
                  <a:cxn ang="0">
                    <a:pos x="128" y="44"/>
                  </a:cxn>
                  <a:cxn ang="0">
                    <a:pos x="140" y="56"/>
                  </a:cxn>
                  <a:cxn ang="0">
                    <a:pos x="140" y="116"/>
                  </a:cxn>
                  <a:cxn ang="0">
                    <a:pos x="156" y="116"/>
                  </a:cxn>
                  <a:cxn ang="0">
                    <a:pos x="180" y="116"/>
                  </a:cxn>
                  <a:cxn ang="0">
                    <a:pos x="192" y="128"/>
                  </a:cxn>
                  <a:cxn ang="0">
                    <a:pos x="180" y="140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128" y="24"/>
                    </a:moveTo>
                    <a:cubicBezTo>
                      <a:pt x="71" y="24"/>
                      <a:pt x="24" y="71"/>
                      <a:pt x="24" y="128"/>
                    </a:cubicBezTo>
                    <a:cubicBezTo>
                      <a:pt x="24" y="185"/>
                      <a:pt x="71" y="232"/>
                      <a:pt x="128" y="232"/>
                    </a:cubicBezTo>
                    <a:cubicBezTo>
                      <a:pt x="185" y="232"/>
                      <a:pt x="232" y="185"/>
                      <a:pt x="232" y="128"/>
                    </a:cubicBezTo>
                    <a:cubicBezTo>
                      <a:pt x="232" y="71"/>
                      <a:pt x="185" y="24"/>
                      <a:pt x="128" y="24"/>
                    </a:cubicBezTo>
                    <a:moveTo>
                      <a:pt x="180" y="140"/>
                    </a:move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28" y="140"/>
                      <a:pt x="128" y="140"/>
                      <a:pt x="128" y="140"/>
                    </a:cubicBezTo>
                    <a:cubicBezTo>
                      <a:pt x="121" y="140"/>
                      <a:pt x="116" y="135"/>
                      <a:pt x="116" y="128"/>
                    </a:cubicBezTo>
                    <a:cubicBezTo>
                      <a:pt x="116" y="56"/>
                      <a:pt x="116" y="56"/>
                      <a:pt x="116" y="56"/>
                    </a:cubicBezTo>
                    <a:cubicBezTo>
                      <a:pt x="116" y="49"/>
                      <a:pt x="121" y="44"/>
                      <a:pt x="128" y="44"/>
                    </a:cubicBezTo>
                    <a:cubicBezTo>
                      <a:pt x="135" y="44"/>
                      <a:pt x="140" y="49"/>
                      <a:pt x="140" y="56"/>
                    </a:cubicBezTo>
                    <a:cubicBezTo>
                      <a:pt x="140" y="116"/>
                      <a:pt x="140" y="116"/>
                      <a:pt x="140" y="116"/>
                    </a:cubicBezTo>
                    <a:cubicBezTo>
                      <a:pt x="156" y="116"/>
                      <a:pt x="156" y="116"/>
                      <a:pt x="156" y="116"/>
                    </a:cubicBezTo>
                    <a:cubicBezTo>
                      <a:pt x="180" y="116"/>
                      <a:pt x="180" y="116"/>
                      <a:pt x="180" y="116"/>
                    </a:cubicBezTo>
                    <a:cubicBezTo>
                      <a:pt x="187" y="116"/>
                      <a:pt x="192" y="121"/>
                      <a:pt x="192" y="128"/>
                    </a:cubicBezTo>
                    <a:cubicBezTo>
                      <a:pt x="192" y="135"/>
                      <a:pt x="187" y="140"/>
                      <a:pt x="180" y="14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031875">
                  <a:defRPr/>
                </a:pPr>
                <a:endParaRPr 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原创设计师QQ598969553      _8"/>
            <p:cNvGrpSpPr/>
            <p:nvPr/>
          </p:nvGrpSpPr>
          <p:grpSpPr>
            <a:xfrm>
              <a:off x="3765661" y="1239746"/>
              <a:ext cx="728142" cy="728140"/>
              <a:chOff x="3765661" y="123974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5" name="Oval 11"/>
              <p:cNvSpPr/>
              <p:nvPr/>
            </p:nvSpPr>
            <p:spPr>
              <a:xfrm rot="20300499">
                <a:off x="3765661" y="1239745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Freeform 221"/>
              <p:cNvSpPr>
                <a:spLocks noEditPoints="1"/>
              </p:cNvSpPr>
              <p:nvPr/>
            </p:nvSpPr>
            <p:spPr bwMode="auto">
              <a:xfrm>
                <a:off x="4012631" y="1447681"/>
                <a:ext cx="234200" cy="312266"/>
              </a:xfrm>
              <a:custGeom>
                <a:avLst/>
                <a:gdLst/>
                <a:ahLst/>
                <a:cxnLst>
                  <a:cxn ang="0">
                    <a:pos x="96" y="256"/>
                  </a:cxn>
                  <a:cxn ang="0">
                    <a:pos x="0" y="96"/>
                  </a:cxn>
                  <a:cxn ang="0">
                    <a:pos x="96" y="0"/>
                  </a:cxn>
                  <a:cxn ang="0">
                    <a:pos x="192" y="96"/>
                  </a:cxn>
                  <a:cxn ang="0">
                    <a:pos x="96" y="256"/>
                  </a:cxn>
                  <a:cxn ang="0">
                    <a:pos x="96" y="32"/>
                  </a:cxn>
                  <a:cxn ang="0">
                    <a:pos x="32" y="96"/>
                  </a:cxn>
                  <a:cxn ang="0">
                    <a:pos x="96" y="160"/>
                  </a:cxn>
                  <a:cxn ang="0">
                    <a:pos x="160" y="96"/>
                  </a:cxn>
                  <a:cxn ang="0">
                    <a:pos x="96" y="32"/>
                  </a:cxn>
                  <a:cxn ang="0">
                    <a:pos x="96" y="128"/>
                  </a:cxn>
                  <a:cxn ang="0">
                    <a:pos x="64" y="96"/>
                  </a:cxn>
                  <a:cxn ang="0">
                    <a:pos x="96" y="64"/>
                  </a:cxn>
                  <a:cxn ang="0">
                    <a:pos x="128" y="96"/>
                  </a:cxn>
                  <a:cxn ang="0">
                    <a:pos x="96" y="128"/>
                  </a:cxn>
                </a:cxnLst>
                <a:rect l="0" t="0" r="r" b="b"/>
                <a:pathLst>
                  <a:path w="192" h="256">
                    <a:moveTo>
                      <a:pt x="96" y="256"/>
                    </a:moveTo>
                    <a:cubicBezTo>
                      <a:pt x="96" y="256"/>
                      <a:pt x="0" y="149"/>
                      <a:pt x="0" y="96"/>
                    </a:cubicBezTo>
                    <a:cubicBezTo>
                      <a:pt x="0" y="43"/>
                      <a:pt x="43" y="0"/>
                      <a:pt x="96" y="0"/>
                    </a:cubicBezTo>
                    <a:cubicBezTo>
                      <a:pt x="149" y="0"/>
                      <a:pt x="192" y="43"/>
                      <a:pt x="192" y="96"/>
                    </a:cubicBezTo>
                    <a:cubicBezTo>
                      <a:pt x="192" y="149"/>
                      <a:pt x="96" y="256"/>
                      <a:pt x="96" y="256"/>
                    </a:cubicBezTo>
                    <a:moveTo>
                      <a:pt x="96" y="32"/>
                    </a:moveTo>
                    <a:cubicBezTo>
                      <a:pt x="61" y="32"/>
                      <a:pt x="32" y="61"/>
                      <a:pt x="32" y="96"/>
                    </a:cubicBezTo>
                    <a:cubicBezTo>
                      <a:pt x="32" y="131"/>
                      <a:pt x="61" y="160"/>
                      <a:pt x="96" y="160"/>
                    </a:cubicBezTo>
                    <a:cubicBezTo>
                      <a:pt x="131" y="160"/>
                      <a:pt x="160" y="131"/>
                      <a:pt x="160" y="96"/>
                    </a:cubicBezTo>
                    <a:cubicBezTo>
                      <a:pt x="160" y="61"/>
                      <a:pt x="131" y="32"/>
                      <a:pt x="96" y="32"/>
                    </a:cubicBezTo>
                    <a:moveTo>
                      <a:pt x="96" y="128"/>
                    </a:moveTo>
                    <a:cubicBezTo>
                      <a:pt x="78" y="128"/>
                      <a:pt x="64" y="114"/>
                      <a:pt x="64" y="96"/>
                    </a:cubicBezTo>
                    <a:cubicBezTo>
                      <a:pt x="64" y="78"/>
                      <a:pt x="78" y="64"/>
                      <a:pt x="96" y="64"/>
                    </a:cubicBezTo>
                    <a:cubicBezTo>
                      <a:pt x="114" y="64"/>
                      <a:pt x="128" y="78"/>
                      <a:pt x="128" y="96"/>
                    </a:cubicBezTo>
                    <a:cubicBezTo>
                      <a:pt x="128" y="114"/>
                      <a:pt x="114" y="128"/>
                      <a:pt x="96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031875">
                  <a:defRPr/>
                </a:pPr>
                <a:endParaRPr 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原创设计师QQ598969553      _9"/>
            <p:cNvGrpSpPr/>
            <p:nvPr/>
          </p:nvGrpSpPr>
          <p:grpSpPr>
            <a:xfrm>
              <a:off x="2932481" y="2555586"/>
              <a:ext cx="728142" cy="728140"/>
              <a:chOff x="2932481" y="2555586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8" name="Oval 15"/>
              <p:cNvSpPr/>
              <p:nvPr/>
            </p:nvSpPr>
            <p:spPr>
              <a:xfrm rot="20300499">
                <a:off x="2932481" y="2555586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Freeform 86"/>
              <p:cNvSpPr>
                <a:spLocks noEditPoints="1"/>
              </p:cNvSpPr>
              <p:nvPr/>
            </p:nvSpPr>
            <p:spPr bwMode="auto">
              <a:xfrm>
                <a:off x="3136701" y="2819903"/>
                <a:ext cx="319702" cy="199504"/>
              </a:xfrm>
              <a:custGeom>
                <a:avLst/>
                <a:gdLst/>
                <a:ahLst/>
                <a:cxnLst>
                  <a:cxn ang="0">
                    <a:pos x="244" y="160"/>
                  </a:cxn>
                  <a:cxn ang="0">
                    <a:pos x="232" y="160"/>
                  </a:cxn>
                  <a:cxn ang="0">
                    <a:pos x="24" y="160"/>
                  </a:cxn>
                  <a:cxn ang="0">
                    <a:pos x="12" y="160"/>
                  </a:cxn>
                  <a:cxn ang="0">
                    <a:pos x="0" y="148"/>
                  </a:cxn>
                  <a:cxn ang="0">
                    <a:pos x="0" y="128"/>
                  </a:cxn>
                  <a:cxn ang="0">
                    <a:pos x="24" y="128"/>
                  </a:cxn>
                  <a:cxn ang="0">
                    <a:pos x="24" y="12"/>
                  </a:cxn>
                  <a:cxn ang="0">
                    <a:pos x="36" y="0"/>
                  </a:cxn>
                  <a:cxn ang="0">
                    <a:pos x="220" y="0"/>
                  </a:cxn>
                  <a:cxn ang="0">
                    <a:pos x="232" y="12"/>
                  </a:cxn>
                  <a:cxn ang="0">
                    <a:pos x="232" y="128"/>
                  </a:cxn>
                  <a:cxn ang="0">
                    <a:pos x="256" y="128"/>
                  </a:cxn>
                  <a:cxn ang="0">
                    <a:pos x="256" y="148"/>
                  </a:cxn>
                  <a:cxn ang="0">
                    <a:pos x="244" y="160"/>
                  </a:cxn>
                  <a:cxn ang="0">
                    <a:pos x="100" y="148"/>
                  </a:cxn>
                  <a:cxn ang="0">
                    <a:pos x="156" y="148"/>
                  </a:cxn>
                  <a:cxn ang="0">
                    <a:pos x="156" y="140"/>
                  </a:cxn>
                  <a:cxn ang="0">
                    <a:pos x="100" y="140"/>
                  </a:cxn>
                  <a:cxn ang="0">
                    <a:pos x="100" y="148"/>
                  </a:cxn>
                  <a:cxn ang="0">
                    <a:pos x="216" y="16"/>
                  </a:cxn>
                  <a:cxn ang="0">
                    <a:pos x="40" y="16"/>
                  </a:cxn>
                  <a:cxn ang="0">
                    <a:pos x="40" y="120"/>
                  </a:cxn>
                  <a:cxn ang="0">
                    <a:pos x="216" y="120"/>
                  </a:cxn>
                  <a:cxn ang="0">
                    <a:pos x="216" y="16"/>
                  </a:cxn>
                </a:cxnLst>
                <a:rect l="0" t="0" r="r" b="b"/>
                <a:pathLst>
                  <a:path w="256" h="160">
                    <a:moveTo>
                      <a:pt x="244" y="160"/>
                    </a:moveTo>
                    <a:cubicBezTo>
                      <a:pt x="232" y="160"/>
                      <a:pt x="232" y="160"/>
                      <a:pt x="232" y="160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12" y="160"/>
                      <a:pt x="12" y="160"/>
                      <a:pt x="12" y="160"/>
                    </a:cubicBezTo>
                    <a:cubicBezTo>
                      <a:pt x="5" y="160"/>
                      <a:pt x="0" y="155"/>
                      <a:pt x="0" y="14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29" y="0"/>
                      <a:pt x="36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7" y="0"/>
                      <a:pt x="232" y="5"/>
                      <a:pt x="232" y="12"/>
                    </a:cubicBezTo>
                    <a:cubicBezTo>
                      <a:pt x="232" y="128"/>
                      <a:pt x="232" y="128"/>
                      <a:pt x="232" y="128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6" y="148"/>
                      <a:pt x="256" y="148"/>
                      <a:pt x="256" y="148"/>
                    </a:cubicBezTo>
                    <a:cubicBezTo>
                      <a:pt x="256" y="155"/>
                      <a:pt x="251" y="160"/>
                      <a:pt x="244" y="160"/>
                    </a:cubicBezTo>
                    <a:moveTo>
                      <a:pt x="100" y="148"/>
                    </a:move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48"/>
                    </a:lnTo>
                    <a:close/>
                    <a:moveTo>
                      <a:pt x="216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216" y="120"/>
                      <a:pt x="216" y="120"/>
                      <a:pt x="216" y="120"/>
                    </a:cubicBezTo>
                    <a:lnTo>
                      <a:pt x="216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031875">
                  <a:defRPr/>
                </a:pPr>
                <a:endParaRPr lang="en-US" sz="20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" name="原创设计师QQ598969553      _11"/>
            <p:cNvSpPr txBox="1"/>
            <p:nvPr/>
          </p:nvSpPr>
          <p:spPr>
            <a:xfrm flipH="1">
              <a:off x="3775663" y="2696518"/>
              <a:ext cx="1600200" cy="2669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031875">
                <a:defRPr/>
              </a:pPr>
              <a:r>
                <a:rPr lang="zh-CN" altLang="en-US" sz="1400" b="1" dirty="0">
                  <a:solidFill>
                    <a:srgbClr val="063D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dirty="0">
                <a:solidFill>
                  <a:srgbClr val="063D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72472" y="2463411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973091" y="1275450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980722" y="1476375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8566" y="281826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938218" y="385816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9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2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投资需求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3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86"/>
            <a:ext cx="9144000" cy="513892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35112" y="2687909"/>
            <a:ext cx="455197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altLang="zh-CN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5"/>
          <p:cNvSpPr txBox="1">
            <a:spLocks noChangeArrowheads="1"/>
          </p:cNvSpPr>
          <p:nvPr/>
        </p:nvSpPr>
        <p:spPr bwMode="auto">
          <a:xfrm>
            <a:off x="235112" y="2262576"/>
            <a:ext cx="33730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方正兰亭黑_GBK"/>
                <a:ea typeface="方正兰亭黑_GBK"/>
              </a:rPr>
              <a:t>PROJECT INTRODUCTION</a:t>
            </a:r>
            <a:endParaRPr lang="en-US" altLang="zh-CN" sz="18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38335" y="2659908"/>
            <a:ext cx="34978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0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项目简介</a:t>
              </a:r>
              <a:endParaRPr lang="zh-CN" altLang="en-US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2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4096845" y="1288260"/>
            <a:ext cx="630415" cy="1650085"/>
          </a:xfrm>
          <a:prstGeom prst="rect">
            <a:avLst/>
          </a:prstGeom>
          <a:solidFill>
            <a:srgbClr val="063D54"/>
          </a:solidFill>
          <a:ln w="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5237094" y="1798095"/>
            <a:ext cx="630415" cy="1650085"/>
          </a:xfrm>
          <a:prstGeom prst="rect">
            <a:avLst/>
          </a:prstGeom>
          <a:solidFill>
            <a:srgbClr val="063D5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 rot="10800000">
            <a:off x="4727259" y="2938345"/>
            <a:ext cx="630415" cy="1650085"/>
          </a:xfrm>
          <a:prstGeom prst="rect">
            <a:avLst/>
          </a:prstGeom>
          <a:solidFill>
            <a:srgbClr val="063D5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3587010" y="2428509"/>
            <a:ext cx="630415" cy="1650085"/>
          </a:xfrm>
          <a:prstGeom prst="rect">
            <a:avLst/>
          </a:prstGeom>
          <a:solidFill>
            <a:srgbClr val="063D5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80250" y="2068877"/>
            <a:ext cx="1713550" cy="1713550"/>
            <a:chOff x="5173666" y="2758502"/>
            <a:chExt cx="2284733" cy="2284733"/>
          </a:xfrm>
        </p:grpSpPr>
        <p:sp>
          <p:nvSpPr>
            <p:cNvPr id="52" name="任意多边形 51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同心圆 52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</a:gra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574388" y="2811415"/>
            <a:ext cx="843383" cy="843384"/>
            <a:chOff x="1802687" y="3259299"/>
            <a:chExt cx="1414708" cy="1414708"/>
          </a:xfrm>
        </p:grpSpPr>
        <p:sp>
          <p:nvSpPr>
            <p:cNvPr id="55" name="任意多边形 54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13981" y="919106"/>
            <a:ext cx="843383" cy="843384"/>
            <a:chOff x="1802687" y="3259299"/>
            <a:chExt cx="1414708" cy="1414708"/>
          </a:xfrm>
        </p:grpSpPr>
        <p:sp>
          <p:nvSpPr>
            <p:cNvPr id="58" name="任意多边形 5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105073" y="2201445"/>
            <a:ext cx="843383" cy="843384"/>
            <a:chOff x="1802687" y="3259299"/>
            <a:chExt cx="1414708" cy="1414708"/>
          </a:xfrm>
        </p:grpSpPr>
        <p:sp>
          <p:nvSpPr>
            <p:cNvPr id="61" name="任意多边形 6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620774" y="4109602"/>
            <a:ext cx="843383" cy="843384"/>
            <a:chOff x="1802687" y="3259299"/>
            <a:chExt cx="1414708" cy="1414708"/>
          </a:xfrm>
        </p:grpSpPr>
        <p:sp>
          <p:nvSpPr>
            <p:cNvPr id="64" name="任意多边形 6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00988" y="2462286"/>
            <a:ext cx="251550" cy="321700"/>
            <a:chOff x="1605186" y="572440"/>
            <a:chExt cx="563562" cy="720725"/>
          </a:xfrm>
          <a:solidFill>
            <a:srgbClr val="2E4864"/>
          </a:solidFill>
        </p:grpSpPr>
        <p:sp>
          <p:nvSpPr>
            <p:cNvPr id="67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0" name="Freeform 223"/>
          <p:cNvSpPr/>
          <p:nvPr/>
        </p:nvSpPr>
        <p:spPr bwMode="auto">
          <a:xfrm>
            <a:off x="4903660" y="4410050"/>
            <a:ext cx="317483" cy="257485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2E486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848693" y="3086428"/>
            <a:ext cx="294772" cy="293355"/>
            <a:chOff x="-136302" y="1682102"/>
            <a:chExt cx="660401" cy="657225"/>
          </a:xfrm>
          <a:solidFill>
            <a:srgbClr val="2E4864"/>
          </a:solidFill>
        </p:grpSpPr>
        <p:sp>
          <p:nvSpPr>
            <p:cNvPr id="72" name="Freeform 36"/>
            <p:cNvSpPr/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37"/>
            <p:cNvSpPr/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288475" y="1183826"/>
            <a:ext cx="294393" cy="283115"/>
            <a:chOff x="9791183" y="5224434"/>
            <a:chExt cx="645684" cy="620945"/>
          </a:xfrm>
          <a:solidFill>
            <a:srgbClr val="2E4864"/>
          </a:solidFill>
        </p:grpSpPr>
        <p:sp>
          <p:nvSpPr>
            <p:cNvPr id="75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34"/>
            <p:cNvSpPr/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4229016" y="2573788"/>
            <a:ext cx="5218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587001" y="2551251"/>
            <a:ext cx="7286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582543" y="2978724"/>
            <a:ext cx="7286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128749" y="2998068"/>
            <a:ext cx="7286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1330056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3714230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5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6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70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94991" y="1430002"/>
            <a:ext cx="3996878" cy="2322599"/>
            <a:chOff x="2594991" y="1430002"/>
            <a:chExt cx="3996878" cy="2322599"/>
          </a:xfrm>
        </p:grpSpPr>
        <p:sp>
          <p:nvSpPr>
            <p:cNvPr id="26" name="椭圆 25"/>
            <p:cNvSpPr/>
            <p:nvPr/>
          </p:nvSpPr>
          <p:spPr>
            <a:xfrm>
              <a:off x="4258136" y="3085343"/>
              <a:ext cx="667258" cy="66725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43" tIns="45672" rIns="91343" bIns="45672" rtlCol="0" anchor="ctr"/>
            <a:lstStyle/>
            <a:p>
              <a:pPr algn="ctr" defTabSz="913130"/>
              <a:endParaRPr lang="zh-CN" altLang="en-US" sz="1575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594991" y="1430002"/>
              <a:ext cx="3996878" cy="2158160"/>
              <a:chOff x="2594991" y="1430002"/>
              <a:chExt cx="3996878" cy="2158160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3260580" y="2017189"/>
                <a:ext cx="2662361" cy="0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4601770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3827754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4591761" y="2014036"/>
                <a:ext cx="0" cy="1071311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259499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3130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2461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3130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5278872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3130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50407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3130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4004573" y="1430002"/>
                <a:ext cx="1174375" cy="1174375"/>
              </a:xfrm>
              <a:prstGeom prst="ellipse">
                <a:avLst/>
              </a:prstGeom>
              <a:solidFill>
                <a:srgbClr val="063D54"/>
              </a:solidFill>
              <a:ln w="25400"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3130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4045264" y="1867648"/>
                <a:ext cx="1079826" cy="338457"/>
              </a:xfrm>
              <a:prstGeom prst="rect">
                <a:avLst/>
              </a:prstGeom>
            </p:spPr>
            <p:txBody>
              <a:bodyPr wrap="square" lIns="91343" tIns="45672" rIns="91343" bIns="45672">
                <a:spAutoFit/>
              </a:bodyPr>
              <a:lstStyle/>
              <a:p>
                <a:pPr algn="ctr" defTabSz="913130"/>
                <a:r>
                  <a:rPr lang="zh-CN" altLang="en-US" sz="1600" dirty="0">
                    <a:solidFill>
                      <a:prstClr val="white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资金链</a:t>
                </a:r>
                <a:endParaRPr lang="zh-CN" altLang="en-US" sz="1600" dirty="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8" name="Freeform 338"/>
              <p:cNvSpPr>
                <a:spLocks noEditPoints="1"/>
              </p:cNvSpPr>
              <p:nvPr/>
            </p:nvSpPr>
            <p:spPr bwMode="auto">
              <a:xfrm>
                <a:off x="4425728" y="3301955"/>
                <a:ext cx="336713" cy="286207"/>
              </a:xfrm>
              <a:custGeom>
                <a:avLst/>
                <a:gdLst>
                  <a:gd name="T0" fmla="*/ 58 w 76"/>
                  <a:gd name="T1" fmla="*/ 2 h 65"/>
                  <a:gd name="T2" fmla="*/ 69 w 76"/>
                  <a:gd name="T3" fmla="*/ 2 h 65"/>
                  <a:gd name="T4" fmla="*/ 76 w 76"/>
                  <a:gd name="T5" fmla="*/ 8 h 65"/>
                  <a:gd name="T6" fmla="*/ 76 w 76"/>
                  <a:gd name="T7" fmla="*/ 62 h 65"/>
                  <a:gd name="T8" fmla="*/ 73 w 76"/>
                  <a:gd name="T9" fmla="*/ 65 h 65"/>
                  <a:gd name="T10" fmla="*/ 12 w 76"/>
                  <a:gd name="T11" fmla="*/ 62 h 65"/>
                  <a:gd name="T12" fmla="*/ 8 w 76"/>
                  <a:gd name="T13" fmla="*/ 58 h 65"/>
                  <a:gd name="T14" fmla="*/ 0 w 76"/>
                  <a:gd name="T15" fmla="*/ 45 h 65"/>
                  <a:gd name="T16" fmla="*/ 10 w 76"/>
                  <a:gd name="T17" fmla="*/ 47 h 65"/>
                  <a:gd name="T18" fmla="*/ 49 w 76"/>
                  <a:gd name="T19" fmla="*/ 47 h 65"/>
                  <a:gd name="T20" fmla="*/ 10 w 76"/>
                  <a:gd name="T21" fmla="*/ 44 h 65"/>
                  <a:gd name="T22" fmla="*/ 10 w 76"/>
                  <a:gd name="T23" fmla="*/ 41 h 65"/>
                  <a:gd name="T24" fmla="*/ 49 w 76"/>
                  <a:gd name="T25" fmla="*/ 39 h 65"/>
                  <a:gd name="T26" fmla="*/ 10 w 76"/>
                  <a:gd name="T27" fmla="*/ 31 h 65"/>
                  <a:gd name="T28" fmla="*/ 49 w 76"/>
                  <a:gd name="T29" fmla="*/ 31 h 65"/>
                  <a:gd name="T30" fmla="*/ 42 w 76"/>
                  <a:gd name="T31" fmla="*/ 23 h 65"/>
                  <a:gd name="T32" fmla="*/ 50 w 76"/>
                  <a:gd name="T33" fmla="*/ 21 h 65"/>
                  <a:gd name="T34" fmla="*/ 45 w 76"/>
                  <a:gd name="T35" fmla="*/ 14 h 65"/>
                  <a:gd name="T36" fmla="*/ 46 w 76"/>
                  <a:gd name="T37" fmla="*/ 12 h 65"/>
                  <a:gd name="T38" fmla="*/ 50 w 76"/>
                  <a:gd name="T39" fmla="*/ 12 h 65"/>
                  <a:gd name="T40" fmla="*/ 42 w 76"/>
                  <a:gd name="T41" fmla="*/ 15 h 65"/>
                  <a:gd name="T42" fmla="*/ 46 w 76"/>
                  <a:gd name="T43" fmla="*/ 21 h 65"/>
                  <a:gd name="T44" fmla="*/ 45 w 76"/>
                  <a:gd name="T45" fmla="*/ 23 h 65"/>
                  <a:gd name="T46" fmla="*/ 18 w 76"/>
                  <a:gd name="T47" fmla="*/ 26 h 65"/>
                  <a:gd name="T48" fmla="*/ 15 w 76"/>
                  <a:gd name="T49" fmla="*/ 17 h 65"/>
                  <a:gd name="T50" fmla="*/ 9 w 76"/>
                  <a:gd name="T51" fmla="*/ 26 h 65"/>
                  <a:gd name="T52" fmla="*/ 15 w 76"/>
                  <a:gd name="T53" fmla="*/ 26 h 65"/>
                  <a:gd name="T54" fmla="*/ 26 w 76"/>
                  <a:gd name="T55" fmla="*/ 24 h 65"/>
                  <a:gd name="T56" fmla="*/ 26 w 76"/>
                  <a:gd name="T57" fmla="*/ 18 h 65"/>
                  <a:gd name="T58" fmla="*/ 23 w 76"/>
                  <a:gd name="T59" fmla="*/ 12 h 65"/>
                  <a:gd name="T60" fmla="*/ 19 w 76"/>
                  <a:gd name="T61" fmla="*/ 10 h 65"/>
                  <a:gd name="T62" fmla="*/ 41 w 76"/>
                  <a:gd name="T63" fmla="*/ 10 h 65"/>
                  <a:gd name="T64" fmla="*/ 36 w 76"/>
                  <a:gd name="T65" fmla="*/ 10 h 65"/>
                  <a:gd name="T66" fmla="*/ 30 w 76"/>
                  <a:gd name="T67" fmla="*/ 10 h 65"/>
                  <a:gd name="T68" fmla="*/ 32 w 76"/>
                  <a:gd name="T69" fmla="*/ 26 h 65"/>
                  <a:gd name="T70" fmla="*/ 39 w 76"/>
                  <a:gd name="T71" fmla="*/ 26 h 65"/>
                  <a:gd name="T72" fmla="*/ 58 w 76"/>
                  <a:gd name="T73" fmla="*/ 44 h 65"/>
                  <a:gd name="T74" fmla="*/ 61 w 76"/>
                  <a:gd name="T75" fmla="*/ 53 h 65"/>
                  <a:gd name="T76" fmla="*/ 63 w 76"/>
                  <a:gd name="T77" fmla="*/ 44 h 65"/>
                  <a:gd name="T78" fmla="*/ 63 w 76"/>
                  <a:gd name="T79" fmla="*/ 8 h 65"/>
                  <a:gd name="T80" fmla="*/ 59 w 76"/>
                  <a:gd name="T81" fmla="*/ 7 h 65"/>
                  <a:gd name="T82" fmla="*/ 68 w 76"/>
                  <a:gd name="T83" fmla="*/ 7 h 65"/>
                  <a:gd name="T84" fmla="*/ 68 w 76"/>
                  <a:gd name="T85" fmla="*/ 8 h 65"/>
                  <a:gd name="T86" fmla="*/ 67 w 76"/>
                  <a:gd name="T87" fmla="*/ 53 h 65"/>
                  <a:gd name="T88" fmla="*/ 62 w 76"/>
                  <a:gd name="T89" fmla="*/ 58 h 65"/>
                  <a:gd name="T90" fmla="*/ 71 w 76"/>
                  <a:gd name="T91" fmla="*/ 59 h 65"/>
                  <a:gd name="T92" fmla="*/ 71 w 76"/>
                  <a:gd name="T93" fmla="*/ 8 h 65"/>
                  <a:gd name="T94" fmla="*/ 69 w 76"/>
                  <a:gd name="T95" fmla="*/ 7 h 65"/>
                  <a:gd name="T96" fmla="*/ 5 w 76"/>
                  <a:gd name="T97" fmla="*/ 5 h 65"/>
                  <a:gd name="T98" fmla="*/ 5 w 76"/>
                  <a:gd name="T99" fmla="*/ 45 h 65"/>
                  <a:gd name="T100" fmla="*/ 54 w 76"/>
                  <a:gd name="T101" fmla="*/ 53 h 65"/>
                  <a:gd name="T102" fmla="*/ 53 w 76"/>
                  <a:gd name="T103" fmla="*/ 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" h="65">
                    <a:moveTo>
                      <a:pt x="2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8" y="2"/>
                      <a:pt x="59" y="2"/>
                      <a:pt x="59" y="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8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70" y="2"/>
                    </a:cubicBezTo>
                    <a:cubicBezTo>
                      <a:pt x="71" y="2"/>
                      <a:pt x="73" y="2"/>
                      <a:pt x="74" y="3"/>
                    </a:cubicBezTo>
                    <a:cubicBezTo>
                      <a:pt x="75" y="5"/>
                      <a:pt x="76" y="6"/>
                      <a:pt x="76" y="8"/>
                    </a:cubicBezTo>
                    <a:cubicBezTo>
                      <a:pt x="76" y="8"/>
                      <a:pt x="76" y="8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3"/>
                      <a:pt x="75" y="65"/>
                      <a:pt x="73" y="65"/>
                    </a:cubicBezTo>
                    <a:cubicBezTo>
                      <a:pt x="73" y="65"/>
                      <a:pt x="73" y="64"/>
                      <a:pt x="72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3" y="64"/>
                      <a:pt x="12" y="63"/>
                      <a:pt x="12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6" y="57"/>
                      <a:pt x="4" y="56"/>
                      <a:pt x="2" y="54"/>
                    </a:cubicBezTo>
                    <a:cubicBezTo>
                      <a:pt x="1" y="52"/>
                      <a:pt x="0" y="49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  <a:moveTo>
                      <a:pt x="10" y="47"/>
                    </a:moveTo>
                    <a:cubicBezTo>
                      <a:pt x="10" y="49"/>
                      <a:pt x="10" y="49"/>
                      <a:pt x="10" y="49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10" y="47"/>
                      <a:pt x="10" y="47"/>
                      <a:pt x="10" y="47"/>
                    </a:cubicBezTo>
                    <a:close/>
                    <a:moveTo>
                      <a:pt x="10" y="41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0" y="41"/>
                      <a:pt x="10" y="41"/>
                      <a:pt x="10" y="41"/>
                    </a:cubicBezTo>
                    <a:close/>
                    <a:moveTo>
                      <a:pt x="10" y="36"/>
                    </a:moveTo>
                    <a:cubicBezTo>
                      <a:pt x="10" y="39"/>
                      <a:pt x="10" y="39"/>
                      <a:pt x="10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10" y="36"/>
                      <a:pt x="10" y="36"/>
                      <a:pt x="10" y="36"/>
                    </a:cubicBezTo>
                    <a:close/>
                    <a:moveTo>
                      <a:pt x="10" y="31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10" y="31"/>
                      <a:pt x="10" y="31"/>
                      <a:pt x="10" y="31"/>
                    </a:cubicBezTo>
                    <a:close/>
                    <a:moveTo>
                      <a:pt x="42" y="20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5"/>
                      <a:pt x="43" y="26"/>
                      <a:pt x="46" y="26"/>
                    </a:cubicBezTo>
                    <a:cubicBezTo>
                      <a:pt x="48" y="26"/>
                      <a:pt x="50" y="25"/>
                      <a:pt x="50" y="23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0"/>
                      <a:pt x="50" y="20"/>
                      <a:pt x="49" y="19"/>
                    </a:cubicBezTo>
                    <a:cubicBezTo>
                      <a:pt x="49" y="18"/>
                      <a:pt x="48" y="17"/>
                      <a:pt x="46" y="16"/>
                    </a:cubicBezTo>
                    <a:cubicBezTo>
                      <a:pt x="46" y="15"/>
                      <a:pt x="45" y="14"/>
                      <a:pt x="45" y="14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0"/>
                      <a:pt x="48" y="10"/>
                      <a:pt x="46" y="10"/>
                    </a:cubicBezTo>
                    <a:cubicBezTo>
                      <a:pt x="43" y="10"/>
                      <a:pt x="42" y="11"/>
                      <a:pt x="42" y="13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5"/>
                      <a:pt x="42" y="16"/>
                      <a:pt x="42" y="16"/>
                    </a:cubicBezTo>
                    <a:cubicBezTo>
                      <a:pt x="43" y="17"/>
                      <a:pt x="44" y="18"/>
                      <a:pt x="45" y="19"/>
                    </a:cubicBezTo>
                    <a:cubicBezTo>
                      <a:pt x="46" y="20"/>
                      <a:pt x="46" y="21"/>
                      <a:pt x="46" y="21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5" y="24"/>
                      <a:pt x="45" y="23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2" y="20"/>
                      <a:pt x="42" y="20"/>
                      <a:pt x="42" y="20"/>
                    </a:cubicBezTo>
                    <a:close/>
                    <a:moveTo>
                      <a:pt x="18" y="26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8" y="26"/>
                      <a:pt x="18" y="26"/>
                      <a:pt x="18" y="26"/>
                    </a:cubicBezTo>
                    <a:close/>
                    <a:moveTo>
                      <a:pt x="26" y="26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  <a:moveTo>
                      <a:pt x="41" y="10"/>
                    </a:move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10"/>
                      <a:pt x="41" y="10"/>
                      <a:pt x="41" y="10"/>
                    </a:cubicBezTo>
                    <a:close/>
                    <a:moveTo>
                      <a:pt x="58" y="7"/>
                    </a:moveTo>
                    <a:cubicBezTo>
                      <a:pt x="58" y="44"/>
                      <a:pt x="58" y="44"/>
                      <a:pt x="58" y="44"/>
                    </a:cubicBezTo>
                    <a:cubicBezTo>
                      <a:pt x="58" y="44"/>
                      <a:pt x="58" y="44"/>
                      <a:pt x="58" y="45"/>
                    </a:cubicBezTo>
                    <a:cubicBezTo>
                      <a:pt x="58" y="48"/>
                      <a:pt x="58" y="50"/>
                      <a:pt x="59" y="52"/>
                    </a:cubicBezTo>
                    <a:cubicBezTo>
                      <a:pt x="60" y="52"/>
                      <a:pt x="60" y="53"/>
                      <a:pt x="61" y="53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3"/>
                      <a:pt x="62" y="52"/>
                      <a:pt x="62" y="51"/>
                    </a:cubicBezTo>
                    <a:cubicBezTo>
                      <a:pt x="62" y="50"/>
                      <a:pt x="63" y="47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7"/>
                      <a:pt x="63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lose/>
                    <a:moveTo>
                      <a:pt x="69" y="7"/>
                    </a:moveTo>
                    <a:cubicBezTo>
                      <a:pt x="69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8"/>
                      <a:pt x="67" y="51"/>
                      <a:pt x="67" y="53"/>
                    </a:cubicBezTo>
                    <a:cubicBezTo>
                      <a:pt x="66" y="56"/>
                      <a:pt x="64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17" y="58"/>
                      <a:pt x="17" y="58"/>
                      <a:pt x="17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7"/>
                      <a:pt x="70" y="7"/>
                    </a:cubicBezTo>
                    <a:cubicBezTo>
                      <a:pt x="70" y="7"/>
                      <a:pt x="70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8"/>
                      <a:pt x="5" y="50"/>
                      <a:pt x="6" y="51"/>
                    </a:cubicBezTo>
                    <a:cubicBezTo>
                      <a:pt x="7" y="52"/>
                      <a:pt x="8" y="52"/>
                      <a:pt x="9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1"/>
                      <a:pt x="53" y="48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lnTo>
                      <a:pt x="53" y="5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3130"/>
                <a:endParaRPr lang="zh-CN" altLang="en-US" sz="1015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9" name="Freeform 373"/>
              <p:cNvSpPr>
                <a:spLocks noEditPoints="1"/>
              </p:cNvSpPr>
              <p:nvPr/>
            </p:nvSpPr>
            <p:spPr bwMode="auto">
              <a:xfrm>
                <a:off x="2778038" y="1898895"/>
                <a:ext cx="301173" cy="304915"/>
              </a:xfrm>
              <a:custGeom>
                <a:avLst/>
                <a:gdLst>
                  <a:gd name="T0" fmla="*/ 65 w 68"/>
                  <a:gd name="T1" fmla="*/ 29 h 69"/>
                  <a:gd name="T2" fmla="*/ 68 w 68"/>
                  <a:gd name="T3" fmla="*/ 34 h 69"/>
                  <a:gd name="T4" fmla="*/ 68 w 68"/>
                  <a:gd name="T5" fmla="*/ 63 h 69"/>
                  <a:gd name="T6" fmla="*/ 61 w 68"/>
                  <a:gd name="T7" fmla="*/ 69 h 69"/>
                  <a:gd name="T8" fmla="*/ 7 w 68"/>
                  <a:gd name="T9" fmla="*/ 69 h 69"/>
                  <a:gd name="T10" fmla="*/ 0 w 68"/>
                  <a:gd name="T11" fmla="*/ 63 h 69"/>
                  <a:gd name="T12" fmla="*/ 0 w 68"/>
                  <a:gd name="T13" fmla="*/ 34 h 69"/>
                  <a:gd name="T14" fmla="*/ 2 w 68"/>
                  <a:gd name="T15" fmla="*/ 30 h 69"/>
                  <a:gd name="T16" fmla="*/ 2 w 68"/>
                  <a:gd name="T17" fmla="*/ 30 h 69"/>
                  <a:gd name="T18" fmla="*/ 2 w 68"/>
                  <a:gd name="T19" fmla="*/ 30 h 69"/>
                  <a:gd name="T20" fmla="*/ 2 w 68"/>
                  <a:gd name="T21" fmla="*/ 29 h 69"/>
                  <a:gd name="T22" fmla="*/ 30 w 68"/>
                  <a:gd name="T23" fmla="*/ 2 h 69"/>
                  <a:gd name="T24" fmla="*/ 38 w 68"/>
                  <a:gd name="T25" fmla="*/ 2 h 69"/>
                  <a:gd name="T26" fmla="*/ 65 w 68"/>
                  <a:gd name="T27" fmla="*/ 29 h 69"/>
                  <a:gd name="T28" fmla="*/ 12 w 68"/>
                  <a:gd name="T29" fmla="*/ 22 h 69"/>
                  <a:gd name="T30" fmla="*/ 12 w 68"/>
                  <a:gd name="T31" fmla="*/ 39 h 69"/>
                  <a:gd name="T32" fmla="*/ 34 w 68"/>
                  <a:gd name="T33" fmla="*/ 56 h 69"/>
                  <a:gd name="T34" fmla="*/ 55 w 68"/>
                  <a:gd name="T35" fmla="*/ 40 h 69"/>
                  <a:gd name="T36" fmla="*/ 55 w 68"/>
                  <a:gd name="T37" fmla="*/ 22 h 69"/>
                  <a:gd name="T38" fmla="*/ 12 w 68"/>
                  <a:gd name="T39" fmla="*/ 22 h 69"/>
                  <a:gd name="T40" fmla="*/ 19 w 68"/>
                  <a:gd name="T41" fmla="*/ 26 h 69"/>
                  <a:gd name="T42" fmla="*/ 19 w 68"/>
                  <a:gd name="T43" fmla="*/ 29 h 69"/>
                  <a:gd name="T44" fmla="*/ 48 w 68"/>
                  <a:gd name="T45" fmla="*/ 29 h 69"/>
                  <a:gd name="T46" fmla="*/ 48 w 68"/>
                  <a:gd name="T47" fmla="*/ 26 h 69"/>
                  <a:gd name="T48" fmla="*/ 19 w 68"/>
                  <a:gd name="T49" fmla="*/ 26 h 69"/>
                  <a:gd name="T50" fmla="*/ 19 w 68"/>
                  <a:gd name="T51" fmla="*/ 38 h 69"/>
                  <a:gd name="T52" fmla="*/ 19 w 68"/>
                  <a:gd name="T53" fmla="*/ 41 h 69"/>
                  <a:gd name="T54" fmla="*/ 48 w 68"/>
                  <a:gd name="T55" fmla="*/ 41 h 69"/>
                  <a:gd name="T56" fmla="*/ 48 w 68"/>
                  <a:gd name="T57" fmla="*/ 38 h 69"/>
                  <a:gd name="T58" fmla="*/ 19 w 68"/>
                  <a:gd name="T59" fmla="*/ 38 h 69"/>
                  <a:gd name="T60" fmla="*/ 19 w 68"/>
                  <a:gd name="T61" fmla="*/ 32 h 69"/>
                  <a:gd name="T62" fmla="*/ 19 w 68"/>
                  <a:gd name="T63" fmla="*/ 35 h 69"/>
                  <a:gd name="T64" fmla="*/ 48 w 68"/>
                  <a:gd name="T65" fmla="*/ 35 h 69"/>
                  <a:gd name="T66" fmla="*/ 48 w 68"/>
                  <a:gd name="T67" fmla="*/ 32 h 69"/>
                  <a:gd name="T68" fmla="*/ 19 w 68"/>
                  <a:gd name="T69" fmla="*/ 32 h 69"/>
                  <a:gd name="T70" fmla="*/ 8 w 68"/>
                  <a:gd name="T71" fmla="*/ 65 h 69"/>
                  <a:gd name="T72" fmla="*/ 21 w 68"/>
                  <a:gd name="T73" fmla="*/ 52 h 69"/>
                  <a:gd name="T74" fmla="*/ 21 w 68"/>
                  <a:gd name="T75" fmla="*/ 50 h 69"/>
                  <a:gd name="T76" fmla="*/ 19 w 68"/>
                  <a:gd name="T77" fmla="*/ 50 h 69"/>
                  <a:gd name="T78" fmla="*/ 6 w 68"/>
                  <a:gd name="T79" fmla="*/ 63 h 69"/>
                  <a:gd name="T80" fmla="*/ 6 w 68"/>
                  <a:gd name="T81" fmla="*/ 65 h 69"/>
                  <a:gd name="T82" fmla="*/ 8 w 68"/>
                  <a:gd name="T83" fmla="*/ 65 h 69"/>
                  <a:gd name="T84" fmla="*/ 63 w 68"/>
                  <a:gd name="T85" fmla="*/ 63 h 69"/>
                  <a:gd name="T86" fmla="*/ 50 w 68"/>
                  <a:gd name="T87" fmla="*/ 50 h 69"/>
                  <a:gd name="T88" fmla="*/ 48 w 68"/>
                  <a:gd name="T89" fmla="*/ 50 h 69"/>
                  <a:gd name="T90" fmla="*/ 48 w 68"/>
                  <a:gd name="T91" fmla="*/ 52 h 69"/>
                  <a:gd name="T92" fmla="*/ 61 w 68"/>
                  <a:gd name="T93" fmla="*/ 65 h 69"/>
                  <a:gd name="T94" fmla="*/ 64 w 68"/>
                  <a:gd name="T95" fmla="*/ 65 h 69"/>
                  <a:gd name="T96" fmla="*/ 63 w 68"/>
                  <a:gd name="T97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" h="69">
                    <a:moveTo>
                      <a:pt x="65" y="29"/>
                    </a:moveTo>
                    <a:cubicBezTo>
                      <a:pt x="67" y="30"/>
                      <a:pt x="68" y="32"/>
                      <a:pt x="68" y="3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8" y="66"/>
                      <a:pt x="65" y="69"/>
                      <a:pt x="61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3" y="69"/>
                      <a:pt x="0" y="66"/>
                      <a:pt x="0" y="6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1" y="31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0"/>
                      <a:pt x="38" y="2"/>
                    </a:cubicBezTo>
                    <a:cubicBezTo>
                      <a:pt x="65" y="29"/>
                      <a:pt x="65" y="29"/>
                      <a:pt x="65" y="29"/>
                    </a:cubicBezTo>
                    <a:close/>
                    <a:moveTo>
                      <a:pt x="12" y="22"/>
                    </a:moveTo>
                    <a:cubicBezTo>
                      <a:pt x="12" y="39"/>
                      <a:pt x="12" y="39"/>
                      <a:pt x="12" y="39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  <a:moveTo>
                      <a:pt x="19" y="26"/>
                    </a:moveTo>
                    <a:cubicBezTo>
                      <a:pt x="19" y="29"/>
                      <a:pt x="19" y="29"/>
                      <a:pt x="19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19" y="38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19" y="38"/>
                      <a:pt x="19" y="38"/>
                      <a:pt x="19" y="38"/>
                    </a:cubicBezTo>
                    <a:close/>
                    <a:moveTo>
                      <a:pt x="19" y="32"/>
                    </a:moveTo>
                    <a:cubicBezTo>
                      <a:pt x="19" y="35"/>
                      <a:pt x="19" y="35"/>
                      <a:pt x="1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19" y="32"/>
                      <a:pt x="19" y="32"/>
                      <a:pt x="19" y="32"/>
                    </a:cubicBezTo>
                    <a:close/>
                    <a:moveTo>
                      <a:pt x="8" y="65"/>
                    </a:move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52"/>
                      <a:pt x="22" y="51"/>
                      <a:pt x="21" y="50"/>
                    </a:cubicBezTo>
                    <a:cubicBezTo>
                      <a:pt x="21" y="49"/>
                      <a:pt x="20" y="49"/>
                      <a:pt x="19" y="50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5" y="64"/>
                      <a:pt x="5" y="64"/>
                      <a:pt x="6" y="65"/>
                    </a:cubicBezTo>
                    <a:cubicBezTo>
                      <a:pt x="6" y="66"/>
                      <a:pt x="7" y="66"/>
                      <a:pt x="8" y="65"/>
                    </a:cubicBezTo>
                    <a:close/>
                    <a:moveTo>
                      <a:pt x="63" y="63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49" y="49"/>
                      <a:pt x="48" y="49"/>
                      <a:pt x="48" y="50"/>
                    </a:cubicBezTo>
                    <a:cubicBezTo>
                      <a:pt x="47" y="51"/>
                      <a:pt x="47" y="52"/>
                      <a:pt x="48" y="52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3" y="66"/>
                      <a:pt x="64" y="65"/>
                    </a:cubicBezTo>
                    <a:cubicBezTo>
                      <a:pt x="64" y="64"/>
                      <a:pt x="64" y="64"/>
                      <a:pt x="63" y="63"/>
                    </a:cubicBez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3130"/>
                <a:endParaRPr lang="zh-CN" altLang="en-US" sz="1015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0" name="Freeform 447"/>
              <p:cNvSpPr>
                <a:spLocks noEditPoints="1"/>
              </p:cNvSpPr>
              <p:nvPr/>
            </p:nvSpPr>
            <p:spPr bwMode="auto">
              <a:xfrm>
                <a:off x="5486235" y="2802290"/>
                <a:ext cx="252537" cy="340454"/>
              </a:xfrm>
              <a:custGeom>
                <a:avLst/>
                <a:gdLst>
                  <a:gd name="T0" fmla="*/ 10 w 57"/>
                  <a:gd name="T1" fmla="*/ 24 h 77"/>
                  <a:gd name="T2" fmla="*/ 26 w 57"/>
                  <a:gd name="T3" fmla="*/ 53 h 77"/>
                  <a:gd name="T4" fmla="*/ 55 w 57"/>
                  <a:gd name="T5" fmla="*/ 38 h 77"/>
                  <a:gd name="T6" fmla="*/ 40 w 57"/>
                  <a:gd name="T7" fmla="*/ 9 h 77"/>
                  <a:gd name="T8" fmla="*/ 23 w 57"/>
                  <a:gd name="T9" fmla="*/ 46 h 77"/>
                  <a:gd name="T10" fmla="*/ 32 w 57"/>
                  <a:gd name="T11" fmla="*/ 49 h 77"/>
                  <a:gd name="T12" fmla="*/ 23 w 57"/>
                  <a:gd name="T13" fmla="*/ 46 h 77"/>
                  <a:gd name="T14" fmla="*/ 38 w 57"/>
                  <a:gd name="T15" fmla="*/ 42 h 77"/>
                  <a:gd name="T16" fmla="*/ 43 w 57"/>
                  <a:gd name="T17" fmla="*/ 41 h 77"/>
                  <a:gd name="T18" fmla="*/ 35 w 57"/>
                  <a:gd name="T19" fmla="*/ 45 h 77"/>
                  <a:gd name="T20" fmla="*/ 47 w 57"/>
                  <a:gd name="T21" fmla="*/ 36 h 77"/>
                  <a:gd name="T22" fmla="*/ 50 w 57"/>
                  <a:gd name="T23" fmla="*/ 36 h 77"/>
                  <a:gd name="T24" fmla="*/ 47 w 57"/>
                  <a:gd name="T25" fmla="*/ 36 h 77"/>
                  <a:gd name="T26" fmla="*/ 37 w 57"/>
                  <a:gd name="T27" fmla="*/ 16 h 77"/>
                  <a:gd name="T28" fmla="*/ 38 w 57"/>
                  <a:gd name="T29" fmla="*/ 14 h 77"/>
                  <a:gd name="T30" fmla="*/ 32 w 57"/>
                  <a:gd name="T31" fmla="*/ 18 h 77"/>
                  <a:gd name="T32" fmla="*/ 23 w 57"/>
                  <a:gd name="T33" fmla="*/ 23 h 77"/>
                  <a:gd name="T34" fmla="*/ 24 w 57"/>
                  <a:gd name="T35" fmla="*/ 15 h 77"/>
                  <a:gd name="T36" fmla="*/ 32 w 57"/>
                  <a:gd name="T37" fmla="*/ 18 h 77"/>
                  <a:gd name="T38" fmla="*/ 15 w 57"/>
                  <a:gd name="T39" fmla="*/ 30 h 77"/>
                  <a:gd name="T40" fmla="*/ 17 w 57"/>
                  <a:gd name="T41" fmla="*/ 22 h 77"/>
                  <a:gd name="T42" fmla="*/ 23 w 57"/>
                  <a:gd name="T43" fmla="*/ 41 h 77"/>
                  <a:gd name="T44" fmla="*/ 19 w 57"/>
                  <a:gd name="T45" fmla="*/ 33 h 77"/>
                  <a:gd name="T46" fmla="*/ 22 w 57"/>
                  <a:gd name="T47" fmla="*/ 37 h 77"/>
                  <a:gd name="T48" fmla="*/ 23 w 57"/>
                  <a:gd name="T49" fmla="*/ 41 h 77"/>
                  <a:gd name="T50" fmla="*/ 29 w 57"/>
                  <a:gd name="T51" fmla="*/ 25 h 77"/>
                  <a:gd name="T52" fmla="*/ 39 w 57"/>
                  <a:gd name="T53" fmla="*/ 28 h 77"/>
                  <a:gd name="T54" fmla="*/ 36 w 57"/>
                  <a:gd name="T55" fmla="*/ 37 h 77"/>
                  <a:gd name="T56" fmla="*/ 27 w 57"/>
                  <a:gd name="T57" fmla="*/ 34 h 77"/>
                  <a:gd name="T58" fmla="*/ 41 w 57"/>
                  <a:gd name="T59" fmla="*/ 21 h 77"/>
                  <a:gd name="T60" fmla="*/ 49 w 57"/>
                  <a:gd name="T61" fmla="*/ 23 h 77"/>
                  <a:gd name="T62" fmla="*/ 46 w 57"/>
                  <a:gd name="T63" fmla="*/ 30 h 77"/>
                  <a:gd name="T64" fmla="*/ 41 w 57"/>
                  <a:gd name="T65" fmla="*/ 21 h 77"/>
                  <a:gd name="T66" fmla="*/ 49 w 57"/>
                  <a:gd name="T67" fmla="*/ 77 h 77"/>
                  <a:gd name="T68" fmla="*/ 21 w 57"/>
                  <a:gd name="T69" fmla="*/ 71 h 77"/>
                  <a:gd name="T70" fmla="*/ 30 w 57"/>
                  <a:gd name="T71" fmla="*/ 64 h 77"/>
                  <a:gd name="T72" fmla="*/ 0 w 57"/>
                  <a:gd name="T73" fmla="*/ 31 h 77"/>
                  <a:gd name="T74" fmla="*/ 22 w 57"/>
                  <a:gd name="T75" fmla="*/ 0 h 77"/>
                  <a:gd name="T76" fmla="*/ 14 w 57"/>
                  <a:gd name="T77" fmla="*/ 13 h 77"/>
                  <a:gd name="T78" fmla="*/ 14 w 57"/>
                  <a:gd name="T79" fmla="*/ 50 h 77"/>
                  <a:gd name="T80" fmla="*/ 49 w 57"/>
                  <a:gd name="T81" fmla="*/ 51 h 77"/>
                  <a:gd name="T82" fmla="*/ 38 w 57"/>
                  <a:gd name="T83" fmla="*/ 63 h 77"/>
                  <a:gd name="T84" fmla="*/ 49 w 57"/>
                  <a:gd name="T85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" h="77">
                    <a:moveTo>
                      <a:pt x="22" y="10"/>
                    </a:moveTo>
                    <a:cubicBezTo>
                      <a:pt x="16" y="13"/>
                      <a:pt x="12" y="18"/>
                      <a:pt x="10" y="24"/>
                    </a:cubicBezTo>
                    <a:cubicBezTo>
                      <a:pt x="9" y="30"/>
                      <a:pt x="9" y="36"/>
                      <a:pt x="12" y="42"/>
                    </a:cubicBezTo>
                    <a:cubicBezTo>
                      <a:pt x="15" y="47"/>
                      <a:pt x="20" y="51"/>
                      <a:pt x="26" y="53"/>
                    </a:cubicBezTo>
                    <a:cubicBezTo>
                      <a:pt x="31" y="55"/>
                      <a:pt x="38" y="55"/>
                      <a:pt x="43" y="52"/>
                    </a:cubicBezTo>
                    <a:cubicBezTo>
                      <a:pt x="49" y="49"/>
                      <a:pt x="53" y="44"/>
                      <a:pt x="55" y="38"/>
                    </a:cubicBezTo>
                    <a:cubicBezTo>
                      <a:pt x="57" y="32"/>
                      <a:pt x="56" y="26"/>
                      <a:pt x="53" y="20"/>
                    </a:cubicBezTo>
                    <a:cubicBezTo>
                      <a:pt x="50" y="14"/>
                      <a:pt x="45" y="11"/>
                      <a:pt x="40" y="9"/>
                    </a:cubicBezTo>
                    <a:cubicBezTo>
                      <a:pt x="34" y="7"/>
                      <a:pt x="28" y="7"/>
                      <a:pt x="22" y="10"/>
                    </a:cubicBezTo>
                    <a:close/>
                    <a:moveTo>
                      <a:pt x="23" y="46"/>
                    </a:moveTo>
                    <a:cubicBezTo>
                      <a:pt x="25" y="46"/>
                      <a:pt x="26" y="46"/>
                      <a:pt x="28" y="46"/>
                    </a:cubicBezTo>
                    <a:cubicBezTo>
                      <a:pt x="29" y="47"/>
                      <a:pt x="31" y="48"/>
                      <a:pt x="32" y="49"/>
                    </a:cubicBezTo>
                    <a:cubicBezTo>
                      <a:pt x="30" y="49"/>
                      <a:pt x="29" y="49"/>
                      <a:pt x="27" y="48"/>
                    </a:cubicBezTo>
                    <a:cubicBezTo>
                      <a:pt x="26" y="48"/>
                      <a:pt x="24" y="47"/>
                      <a:pt x="23" y="46"/>
                    </a:cubicBezTo>
                    <a:close/>
                    <a:moveTo>
                      <a:pt x="34" y="44"/>
                    </a:moveTo>
                    <a:cubicBezTo>
                      <a:pt x="35" y="43"/>
                      <a:pt x="37" y="43"/>
                      <a:pt x="38" y="42"/>
                    </a:cubicBezTo>
                    <a:cubicBezTo>
                      <a:pt x="40" y="41"/>
                      <a:pt x="41" y="40"/>
                      <a:pt x="43" y="39"/>
                    </a:cubicBezTo>
                    <a:cubicBezTo>
                      <a:pt x="43" y="40"/>
                      <a:pt x="43" y="40"/>
                      <a:pt x="43" y="41"/>
                    </a:cubicBezTo>
                    <a:cubicBezTo>
                      <a:pt x="43" y="44"/>
                      <a:pt x="42" y="46"/>
                      <a:pt x="41" y="47"/>
                    </a:cubicBezTo>
                    <a:cubicBezTo>
                      <a:pt x="40" y="48"/>
                      <a:pt x="38" y="47"/>
                      <a:pt x="35" y="45"/>
                    </a:cubicBezTo>
                    <a:cubicBezTo>
                      <a:pt x="35" y="45"/>
                      <a:pt x="34" y="44"/>
                      <a:pt x="34" y="44"/>
                    </a:cubicBezTo>
                    <a:close/>
                    <a:moveTo>
                      <a:pt x="47" y="36"/>
                    </a:moveTo>
                    <a:cubicBezTo>
                      <a:pt x="49" y="34"/>
                      <a:pt x="50" y="33"/>
                      <a:pt x="51" y="32"/>
                    </a:cubicBezTo>
                    <a:cubicBezTo>
                      <a:pt x="51" y="33"/>
                      <a:pt x="50" y="35"/>
                      <a:pt x="50" y="36"/>
                    </a:cubicBezTo>
                    <a:cubicBezTo>
                      <a:pt x="49" y="38"/>
                      <a:pt x="49" y="39"/>
                      <a:pt x="48" y="40"/>
                    </a:cubicBezTo>
                    <a:cubicBezTo>
                      <a:pt x="48" y="39"/>
                      <a:pt x="48" y="37"/>
                      <a:pt x="47" y="36"/>
                    </a:cubicBezTo>
                    <a:close/>
                    <a:moveTo>
                      <a:pt x="42" y="16"/>
                    </a:moveTo>
                    <a:cubicBezTo>
                      <a:pt x="41" y="16"/>
                      <a:pt x="39" y="16"/>
                      <a:pt x="37" y="16"/>
                    </a:cubicBezTo>
                    <a:cubicBezTo>
                      <a:pt x="36" y="15"/>
                      <a:pt x="35" y="14"/>
                      <a:pt x="34" y="13"/>
                    </a:cubicBezTo>
                    <a:cubicBezTo>
                      <a:pt x="35" y="13"/>
                      <a:pt x="37" y="13"/>
                      <a:pt x="38" y="14"/>
                    </a:cubicBezTo>
                    <a:cubicBezTo>
                      <a:pt x="39" y="14"/>
                      <a:pt x="41" y="15"/>
                      <a:pt x="42" y="16"/>
                    </a:cubicBezTo>
                    <a:close/>
                    <a:moveTo>
                      <a:pt x="32" y="18"/>
                    </a:moveTo>
                    <a:cubicBezTo>
                      <a:pt x="30" y="19"/>
                      <a:pt x="29" y="19"/>
                      <a:pt x="27" y="20"/>
                    </a:cubicBezTo>
                    <a:cubicBezTo>
                      <a:pt x="25" y="21"/>
                      <a:pt x="24" y="22"/>
                      <a:pt x="23" y="23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18"/>
                      <a:pt x="23" y="16"/>
                      <a:pt x="24" y="15"/>
                    </a:cubicBezTo>
                    <a:cubicBezTo>
                      <a:pt x="26" y="14"/>
                      <a:pt x="28" y="15"/>
                      <a:pt x="30" y="17"/>
                    </a:cubicBezTo>
                    <a:cubicBezTo>
                      <a:pt x="31" y="17"/>
                      <a:pt x="31" y="18"/>
                      <a:pt x="32" y="18"/>
                    </a:cubicBezTo>
                    <a:close/>
                    <a:moveTo>
                      <a:pt x="18" y="26"/>
                    </a:moveTo>
                    <a:cubicBezTo>
                      <a:pt x="17" y="28"/>
                      <a:pt x="16" y="29"/>
                      <a:pt x="15" y="30"/>
                    </a:cubicBezTo>
                    <a:cubicBezTo>
                      <a:pt x="15" y="29"/>
                      <a:pt x="15" y="27"/>
                      <a:pt x="15" y="26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3"/>
                      <a:pt x="18" y="25"/>
                      <a:pt x="18" y="26"/>
                    </a:cubicBezTo>
                    <a:close/>
                    <a:moveTo>
                      <a:pt x="23" y="41"/>
                    </a:moveTo>
                    <a:cubicBezTo>
                      <a:pt x="20" y="41"/>
                      <a:pt x="17" y="41"/>
                      <a:pt x="17" y="39"/>
                    </a:cubicBezTo>
                    <a:cubicBezTo>
                      <a:pt x="16" y="38"/>
                      <a:pt x="17" y="36"/>
                      <a:pt x="19" y="33"/>
                    </a:cubicBezTo>
                    <a:cubicBezTo>
                      <a:pt x="19" y="33"/>
                      <a:pt x="19" y="32"/>
                      <a:pt x="20" y="32"/>
                    </a:cubicBezTo>
                    <a:cubicBezTo>
                      <a:pt x="20" y="34"/>
                      <a:pt x="21" y="35"/>
                      <a:pt x="22" y="37"/>
                    </a:cubicBezTo>
                    <a:cubicBezTo>
                      <a:pt x="23" y="38"/>
                      <a:pt x="24" y="40"/>
                      <a:pt x="24" y="41"/>
                    </a:cubicBezTo>
                    <a:cubicBezTo>
                      <a:pt x="24" y="41"/>
                      <a:pt x="23" y="41"/>
                      <a:pt x="23" y="41"/>
                    </a:cubicBezTo>
                    <a:close/>
                    <a:moveTo>
                      <a:pt x="24" y="28"/>
                    </a:moveTo>
                    <a:cubicBezTo>
                      <a:pt x="26" y="27"/>
                      <a:pt x="27" y="26"/>
                      <a:pt x="29" y="25"/>
                    </a:cubicBezTo>
                    <a:cubicBezTo>
                      <a:pt x="31" y="24"/>
                      <a:pt x="33" y="23"/>
                      <a:pt x="35" y="22"/>
                    </a:cubicBezTo>
                    <a:cubicBezTo>
                      <a:pt x="37" y="24"/>
                      <a:pt x="38" y="26"/>
                      <a:pt x="39" y="28"/>
                    </a:cubicBezTo>
                    <a:cubicBezTo>
                      <a:pt x="40" y="30"/>
                      <a:pt x="41" y="32"/>
                      <a:pt x="41" y="34"/>
                    </a:cubicBezTo>
                    <a:cubicBezTo>
                      <a:pt x="40" y="35"/>
                      <a:pt x="38" y="36"/>
                      <a:pt x="36" y="37"/>
                    </a:cubicBezTo>
                    <a:cubicBezTo>
                      <a:pt x="34" y="38"/>
                      <a:pt x="32" y="39"/>
                      <a:pt x="30" y="40"/>
                    </a:cubicBezTo>
                    <a:cubicBezTo>
                      <a:pt x="29" y="38"/>
                      <a:pt x="28" y="36"/>
                      <a:pt x="27" y="34"/>
                    </a:cubicBezTo>
                    <a:cubicBezTo>
                      <a:pt x="25" y="32"/>
                      <a:pt x="25" y="30"/>
                      <a:pt x="24" y="28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2" y="21"/>
                      <a:pt x="43" y="21"/>
                    </a:cubicBezTo>
                    <a:cubicBezTo>
                      <a:pt x="46" y="21"/>
                      <a:pt x="48" y="21"/>
                      <a:pt x="49" y="23"/>
                    </a:cubicBezTo>
                    <a:cubicBezTo>
                      <a:pt x="49" y="24"/>
                      <a:pt x="49" y="26"/>
                      <a:pt x="47" y="29"/>
                    </a:cubicBezTo>
                    <a:cubicBezTo>
                      <a:pt x="46" y="29"/>
                      <a:pt x="46" y="29"/>
                      <a:pt x="46" y="30"/>
                    </a:cubicBezTo>
                    <a:cubicBezTo>
                      <a:pt x="45" y="28"/>
                      <a:pt x="44" y="27"/>
                      <a:pt x="43" y="25"/>
                    </a:cubicBezTo>
                    <a:cubicBezTo>
                      <a:pt x="43" y="24"/>
                      <a:pt x="42" y="22"/>
                      <a:pt x="41" y="21"/>
                    </a:cubicBezTo>
                    <a:close/>
                    <a:moveTo>
                      <a:pt x="49" y="71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2" y="63"/>
                      <a:pt x="15" y="60"/>
                      <a:pt x="9" y="54"/>
                    </a:cubicBezTo>
                    <a:cubicBezTo>
                      <a:pt x="3" y="48"/>
                      <a:pt x="0" y="40"/>
                      <a:pt x="0" y="31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3" y="4"/>
                      <a:pt x="17" y="2"/>
                      <a:pt x="22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1" y="7"/>
                      <a:pt x="17" y="9"/>
                      <a:pt x="14" y="13"/>
                    </a:cubicBezTo>
                    <a:cubicBezTo>
                      <a:pt x="9" y="17"/>
                      <a:pt x="6" y="24"/>
                      <a:pt x="6" y="31"/>
                    </a:cubicBezTo>
                    <a:cubicBezTo>
                      <a:pt x="6" y="38"/>
                      <a:pt x="9" y="45"/>
                      <a:pt x="14" y="50"/>
                    </a:cubicBezTo>
                    <a:cubicBezTo>
                      <a:pt x="19" y="54"/>
                      <a:pt x="25" y="57"/>
                      <a:pt x="33" y="57"/>
                    </a:cubicBezTo>
                    <a:cubicBezTo>
                      <a:pt x="39" y="57"/>
                      <a:pt x="45" y="55"/>
                      <a:pt x="49" y="51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48" y="60"/>
                      <a:pt x="43" y="62"/>
                      <a:pt x="38" y="63"/>
                    </a:cubicBezTo>
                    <a:cubicBezTo>
                      <a:pt x="38" y="71"/>
                      <a:pt x="38" y="71"/>
                      <a:pt x="38" y="71"/>
                    </a:cubicBezTo>
                    <a:lnTo>
                      <a:pt x="49" y="71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3130"/>
                <a:endParaRPr lang="zh-CN" altLang="en-US" sz="1015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1" name="Freeform 454"/>
              <p:cNvSpPr>
                <a:spLocks noEditPoints="1"/>
              </p:cNvSpPr>
              <p:nvPr/>
            </p:nvSpPr>
            <p:spPr bwMode="auto">
              <a:xfrm>
                <a:off x="6096429" y="1888020"/>
                <a:ext cx="323620" cy="327361"/>
              </a:xfrm>
              <a:custGeom>
                <a:avLst/>
                <a:gdLst>
                  <a:gd name="T0" fmla="*/ 33 w 73"/>
                  <a:gd name="T1" fmla="*/ 12 h 74"/>
                  <a:gd name="T2" fmla="*/ 55 w 73"/>
                  <a:gd name="T3" fmla="*/ 18 h 74"/>
                  <a:gd name="T4" fmla="*/ 66 w 73"/>
                  <a:gd name="T5" fmla="*/ 38 h 74"/>
                  <a:gd name="T6" fmla="*/ 60 w 73"/>
                  <a:gd name="T7" fmla="*/ 59 h 74"/>
                  <a:gd name="T8" fmla="*/ 62 w 73"/>
                  <a:gd name="T9" fmla="*/ 74 h 74"/>
                  <a:gd name="T10" fmla="*/ 58 w 73"/>
                  <a:gd name="T11" fmla="*/ 74 h 74"/>
                  <a:gd name="T12" fmla="*/ 53 w 73"/>
                  <a:gd name="T13" fmla="*/ 67 h 74"/>
                  <a:gd name="T14" fmla="*/ 39 w 73"/>
                  <a:gd name="T15" fmla="*/ 72 h 74"/>
                  <a:gd name="T16" fmla="*/ 39 w 73"/>
                  <a:gd name="T17" fmla="*/ 72 h 74"/>
                  <a:gd name="T18" fmla="*/ 39 w 73"/>
                  <a:gd name="T19" fmla="*/ 72 h 74"/>
                  <a:gd name="T20" fmla="*/ 20 w 73"/>
                  <a:gd name="T21" fmla="*/ 67 h 74"/>
                  <a:gd name="T22" fmla="*/ 15 w 73"/>
                  <a:gd name="T23" fmla="*/ 74 h 74"/>
                  <a:gd name="T24" fmla="*/ 11 w 73"/>
                  <a:gd name="T25" fmla="*/ 74 h 74"/>
                  <a:gd name="T26" fmla="*/ 13 w 73"/>
                  <a:gd name="T27" fmla="*/ 60 h 74"/>
                  <a:gd name="T28" fmla="*/ 6 w 73"/>
                  <a:gd name="T29" fmla="*/ 45 h 74"/>
                  <a:gd name="T30" fmla="*/ 6 w 73"/>
                  <a:gd name="T31" fmla="*/ 45 h 74"/>
                  <a:gd name="T32" fmla="*/ 6 w 73"/>
                  <a:gd name="T33" fmla="*/ 45 h 74"/>
                  <a:gd name="T34" fmla="*/ 33 w 73"/>
                  <a:gd name="T35" fmla="*/ 12 h 74"/>
                  <a:gd name="T36" fmla="*/ 37 w 73"/>
                  <a:gd name="T37" fmla="*/ 37 h 74"/>
                  <a:gd name="T38" fmla="*/ 34 w 73"/>
                  <a:gd name="T39" fmla="*/ 37 h 74"/>
                  <a:gd name="T40" fmla="*/ 26 w 73"/>
                  <a:gd name="T41" fmla="*/ 24 h 74"/>
                  <a:gd name="T42" fmla="*/ 25 w 73"/>
                  <a:gd name="T43" fmla="*/ 24 h 74"/>
                  <a:gd name="T44" fmla="*/ 33 w 73"/>
                  <a:gd name="T45" fmla="*/ 38 h 74"/>
                  <a:gd name="T46" fmla="*/ 32 w 73"/>
                  <a:gd name="T47" fmla="*/ 42 h 74"/>
                  <a:gd name="T48" fmla="*/ 37 w 73"/>
                  <a:gd name="T49" fmla="*/ 47 h 74"/>
                  <a:gd name="T50" fmla="*/ 42 w 73"/>
                  <a:gd name="T51" fmla="*/ 42 h 74"/>
                  <a:gd name="T52" fmla="*/ 42 w 73"/>
                  <a:gd name="T53" fmla="*/ 41 h 74"/>
                  <a:gd name="T54" fmla="*/ 51 w 73"/>
                  <a:gd name="T55" fmla="*/ 31 h 74"/>
                  <a:gd name="T56" fmla="*/ 48 w 73"/>
                  <a:gd name="T57" fmla="*/ 28 h 74"/>
                  <a:gd name="T58" fmla="*/ 39 w 73"/>
                  <a:gd name="T59" fmla="*/ 37 h 74"/>
                  <a:gd name="T60" fmla="*/ 37 w 73"/>
                  <a:gd name="T61" fmla="*/ 37 h 74"/>
                  <a:gd name="T62" fmla="*/ 67 w 73"/>
                  <a:gd name="T63" fmla="*/ 0 h 74"/>
                  <a:gd name="T64" fmla="*/ 63 w 73"/>
                  <a:gd name="T65" fmla="*/ 3 h 74"/>
                  <a:gd name="T66" fmla="*/ 45 w 73"/>
                  <a:gd name="T67" fmla="*/ 7 h 74"/>
                  <a:gd name="T68" fmla="*/ 45 w 73"/>
                  <a:gd name="T69" fmla="*/ 7 h 74"/>
                  <a:gd name="T70" fmla="*/ 68 w 73"/>
                  <a:gd name="T71" fmla="*/ 27 h 74"/>
                  <a:gd name="T72" fmla="*/ 68 w 73"/>
                  <a:gd name="T73" fmla="*/ 26 h 74"/>
                  <a:gd name="T74" fmla="*/ 68 w 73"/>
                  <a:gd name="T75" fmla="*/ 7 h 74"/>
                  <a:gd name="T76" fmla="*/ 70 w 73"/>
                  <a:gd name="T77" fmla="*/ 2 h 74"/>
                  <a:gd name="T78" fmla="*/ 67 w 73"/>
                  <a:gd name="T79" fmla="*/ 0 h 74"/>
                  <a:gd name="T80" fmla="*/ 5 w 73"/>
                  <a:gd name="T81" fmla="*/ 2 h 74"/>
                  <a:gd name="T82" fmla="*/ 6 w 73"/>
                  <a:gd name="T83" fmla="*/ 6 h 74"/>
                  <a:gd name="T84" fmla="*/ 4 w 73"/>
                  <a:gd name="T85" fmla="*/ 25 h 74"/>
                  <a:gd name="T86" fmla="*/ 4 w 73"/>
                  <a:gd name="T87" fmla="*/ 25 h 74"/>
                  <a:gd name="T88" fmla="*/ 29 w 73"/>
                  <a:gd name="T89" fmla="*/ 8 h 74"/>
                  <a:gd name="T90" fmla="*/ 29 w 73"/>
                  <a:gd name="T91" fmla="*/ 8 h 74"/>
                  <a:gd name="T92" fmla="*/ 11 w 73"/>
                  <a:gd name="T93" fmla="*/ 3 h 74"/>
                  <a:gd name="T94" fmla="*/ 7 w 73"/>
                  <a:gd name="T95" fmla="*/ 0 h 74"/>
                  <a:gd name="T96" fmla="*/ 5 w 73"/>
                  <a:gd name="T97" fmla="*/ 2 h 74"/>
                  <a:gd name="T98" fmla="*/ 51 w 73"/>
                  <a:gd name="T99" fmla="*/ 23 h 74"/>
                  <a:gd name="T100" fmla="*/ 33 w 73"/>
                  <a:gd name="T101" fmla="*/ 18 h 74"/>
                  <a:gd name="T102" fmla="*/ 17 w 73"/>
                  <a:gd name="T103" fmla="*/ 27 h 74"/>
                  <a:gd name="T104" fmla="*/ 12 w 73"/>
                  <a:gd name="T105" fmla="*/ 44 h 74"/>
                  <a:gd name="T106" fmla="*/ 12 w 73"/>
                  <a:gd name="T107" fmla="*/ 44 h 74"/>
                  <a:gd name="T108" fmla="*/ 21 w 73"/>
                  <a:gd name="T109" fmla="*/ 60 h 74"/>
                  <a:gd name="T110" fmla="*/ 39 w 73"/>
                  <a:gd name="T111" fmla="*/ 65 h 74"/>
                  <a:gd name="T112" fmla="*/ 39 w 73"/>
                  <a:gd name="T113" fmla="*/ 65 h 74"/>
                  <a:gd name="T114" fmla="*/ 55 w 73"/>
                  <a:gd name="T115" fmla="*/ 57 h 74"/>
                  <a:gd name="T116" fmla="*/ 60 w 73"/>
                  <a:gd name="T117" fmla="*/ 39 h 74"/>
                  <a:gd name="T118" fmla="*/ 51 w 73"/>
                  <a:gd name="T119" fmla="*/ 2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74">
                    <a:moveTo>
                      <a:pt x="33" y="12"/>
                    </a:moveTo>
                    <a:cubicBezTo>
                      <a:pt x="41" y="11"/>
                      <a:pt x="49" y="14"/>
                      <a:pt x="55" y="18"/>
                    </a:cubicBezTo>
                    <a:cubicBezTo>
                      <a:pt x="61" y="23"/>
                      <a:pt x="65" y="30"/>
                      <a:pt x="66" y="38"/>
                    </a:cubicBezTo>
                    <a:cubicBezTo>
                      <a:pt x="67" y="46"/>
                      <a:pt x="65" y="53"/>
                      <a:pt x="60" y="59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49" y="69"/>
                      <a:pt x="44" y="71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2" y="72"/>
                      <a:pt x="26" y="71"/>
                      <a:pt x="20" y="67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9" y="56"/>
                      <a:pt x="7" y="51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29"/>
                      <a:pt x="16" y="14"/>
                      <a:pt x="33" y="12"/>
                    </a:cubicBezTo>
                    <a:close/>
                    <a:moveTo>
                      <a:pt x="37" y="37"/>
                    </a:moveTo>
                    <a:cubicBezTo>
                      <a:pt x="36" y="37"/>
                      <a:pt x="35" y="37"/>
                      <a:pt x="34" y="37"/>
                    </a:cubicBezTo>
                    <a:cubicBezTo>
                      <a:pt x="32" y="33"/>
                      <a:pt x="29" y="28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7" y="29"/>
                      <a:pt x="30" y="34"/>
                      <a:pt x="33" y="38"/>
                    </a:cubicBezTo>
                    <a:cubicBezTo>
                      <a:pt x="32" y="39"/>
                      <a:pt x="32" y="41"/>
                      <a:pt x="32" y="42"/>
                    </a:cubicBezTo>
                    <a:cubicBezTo>
                      <a:pt x="32" y="45"/>
                      <a:pt x="34" y="47"/>
                      <a:pt x="37" y="47"/>
                    </a:cubicBezTo>
                    <a:cubicBezTo>
                      <a:pt x="40" y="47"/>
                      <a:pt x="42" y="45"/>
                      <a:pt x="42" y="42"/>
                    </a:cubicBezTo>
                    <a:cubicBezTo>
                      <a:pt x="42" y="42"/>
                      <a:pt x="42" y="41"/>
                      <a:pt x="42" y="41"/>
                    </a:cubicBezTo>
                    <a:cubicBezTo>
                      <a:pt x="45" y="38"/>
                      <a:pt x="48" y="35"/>
                      <a:pt x="51" y="31"/>
                    </a:cubicBezTo>
                    <a:cubicBezTo>
                      <a:pt x="50" y="30"/>
                      <a:pt x="49" y="29"/>
                      <a:pt x="48" y="28"/>
                    </a:cubicBezTo>
                    <a:cubicBezTo>
                      <a:pt x="45" y="31"/>
                      <a:pt x="42" y="34"/>
                      <a:pt x="39" y="37"/>
                    </a:cubicBezTo>
                    <a:cubicBezTo>
                      <a:pt x="38" y="37"/>
                      <a:pt x="38" y="37"/>
                      <a:pt x="37" y="37"/>
                    </a:cubicBezTo>
                    <a:close/>
                    <a:moveTo>
                      <a:pt x="67" y="0"/>
                    </a:moveTo>
                    <a:cubicBezTo>
                      <a:pt x="63" y="3"/>
                      <a:pt x="63" y="3"/>
                      <a:pt x="63" y="3"/>
                    </a:cubicBezTo>
                    <a:cubicBezTo>
                      <a:pt x="57" y="0"/>
                      <a:pt x="50" y="1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8" y="27"/>
                      <a:pt x="68" y="26"/>
                    </a:cubicBezTo>
                    <a:cubicBezTo>
                      <a:pt x="73" y="21"/>
                      <a:pt x="73" y="12"/>
                      <a:pt x="68" y="7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67" y="0"/>
                      <a:pt x="67" y="0"/>
                      <a:pt x="67" y="0"/>
                    </a:cubicBezTo>
                    <a:close/>
                    <a:moveTo>
                      <a:pt x="5" y="2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1" y="11"/>
                      <a:pt x="0" y="19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17" y="0"/>
                      <a:pt x="11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2"/>
                      <a:pt x="5" y="2"/>
                      <a:pt x="5" y="2"/>
                    </a:cubicBezTo>
                    <a:close/>
                    <a:moveTo>
                      <a:pt x="51" y="23"/>
                    </a:moveTo>
                    <a:cubicBezTo>
                      <a:pt x="46" y="19"/>
                      <a:pt x="40" y="17"/>
                      <a:pt x="33" y="18"/>
                    </a:cubicBezTo>
                    <a:cubicBezTo>
                      <a:pt x="27" y="19"/>
                      <a:pt x="21" y="22"/>
                      <a:pt x="17" y="27"/>
                    </a:cubicBezTo>
                    <a:cubicBezTo>
                      <a:pt x="14" y="32"/>
                      <a:pt x="12" y="38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51"/>
                      <a:pt x="16" y="57"/>
                      <a:pt x="21" y="60"/>
                    </a:cubicBezTo>
                    <a:cubicBezTo>
                      <a:pt x="26" y="64"/>
                      <a:pt x="32" y="66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45" y="65"/>
                      <a:pt x="51" y="61"/>
                      <a:pt x="55" y="57"/>
                    </a:cubicBezTo>
                    <a:cubicBezTo>
                      <a:pt x="58" y="52"/>
                      <a:pt x="60" y="46"/>
                      <a:pt x="60" y="39"/>
                    </a:cubicBezTo>
                    <a:cubicBezTo>
                      <a:pt x="59" y="33"/>
                      <a:pt x="56" y="27"/>
                      <a:pt x="51" y="23"/>
                    </a:cubicBez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3130"/>
                <a:endParaRPr lang="zh-CN" altLang="en-US" sz="1015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2" name="Freeform 292"/>
              <p:cNvSpPr>
                <a:spLocks noEditPoints="1"/>
              </p:cNvSpPr>
              <p:nvPr/>
            </p:nvSpPr>
            <p:spPr bwMode="auto">
              <a:xfrm>
                <a:off x="3378268" y="2773294"/>
                <a:ext cx="411539" cy="398447"/>
              </a:xfrm>
              <a:custGeom>
                <a:avLst/>
                <a:gdLst>
                  <a:gd name="T0" fmla="*/ 44 w 93"/>
                  <a:gd name="T1" fmla="*/ 0 h 90"/>
                  <a:gd name="T2" fmla="*/ 83 w 93"/>
                  <a:gd name="T3" fmla="*/ 0 h 90"/>
                  <a:gd name="T4" fmla="*/ 90 w 93"/>
                  <a:gd name="T5" fmla="*/ 3 h 90"/>
                  <a:gd name="T6" fmla="*/ 93 w 93"/>
                  <a:gd name="T7" fmla="*/ 11 h 90"/>
                  <a:gd name="T8" fmla="*/ 93 w 93"/>
                  <a:gd name="T9" fmla="*/ 33 h 90"/>
                  <a:gd name="T10" fmla="*/ 90 w 93"/>
                  <a:gd name="T11" fmla="*/ 40 h 90"/>
                  <a:gd name="T12" fmla="*/ 83 w 93"/>
                  <a:gd name="T13" fmla="*/ 43 h 90"/>
                  <a:gd name="T14" fmla="*/ 61 w 93"/>
                  <a:gd name="T15" fmla="*/ 43 h 90"/>
                  <a:gd name="T16" fmla="*/ 50 w 93"/>
                  <a:gd name="T17" fmla="*/ 53 h 90"/>
                  <a:gd name="T18" fmla="*/ 49 w 93"/>
                  <a:gd name="T19" fmla="*/ 52 h 90"/>
                  <a:gd name="T20" fmla="*/ 46 w 93"/>
                  <a:gd name="T21" fmla="*/ 50 h 90"/>
                  <a:gd name="T22" fmla="*/ 48 w 93"/>
                  <a:gd name="T23" fmla="*/ 43 h 90"/>
                  <a:gd name="T24" fmla="*/ 47 w 93"/>
                  <a:gd name="T25" fmla="*/ 43 h 90"/>
                  <a:gd name="T26" fmla="*/ 48 w 93"/>
                  <a:gd name="T27" fmla="*/ 39 h 90"/>
                  <a:gd name="T28" fmla="*/ 51 w 93"/>
                  <a:gd name="T29" fmla="*/ 39 h 90"/>
                  <a:gd name="T30" fmla="*/ 54 w 93"/>
                  <a:gd name="T31" fmla="*/ 39 h 90"/>
                  <a:gd name="T32" fmla="*/ 53 w 93"/>
                  <a:gd name="T33" fmla="*/ 41 h 90"/>
                  <a:gd name="T34" fmla="*/ 52 w 93"/>
                  <a:gd name="T35" fmla="*/ 44 h 90"/>
                  <a:gd name="T36" fmla="*/ 58 w 93"/>
                  <a:gd name="T37" fmla="*/ 39 h 90"/>
                  <a:gd name="T38" fmla="*/ 59 w 93"/>
                  <a:gd name="T39" fmla="*/ 39 h 90"/>
                  <a:gd name="T40" fmla="*/ 60 w 93"/>
                  <a:gd name="T41" fmla="*/ 39 h 90"/>
                  <a:gd name="T42" fmla="*/ 83 w 93"/>
                  <a:gd name="T43" fmla="*/ 39 h 90"/>
                  <a:gd name="T44" fmla="*/ 87 w 93"/>
                  <a:gd name="T45" fmla="*/ 37 h 90"/>
                  <a:gd name="T46" fmla="*/ 89 w 93"/>
                  <a:gd name="T47" fmla="*/ 33 h 90"/>
                  <a:gd name="T48" fmla="*/ 89 w 93"/>
                  <a:gd name="T49" fmla="*/ 11 h 90"/>
                  <a:gd name="T50" fmla="*/ 87 w 93"/>
                  <a:gd name="T51" fmla="*/ 7 h 90"/>
                  <a:gd name="T52" fmla="*/ 83 w 93"/>
                  <a:gd name="T53" fmla="*/ 5 h 90"/>
                  <a:gd name="T54" fmla="*/ 44 w 93"/>
                  <a:gd name="T55" fmla="*/ 5 h 90"/>
                  <a:gd name="T56" fmla="*/ 39 w 93"/>
                  <a:gd name="T57" fmla="*/ 7 h 90"/>
                  <a:gd name="T58" fmla="*/ 38 w 93"/>
                  <a:gd name="T59" fmla="*/ 11 h 90"/>
                  <a:gd name="T60" fmla="*/ 38 w 93"/>
                  <a:gd name="T61" fmla="*/ 14 h 90"/>
                  <a:gd name="T62" fmla="*/ 33 w 93"/>
                  <a:gd name="T63" fmla="*/ 12 h 90"/>
                  <a:gd name="T64" fmla="*/ 33 w 93"/>
                  <a:gd name="T65" fmla="*/ 11 h 90"/>
                  <a:gd name="T66" fmla="*/ 36 w 93"/>
                  <a:gd name="T67" fmla="*/ 3 h 90"/>
                  <a:gd name="T68" fmla="*/ 44 w 93"/>
                  <a:gd name="T69" fmla="*/ 0 h 90"/>
                  <a:gd name="T70" fmla="*/ 75 w 93"/>
                  <a:gd name="T71" fmla="*/ 18 h 90"/>
                  <a:gd name="T72" fmla="*/ 71 w 93"/>
                  <a:gd name="T73" fmla="*/ 22 h 90"/>
                  <a:gd name="T74" fmla="*/ 75 w 93"/>
                  <a:gd name="T75" fmla="*/ 25 h 90"/>
                  <a:gd name="T76" fmla="*/ 79 w 93"/>
                  <a:gd name="T77" fmla="*/ 22 h 90"/>
                  <a:gd name="T78" fmla="*/ 75 w 93"/>
                  <a:gd name="T79" fmla="*/ 18 h 90"/>
                  <a:gd name="T80" fmla="*/ 63 w 93"/>
                  <a:gd name="T81" fmla="*/ 18 h 90"/>
                  <a:gd name="T82" fmla="*/ 59 w 93"/>
                  <a:gd name="T83" fmla="*/ 22 h 90"/>
                  <a:gd name="T84" fmla="*/ 63 w 93"/>
                  <a:gd name="T85" fmla="*/ 25 h 90"/>
                  <a:gd name="T86" fmla="*/ 67 w 93"/>
                  <a:gd name="T87" fmla="*/ 22 h 90"/>
                  <a:gd name="T88" fmla="*/ 63 w 93"/>
                  <a:gd name="T89" fmla="*/ 18 h 90"/>
                  <a:gd name="T90" fmla="*/ 51 w 93"/>
                  <a:gd name="T91" fmla="*/ 18 h 90"/>
                  <a:gd name="T92" fmla="*/ 48 w 93"/>
                  <a:gd name="T93" fmla="*/ 22 h 90"/>
                  <a:gd name="T94" fmla="*/ 51 w 93"/>
                  <a:gd name="T95" fmla="*/ 25 h 90"/>
                  <a:gd name="T96" fmla="*/ 55 w 93"/>
                  <a:gd name="T97" fmla="*/ 22 h 90"/>
                  <a:gd name="T98" fmla="*/ 51 w 93"/>
                  <a:gd name="T99" fmla="*/ 18 h 90"/>
                  <a:gd name="T100" fmla="*/ 27 w 93"/>
                  <a:gd name="T101" fmla="*/ 18 h 90"/>
                  <a:gd name="T102" fmla="*/ 12 w 93"/>
                  <a:gd name="T103" fmla="*/ 33 h 90"/>
                  <a:gd name="T104" fmla="*/ 27 w 93"/>
                  <a:gd name="T105" fmla="*/ 48 h 90"/>
                  <a:gd name="T106" fmla="*/ 43 w 93"/>
                  <a:gd name="T107" fmla="*/ 33 h 90"/>
                  <a:gd name="T108" fmla="*/ 27 w 93"/>
                  <a:gd name="T109" fmla="*/ 18 h 90"/>
                  <a:gd name="T110" fmla="*/ 55 w 93"/>
                  <a:gd name="T111" fmla="*/ 82 h 90"/>
                  <a:gd name="T112" fmla="*/ 38 w 93"/>
                  <a:gd name="T113" fmla="*/ 53 h 90"/>
                  <a:gd name="T114" fmla="*/ 28 w 93"/>
                  <a:gd name="T115" fmla="*/ 69 h 90"/>
                  <a:gd name="T116" fmla="*/ 18 w 93"/>
                  <a:gd name="T117" fmla="*/ 53 h 90"/>
                  <a:gd name="T118" fmla="*/ 0 w 93"/>
                  <a:gd name="T119" fmla="*/ 82 h 90"/>
                  <a:gd name="T120" fmla="*/ 55 w 93"/>
                  <a:gd name="T121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3" h="90">
                    <a:moveTo>
                      <a:pt x="44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8" y="1"/>
                      <a:pt x="90" y="3"/>
                    </a:cubicBezTo>
                    <a:cubicBezTo>
                      <a:pt x="92" y="5"/>
                      <a:pt x="93" y="8"/>
                      <a:pt x="93" y="11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6"/>
                      <a:pt x="92" y="38"/>
                      <a:pt x="90" y="40"/>
                    </a:cubicBezTo>
                    <a:cubicBezTo>
                      <a:pt x="88" y="42"/>
                      <a:pt x="86" y="43"/>
                      <a:pt x="83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2"/>
                      <a:pt x="47" y="51"/>
                      <a:pt x="46" y="50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2"/>
                      <a:pt x="48" y="40"/>
                      <a:pt x="48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4" y="39"/>
                      <a:pt x="86" y="38"/>
                      <a:pt x="87" y="37"/>
                    </a:cubicBezTo>
                    <a:cubicBezTo>
                      <a:pt x="88" y="36"/>
                      <a:pt x="89" y="34"/>
                      <a:pt x="89" y="33"/>
                    </a:cubicBez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9"/>
                      <a:pt x="88" y="8"/>
                      <a:pt x="87" y="7"/>
                    </a:cubicBezTo>
                    <a:cubicBezTo>
                      <a:pt x="86" y="6"/>
                      <a:pt x="84" y="5"/>
                      <a:pt x="83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2" y="5"/>
                      <a:pt x="40" y="6"/>
                      <a:pt x="39" y="7"/>
                    </a:cubicBezTo>
                    <a:cubicBezTo>
                      <a:pt x="38" y="8"/>
                      <a:pt x="38" y="9"/>
                      <a:pt x="38" y="11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3"/>
                      <a:pt x="35" y="12"/>
                      <a:pt x="33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8"/>
                      <a:pt x="34" y="5"/>
                      <a:pt x="36" y="3"/>
                    </a:cubicBezTo>
                    <a:cubicBezTo>
                      <a:pt x="38" y="1"/>
                      <a:pt x="41" y="0"/>
                      <a:pt x="44" y="0"/>
                    </a:cubicBezTo>
                    <a:close/>
                    <a:moveTo>
                      <a:pt x="75" y="18"/>
                    </a:moveTo>
                    <a:cubicBezTo>
                      <a:pt x="73" y="18"/>
                      <a:pt x="71" y="19"/>
                      <a:pt x="71" y="22"/>
                    </a:cubicBezTo>
                    <a:cubicBezTo>
                      <a:pt x="71" y="24"/>
                      <a:pt x="73" y="25"/>
                      <a:pt x="75" y="25"/>
                    </a:cubicBezTo>
                    <a:cubicBezTo>
                      <a:pt x="77" y="25"/>
                      <a:pt x="79" y="24"/>
                      <a:pt x="79" y="22"/>
                    </a:cubicBezTo>
                    <a:cubicBezTo>
                      <a:pt x="79" y="19"/>
                      <a:pt x="77" y="18"/>
                      <a:pt x="75" y="18"/>
                    </a:cubicBezTo>
                    <a:close/>
                    <a:moveTo>
                      <a:pt x="63" y="18"/>
                    </a:moveTo>
                    <a:cubicBezTo>
                      <a:pt x="61" y="18"/>
                      <a:pt x="59" y="19"/>
                      <a:pt x="59" y="22"/>
                    </a:cubicBezTo>
                    <a:cubicBezTo>
                      <a:pt x="59" y="24"/>
                      <a:pt x="61" y="25"/>
                      <a:pt x="63" y="25"/>
                    </a:cubicBezTo>
                    <a:cubicBezTo>
                      <a:pt x="65" y="25"/>
                      <a:pt x="67" y="24"/>
                      <a:pt x="67" y="22"/>
                    </a:cubicBezTo>
                    <a:cubicBezTo>
                      <a:pt x="67" y="19"/>
                      <a:pt x="65" y="18"/>
                      <a:pt x="63" y="18"/>
                    </a:cubicBezTo>
                    <a:close/>
                    <a:moveTo>
                      <a:pt x="51" y="18"/>
                    </a:moveTo>
                    <a:cubicBezTo>
                      <a:pt x="49" y="18"/>
                      <a:pt x="48" y="19"/>
                      <a:pt x="48" y="22"/>
                    </a:cubicBezTo>
                    <a:cubicBezTo>
                      <a:pt x="48" y="24"/>
                      <a:pt x="49" y="25"/>
                      <a:pt x="51" y="25"/>
                    </a:cubicBezTo>
                    <a:cubicBezTo>
                      <a:pt x="54" y="25"/>
                      <a:pt x="55" y="24"/>
                      <a:pt x="55" y="22"/>
                    </a:cubicBezTo>
                    <a:cubicBezTo>
                      <a:pt x="55" y="19"/>
                      <a:pt x="54" y="18"/>
                      <a:pt x="51" y="18"/>
                    </a:cubicBezTo>
                    <a:close/>
                    <a:moveTo>
                      <a:pt x="27" y="18"/>
                    </a:moveTo>
                    <a:cubicBezTo>
                      <a:pt x="19" y="18"/>
                      <a:pt x="12" y="24"/>
                      <a:pt x="12" y="33"/>
                    </a:cubicBezTo>
                    <a:cubicBezTo>
                      <a:pt x="12" y="42"/>
                      <a:pt x="19" y="48"/>
                      <a:pt x="27" y="48"/>
                    </a:cubicBezTo>
                    <a:cubicBezTo>
                      <a:pt x="36" y="48"/>
                      <a:pt x="43" y="42"/>
                      <a:pt x="43" y="33"/>
                    </a:cubicBezTo>
                    <a:cubicBezTo>
                      <a:pt x="43" y="24"/>
                      <a:pt x="36" y="18"/>
                      <a:pt x="27" y="18"/>
                    </a:cubicBezTo>
                    <a:close/>
                    <a:moveTo>
                      <a:pt x="55" y="82"/>
                    </a:moveTo>
                    <a:cubicBezTo>
                      <a:pt x="55" y="67"/>
                      <a:pt x="47" y="57"/>
                      <a:pt x="38" y="53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8" y="57"/>
                      <a:pt x="0" y="66"/>
                      <a:pt x="0" y="82"/>
                    </a:cubicBezTo>
                    <a:cubicBezTo>
                      <a:pt x="20" y="90"/>
                      <a:pt x="38" y="89"/>
                      <a:pt x="55" y="82"/>
                    </a:cubicBez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3130"/>
                <a:endParaRPr lang="zh-CN" altLang="en-US" sz="1015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10609993" y="6382593"/>
            <a:ext cx="574000" cy="248113"/>
          </a:xfrm>
          <a:prstGeom prst="rect">
            <a:avLst/>
          </a:prstGeom>
          <a:noFill/>
        </p:spPr>
        <p:txBody>
          <a:bodyPr wrap="none" lIns="91343" tIns="45672" rIns="91343" bIns="45672" rtlCol="0">
            <a:spAutoFit/>
          </a:bodyPr>
          <a:lstStyle/>
          <a:p>
            <a:pPr defTabSz="913130"/>
            <a:r>
              <a:rPr lang="zh-CN" altLang="en-US" sz="101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延时符</a:t>
            </a:r>
            <a:endParaRPr lang="zh-CN" altLang="en-US" sz="101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87618" y="1576192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42214" y="272319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18964" y="3906418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74156" y="272319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11135" y="1576192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3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4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30" grpId="0"/>
      <p:bldP spid="31" grpId="0"/>
      <p:bldP spid="49" grpId="0"/>
      <p:bldP spid="50" grpId="0"/>
      <p:bldP spid="5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6325108" y="2204960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6568400" y="2170238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513851" y="2205195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4757144" y="2170473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2727724" y="2212372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2971017" y="2177651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916468" y="2212607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159760" y="2177885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727725" y="3691158"/>
            <a:ext cx="199646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3165" y="1192665"/>
            <a:ext cx="2061682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25108" y="3691158"/>
            <a:ext cx="199646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942659" y="1179249"/>
            <a:ext cx="2061682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97313" y="2597159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65600" y="2597159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62281" y="2606231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859167" y="2613644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4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9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4108558" y="999276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-1" fmla="*/ 0 w 980075"/>
              <a:gd name="connsiteY0-2" fmla="*/ 417065 h 1447659"/>
              <a:gd name="connsiteX1-3" fmla="*/ 378895 w 980075"/>
              <a:gd name="connsiteY1-4" fmla="*/ 38170 h 1447659"/>
              <a:gd name="connsiteX2-5" fmla="*/ 601180 w 980075"/>
              <a:gd name="connsiteY2-6" fmla="*/ 38170 h 1447659"/>
              <a:gd name="connsiteX3-7" fmla="*/ 980075 w 980075"/>
              <a:gd name="connsiteY3-8" fmla="*/ 417065 h 1447659"/>
              <a:gd name="connsiteX4-9" fmla="*/ 980075 w 980075"/>
              <a:gd name="connsiteY4-10" fmla="*/ 1447659 h 1447659"/>
              <a:gd name="connsiteX5-11" fmla="*/ 5051 w 980075"/>
              <a:gd name="connsiteY5-12" fmla="*/ 1447659 h 1447659"/>
              <a:gd name="connsiteX6-13" fmla="*/ 0 w 980075"/>
              <a:gd name="connsiteY6-14" fmla="*/ 417065 h 1447659"/>
              <a:gd name="connsiteX0-15" fmla="*/ 0 w 980075"/>
              <a:gd name="connsiteY0-16" fmla="*/ 437760 h 1468354"/>
              <a:gd name="connsiteX1-17" fmla="*/ 378895 w 980075"/>
              <a:gd name="connsiteY1-18" fmla="*/ 58865 h 1468354"/>
              <a:gd name="connsiteX2-19" fmla="*/ 601180 w 980075"/>
              <a:gd name="connsiteY2-20" fmla="*/ 58865 h 1468354"/>
              <a:gd name="connsiteX3-21" fmla="*/ 980075 w 980075"/>
              <a:gd name="connsiteY3-22" fmla="*/ 437760 h 1468354"/>
              <a:gd name="connsiteX4-23" fmla="*/ 980075 w 980075"/>
              <a:gd name="connsiteY4-24" fmla="*/ 1468354 h 1468354"/>
              <a:gd name="connsiteX5-25" fmla="*/ 5051 w 980075"/>
              <a:gd name="connsiteY5-26" fmla="*/ 1468354 h 1468354"/>
              <a:gd name="connsiteX6-27" fmla="*/ 0 w 980075"/>
              <a:gd name="connsiteY6-28" fmla="*/ 437760 h 1468354"/>
              <a:gd name="connsiteX0-29" fmla="*/ 0 w 980075"/>
              <a:gd name="connsiteY0-30" fmla="*/ 439753 h 1470347"/>
              <a:gd name="connsiteX1-31" fmla="*/ 378895 w 980075"/>
              <a:gd name="connsiteY1-32" fmla="*/ 60858 h 1470347"/>
              <a:gd name="connsiteX2-33" fmla="*/ 601180 w 980075"/>
              <a:gd name="connsiteY2-34" fmla="*/ 60858 h 1470347"/>
              <a:gd name="connsiteX3-35" fmla="*/ 980075 w 980075"/>
              <a:gd name="connsiteY3-36" fmla="*/ 439753 h 1470347"/>
              <a:gd name="connsiteX4-37" fmla="*/ 980075 w 980075"/>
              <a:gd name="connsiteY4-38" fmla="*/ 1470347 h 1470347"/>
              <a:gd name="connsiteX5-39" fmla="*/ 5051 w 980075"/>
              <a:gd name="connsiteY5-40" fmla="*/ 1470347 h 1470347"/>
              <a:gd name="connsiteX6-41" fmla="*/ 0 w 980075"/>
              <a:gd name="connsiteY6-42" fmla="*/ 439753 h 1470347"/>
              <a:gd name="connsiteX0-43" fmla="*/ 0 w 980075"/>
              <a:gd name="connsiteY0-44" fmla="*/ 445215 h 1475809"/>
              <a:gd name="connsiteX1-45" fmla="*/ 378895 w 980075"/>
              <a:gd name="connsiteY1-46" fmla="*/ 66320 h 1475809"/>
              <a:gd name="connsiteX2-47" fmla="*/ 601180 w 980075"/>
              <a:gd name="connsiteY2-48" fmla="*/ 66320 h 1475809"/>
              <a:gd name="connsiteX3-49" fmla="*/ 980075 w 980075"/>
              <a:gd name="connsiteY3-50" fmla="*/ 445215 h 1475809"/>
              <a:gd name="connsiteX4-51" fmla="*/ 980075 w 980075"/>
              <a:gd name="connsiteY4-52" fmla="*/ 1475809 h 1475809"/>
              <a:gd name="connsiteX5-53" fmla="*/ 5051 w 980075"/>
              <a:gd name="connsiteY5-54" fmla="*/ 1475809 h 1475809"/>
              <a:gd name="connsiteX6-55" fmla="*/ 0 w 980075"/>
              <a:gd name="connsiteY6-56" fmla="*/ 445215 h 1475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08558" y="1888306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5444802" y="2183368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-1" fmla="*/ 0 w 980075"/>
              <a:gd name="connsiteY0-2" fmla="*/ 417065 h 1447659"/>
              <a:gd name="connsiteX1-3" fmla="*/ 378895 w 980075"/>
              <a:gd name="connsiteY1-4" fmla="*/ 38170 h 1447659"/>
              <a:gd name="connsiteX2-5" fmla="*/ 601180 w 980075"/>
              <a:gd name="connsiteY2-6" fmla="*/ 38170 h 1447659"/>
              <a:gd name="connsiteX3-7" fmla="*/ 980075 w 980075"/>
              <a:gd name="connsiteY3-8" fmla="*/ 417065 h 1447659"/>
              <a:gd name="connsiteX4-9" fmla="*/ 980075 w 980075"/>
              <a:gd name="connsiteY4-10" fmla="*/ 1447659 h 1447659"/>
              <a:gd name="connsiteX5-11" fmla="*/ 5051 w 980075"/>
              <a:gd name="connsiteY5-12" fmla="*/ 1447659 h 1447659"/>
              <a:gd name="connsiteX6-13" fmla="*/ 0 w 980075"/>
              <a:gd name="connsiteY6-14" fmla="*/ 417065 h 1447659"/>
              <a:gd name="connsiteX0-15" fmla="*/ 0 w 980075"/>
              <a:gd name="connsiteY0-16" fmla="*/ 437760 h 1468354"/>
              <a:gd name="connsiteX1-17" fmla="*/ 378895 w 980075"/>
              <a:gd name="connsiteY1-18" fmla="*/ 58865 h 1468354"/>
              <a:gd name="connsiteX2-19" fmla="*/ 601180 w 980075"/>
              <a:gd name="connsiteY2-20" fmla="*/ 58865 h 1468354"/>
              <a:gd name="connsiteX3-21" fmla="*/ 980075 w 980075"/>
              <a:gd name="connsiteY3-22" fmla="*/ 437760 h 1468354"/>
              <a:gd name="connsiteX4-23" fmla="*/ 980075 w 980075"/>
              <a:gd name="connsiteY4-24" fmla="*/ 1468354 h 1468354"/>
              <a:gd name="connsiteX5-25" fmla="*/ 5051 w 980075"/>
              <a:gd name="connsiteY5-26" fmla="*/ 1468354 h 1468354"/>
              <a:gd name="connsiteX6-27" fmla="*/ 0 w 980075"/>
              <a:gd name="connsiteY6-28" fmla="*/ 437760 h 1468354"/>
              <a:gd name="connsiteX0-29" fmla="*/ 0 w 980075"/>
              <a:gd name="connsiteY0-30" fmla="*/ 439753 h 1470347"/>
              <a:gd name="connsiteX1-31" fmla="*/ 378895 w 980075"/>
              <a:gd name="connsiteY1-32" fmla="*/ 60858 h 1470347"/>
              <a:gd name="connsiteX2-33" fmla="*/ 601180 w 980075"/>
              <a:gd name="connsiteY2-34" fmla="*/ 60858 h 1470347"/>
              <a:gd name="connsiteX3-35" fmla="*/ 980075 w 980075"/>
              <a:gd name="connsiteY3-36" fmla="*/ 439753 h 1470347"/>
              <a:gd name="connsiteX4-37" fmla="*/ 980075 w 980075"/>
              <a:gd name="connsiteY4-38" fmla="*/ 1470347 h 1470347"/>
              <a:gd name="connsiteX5-39" fmla="*/ 5051 w 980075"/>
              <a:gd name="connsiteY5-40" fmla="*/ 1470347 h 1470347"/>
              <a:gd name="connsiteX6-41" fmla="*/ 0 w 980075"/>
              <a:gd name="connsiteY6-42" fmla="*/ 439753 h 1470347"/>
              <a:gd name="connsiteX0-43" fmla="*/ 0 w 980075"/>
              <a:gd name="connsiteY0-44" fmla="*/ 445215 h 1475809"/>
              <a:gd name="connsiteX1-45" fmla="*/ 378895 w 980075"/>
              <a:gd name="connsiteY1-46" fmla="*/ 66320 h 1475809"/>
              <a:gd name="connsiteX2-47" fmla="*/ 601180 w 980075"/>
              <a:gd name="connsiteY2-48" fmla="*/ 66320 h 1475809"/>
              <a:gd name="connsiteX3-49" fmla="*/ 980075 w 980075"/>
              <a:gd name="connsiteY3-50" fmla="*/ 445215 h 1475809"/>
              <a:gd name="connsiteX4-51" fmla="*/ 980075 w 980075"/>
              <a:gd name="connsiteY4-52" fmla="*/ 1475809 h 1475809"/>
              <a:gd name="connsiteX5-53" fmla="*/ 5051 w 980075"/>
              <a:gd name="connsiteY5-54" fmla="*/ 1475809 h 1475809"/>
              <a:gd name="connsiteX6-55" fmla="*/ 0 w 980075"/>
              <a:gd name="connsiteY6-56" fmla="*/ 445215 h 1475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 rot="5400000">
            <a:off x="4769540" y="2397136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4078016" y="3337986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-1" fmla="*/ 0 w 980075"/>
              <a:gd name="connsiteY0-2" fmla="*/ 417065 h 1447659"/>
              <a:gd name="connsiteX1-3" fmla="*/ 378895 w 980075"/>
              <a:gd name="connsiteY1-4" fmla="*/ 38170 h 1447659"/>
              <a:gd name="connsiteX2-5" fmla="*/ 601180 w 980075"/>
              <a:gd name="connsiteY2-6" fmla="*/ 38170 h 1447659"/>
              <a:gd name="connsiteX3-7" fmla="*/ 980075 w 980075"/>
              <a:gd name="connsiteY3-8" fmla="*/ 417065 h 1447659"/>
              <a:gd name="connsiteX4-9" fmla="*/ 980075 w 980075"/>
              <a:gd name="connsiteY4-10" fmla="*/ 1447659 h 1447659"/>
              <a:gd name="connsiteX5-11" fmla="*/ 5051 w 980075"/>
              <a:gd name="connsiteY5-12" fmla="*/ 1447659 h 1447659"/>
              <a:gd name="connsiteX6-13" fmla="*/ 0 w 980075"/>
              <a:gd name="connsiteY6-14" fmla="*/ 417065 h 1447659"/>
              <a:gd name="connsiteX0-15" fmla="*/ 0 w 980075"/>
              <a:gd name="connsiteY0-16" fmla="*/ 437760 h 1468354"/>
              <a:gd name="connsiteX1-17" fmla="*/ 378895 w 980075"/>
              <a:gd name="connsiteY1-18" fmla="*/ 58865 h 1468354"/>
              <a:gd name="connsiteX2-19" fmla="*/ 601180 w 980075"/>
              <a:gd name="connsiteY2-20" fmla="*/ 58865 h 1468354"/>
              <a:gd name="connsiteX3-21" fmla="*/ 980075 w 980075"/>
              <a:gd name="connsiteY3-22" fmla="*/ 437760 h 1468354"/>
              <a:gd name="connsiteX4-23" fmla="*/ 980075 w 980075"/>
              <a:gd name="connsiteY4-24" fmla="*/ 1468354 h 1468354"/>
              <a:gd name="connsiteX5-25" fmla="*/ 5051 w 980075"/>
              <a:gd name="connsiteY5-26" fmla="*/ 1468354 h 1468354"/>
              <a:gd name="connsiteX6-27" fmla="*/ 0 w 980075"/>
              <a:gd name="connsiteY6-28" fmla="*/ 437760 h 1468354"/>
              <a:gd name="connsiteX0-29" fmla="*/ 0 w 980075"/>
              <a:gd name="connsiteY0-30" fmla="*/ 439753 h 1470347"/>
              <a:gd name="connsiteX1-31" fmla="*/ 378895 w 980075"/>
              <a:gd name="connsiteY1-32" fmla="*/ 60858 h 1470347"/>
              <a:gd name="connsiteX2-33" fmla="*/ 601180 w 980075"/>
              <a:gd name="connsiteY2-34" fmla="*/ 60858 h 1470347"/>
              <a:gd name="connsiteX3-35" fmla="*/ 980075 w 980075"/>
              <a:gd name="connsiteY3-36" fmla="*/ 439753 h 1470347"/>
              <a:gd name="connsiteX4-37" fmla="*/ 980075 w 980075"/>
              <a:gd name="connsiteY4-38" fmla="*/ 1470347 h 1470347"/>
              <a:gd name="connsiteX5-39" fmla="*/ 5051 w 980075"/>
              <a:gd name="connsiteY5-40" fmla="*/ 1470347 h 1470347"/>
              <a:gd name="connsiteX6-41" fmla="*/ 0 w 980075"/>
              <a:gd name="connsiteY6-42" fmla="*/ 439753 h 1470347"/>
              <a:gd name="connsiteX0-43" fmla="*/ 0 w 980075"/>
              <a:gd name="connsiteY0-44" fmla="*/ 445215 h 1475809"/>
              <a:gd name="connsiteX1-45" fmla="*/ 378895 w 980075"/>
              <a:gd name="connsiteY1-46" fmla="*/ 66320 h 1475809"/>
              <a:gd name="connsiteX2-47" fmla="*/ 601180 w 980075"/>
              <a:gd name="connsiteY2-48" fmla="*/ 66320 h 1475809"/>
              <a:gd name="connsiteX3-49" fmla="*/ 980075 w 980075"/>
              <a:gd name="connsiteY3-50" fmla="*/ 445215 h 1475809"/>
              <a:gd name="connsiteX4-51" fmla="*/ 980075 w 980075"/>
              <a:gd name="connsiteY4-52" fmla="*/ 1475809 h 1475809"/>
              <a:gd name="connsiteX5-53" fmla="*/ 5051 w 980075"/>
              <a:gd name="connsiteY5-54" fmla="*/ 1475809 h 1475809"/>
              <a:gd name="connsiteX6-55" fmla="*/ 0 w 980075"/>
              <a:gd name="connsiteY6-56" fmla="*/ 445215 h 1475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 rot="10800000">
            <a:off x="4078016" y="2876491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2752712" y="2138554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-1" fmla="*/ 0 w 980075"/>
              <a:gd name="connsiteY0-2" fmla="*/ 417065 h 1447659"/>
              <a:gd name="connsiteX1-3" fmla="*/ 378895 w 980075"/>
              <a:gd name="connsiteY1-4" fmla="*/ 38170 h 1447659"/>
              <a:gd name="connsiteX2-5" fmla="*/ 601180 w 980075"/>
              <a:gd name="connsiteY2-6" fmla="*/ 38170 h 1447659"/>
              <a:gd name="connsiteX3-7" fmla="*/ 980075 w 980075"/>
              <a:gd name="connsiteY3-8" fmla="*/ 417065 h 1447659"/>
              <a:gd name="connsiteX4-9" fmla="*/ 980075 w 980075"/>
              <a:gd name="connsiteY4-10" fmla="*/ 1447659 h 1447659"/>
              <a:gd name="connsiteX5-11" fmla="*/ 5051 w 980075"/>
              <a:gd name="connsiteY5-12" fmla="*/ 1447659 h 1447659"/>
              <a:gd name="connsiteX6-13" fmla="*/ 0 w 980075"/>
              <a:gd name="connsiteY6-14" fmla="*/ 417065 h 1447659"/>
              <a:gd name="connsiteX0-15" fmla="*/ 0 w 980075"/>
              <a:gd name="connsiteY0-16" fmla="*/ 437760 h 1468354"/>
              <a:gd name="connsiteX1-17" fmla="*/ 378895 w 980075"/>
              <a:gd name="connsiteY1-18" fmla="*/ 58865 h 1468354"/>
              <a:gd name="connsiteX2-19" fmla="*/ 601180 w 980075"/>
              <a:gd name="connsiteY2-20" fmla="*/ 58865 h 1468354"/>
              <a:gd name="connsiteX3-21" fmla="*/ 980075 w 980075"/>
              <a:gd name="connsiteY3-22" fmla="*/ 437760 h 1468354"/>
              <a:gd name="connsiteX4-23" fmla="*/ 980075 w 980075"/>
              <a:gd name="connsiteY4-24" fmla="*/ 1468354 h 1468354"/>
              <a:gd name="connsiteX5-25" fmla="*/ 5051 w 980075"/>
              <a:gd name="connsiteY5-26" fmla="*/ 1468354 h 1468354"/>
              <a:gd name="connsiteX6-27" fmla="*/ 0 w 980075"/>
              <a:gd name="connsiteY6-28" fmla="*/ 437760 h 1468354"/>
              <a:gd name="connsiteX0-29" fmla="*/ 0 w 980075"/>
              <a:gd name="connsiteY0-30" fmla="*/ 439753 h 1470347"/>
              <a:gd name="connsiteX1-31" fmla="*/ 378895 w 980075"/>
              <a:gd name="connsiteY1-32" fmla="*/ 60858 h 1470347"/>
              <a:gd name="connsiteX2-33" fmla="*/ 601180 w 980075"/>
              <a:gd name="connsiteY2-34" fmla="*/ 60858 h 1470347"/>
              <a:gd name="connsiteX3-35" fmla="*/ 980075 w 980075"/>
              <a:gd name="connsiteY3-36" fmla="*/ 439753 h 1470347"/>
              <a:gd name="connsiteX4-37" fmla="*/ 980075 w 980075"/>
              <a:gd name="connsiteY4-38" fmla="*/ 1470347 h 1470347"/>
              <a:gd name="connsiteX5-39" fmla="*/ 5051 w 980075"/>
              <a:gd name="connsiteY5-40" fmla="*/ 1470347 h 1470347"/>
              <a:gd name="connsiteX6-41" fmla="*/ 0 w 980075"/>
              <a:gd name="connsiteY6-42" fmla="*/ 439753 h 1470347"/>
              <a:gd name="connsiteX0-43" fmla="*/ 0 w 980075"/>
              <a:gd name="connsiteY0-44" fmla="*/ 445215 h 1475809"/>
              <a:gd name="connsiteX1-45" fmla="*/ 378895 w 980075"/>
              <a:gd name="connsiteY1-46" fmla="*/ 66320 h 1475809"/>
              <a:gd name="connsiteX2-47" fmla="*/ 601180 w 980075"/>
              <a:gd name="connsiteY2-48" fmla="*/ 66320 h 1475809"/>
              <a:gd name="connsiteX3-49" fmla="*/ 980075 w 980075"/>
              <a:gd name="connsiteY3-50" fmla="*/ 445215 h 1475809"/>
              <a:gd name="connsiteX4-51" fmla="*/ 980075 w 980075"/>
              <a:gd name="connsiteY4-52" fmla="*/ 1475809 h 1475809"/>
              <a:gd name="connsiteX5-53" fmla="*/ 5051 w 980075"/>
              <a:gd name="connsiteY5-54" fmla="*/ 1475809 h 1475809"/>
              <a:gd name="connsiteX6-55" fmla="*/ 0 w 980075"/>
              <a:gd name="connsiteY6-56" fmla="*/ 445215 h 1475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 rot="16200000">
            <a:off x="3427975" y="2352322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13381" y="2559931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299102" y="2119092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43325" y="2619178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43972" y="3106309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883142" y="2492331"/>
            <a:ext cx="372789" cy="552393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/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/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5788792" y="2540826"/>
            <a:ext cx="326000" cy="558427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4259869" y="3865384"/>
            <a:ext cx="459620" cy="460239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302136" y="1280126"/>
            <a:ext cx="437605" cy="420839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1330056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3714230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9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3" name="PA_文本框 1"/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>
            <p:custDataLst>
              <p:tags r:id="rId1"/>
            </p:custDataLst>
          </p:nvPr>
        </p:nvSpPr>
        <p:spPr>
          <a:xfrm>
            <a:off x="3478631" y="2819078"/>
            <a:ext cx="2147887" cy="4524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kern="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0" lang="en-US" altLang="zh-CN" sz="140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kumimoji="0" lang="en-US" altLang="zh-CN" sz="140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>
            <p:custDataLst>
              <p:tags r:id="rId2"/>
            </p:custDataLst>
          </p:nvPr>
        </p:nvSpPr>
        <p:spPr>
          <a:xfrm>
            <a:off x="2973804" y="3202315"/>
            <a:ext cx="3157538" cy="33559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单击此处添加您的公司名称</a:t>
            </a:r>
            <a:endParaRPr kumimoji="0" lang="en-US" altLang="zh-CN" sz="160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52954" y="3064031"/>
            <a:ext cx="1641701" cy="45719"/>
            <a:chOff x="3060700" y="4724400"/>
            <a:chExt cx="5955507" cy="3143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" name="直接连接符 39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grpSp>
        <p:nvGrpSpPr>
          <p:cNvPr id="41" name="组合 40"/>
          <p:cNvGrpSpPr/>
          <p:nvPr/>
        </p:nvGrpSpPr>
        <p:grpSpPr>
          <a:xfrm>
            <a:off x="5310492" y="3045298"/>
            <a:ext cx="1641701" cy="45719"/>
            <a:chOff x="3060700" y="4724400"/>
            <a:chExt cx="5955507" cy="314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3" name="直接连接符 42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44" name="矩形 43"/>
          <p:cNvSpPr/>
          <p:nvPr>
            <p:custDataLst>
              <p:tags r:id="rId3"/>
            </p:custDataLst>
          </p:nvPr>
        </p:nvSpPr>
        <p:spPr>
          <a:xfrm>
            <a:off x="2975004" y="3579077"/>
            <a:ext cx="3157538" cy="33559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20XX-XX-XX</a:t>
            </a:r>
            <a:endParaRPr kumimoji="0" lang="en-US" altLang="zh-CN" sz="160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523157" y="1460563"/>
            <a:ext cx="1995666" cy="879874"/>
            <a:chOff x="6773864" y="2460169"/>
            <a:chExt cx="4042249" cy="792000"/>
          </a:xfrm>
        </p:grpSpPr>
        <p:sp>
          <p:nvSpPr>
            <p:cNvPr id="59" name="圆角矩形 58"/>
            <p:cNvSpPr/>
            <p:nvPr/>
          </p:nvSpPr>
          <p:spPr>
            <a:xfrm>
              <a:off x="6874356" y="2460169"/>
              <a:ext cx="3941757" cy="792000"/>
            </a:xfrm>
            <a:prstGeom prst="roundRect">
              <a:avLst/>
            </a:prstGeom>
            <a:solidFill>
              <a:srgbClr val="063D54"/>
            </a:solidFill>
            <a:ln w="25400">
              <a:solidFill>
                <a:schemeClr val="accent1"/>
              </a:soli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/>
                <a:ea typeface="造字工房悦黑（非商用）常规体" charset="-122"/>
              </a:endParaRPr>
            </a:p>
          </p:txBody>
        </p:sp>
        <p:sp>
          <p:nvSpPr>
            <p:cNvPr id="60" name="文本框 32"/>
            <p:cNvSpPr txBox="1"/>
            <p:nvPr/>
          </p:nvSpPr>
          <p:spPr>
            <a:xfrm>
              <a:off x="6773864" y="2462665"/>
              <a:ext cx="12012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造字工房悦黑（非商用）常规体" charset="-122"/>
              </a:endParaRPr>
            </a:p>
          </p:txBody>
        </p:sp>
        <p:sp>
          <p:nvSpPr>
            <p:cNvPr id="61" name="文本框 33"/>
            <p:cNvSpPr txBox="1"/>
            <p:nvPr/>
          </p:nvSpPr>
          <p:spPr>
            <a:xfrm>
              <a:off x="7257903" y="2620685"/>
              <a:ext cx="3375869" cy="470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ea"/>
                </a:rPr>
                <a:t>谢谢欣赏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1406" y="1635070"/>
            <a:ext cx="1928245" cy="2905932"/>
            <a:chOff x="761406" y="1635070"/>
            <a:chExt cx="1928245" cy="2905932"/>
          </a:xfrm>
        </p:grpSpPr>
        <p:sp>
          <p:nvSpPr>
            <p:cNvPr id="5" name="圆角矩形 4"/>
            <p:cNvSpPr/>
            <p:nvPr/>
          </p:nvSpPr>
          <p:spPr>
            <a:xfrm>
              <a:off x="842416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220277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426297" y="3125619"/>
              <a:ext cx="5741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rPr>
                <a:t>CEO</a:t>
              </a:r>
              <a:endParaRPr lang="en-U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charset="0"/>
              </a:endParaRPr>
            </a:p>
          </p:txBody>
        </p:sp>
        <p:sp>
          <p:nvSpPr>
            <p:cNvPr id="32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76843" y="2877364"/>
              <a:ext cx="1273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rPr>
                <a:t>YOUR NAME</a:t>
              </a:r>
              <a:endParaRPr lang="en-US" altLang="zh-CN" sz="1400" dirty="0">
                <a:solidFill>
                  <a:schemeClr val="accent1"/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charset="0"/>
              </a:endParaRPr>
            </a:p>
          </p:txBody>
        </p:sp>
        <p:sp>
          <p:nvSpPr>
            <p:cNvPr id="33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761406" y="3422230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Curabitur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elementum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posuere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pretium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Quisque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dolor,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ac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ut.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charset="0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629788" y="3433396"/>
              <a:ext cx="17151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689651" y="1635070"/>
            <a:ext cx="1928245" cy="2905932"/>
            <a:chOff x="2689651" y="1635070"/>
            <a:chExt cx="1928245" cy="2905932"/>
          </a:xfrm>
        </p:grpSpPr>
        <p:sp>
          <p:nvSpPr>
            <p:cNvPr id="26" name="圆角矩形 25"/>
            <p:cNvSpPr/>
            <p:nvPr/>
          </p:nvSpPr>
          <p:spPr>
            <a:xfrm>
              <a:off x="2763461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3141322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354542" y="3136785"/>
              <a:ext cx="5741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rPr>
                <a:t>CEO</a:t>
              </a:r>
              <a:endParaRPr lang="en-U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charset="0"/>
              </a:endParaRPr>
            </a:p>
          </p:txBody>
        </p:sp>
        <p:sp>
          <p:nvSpPr>
            <p:cNvPr id="36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005088" y="2888530"/>
              <a:ext cx="1273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rPr>
                <a:t>YOUR NAME</a:t>
              </a:r>
              <a:endParaRPr lang="en-US" altLang="zh-CN" sz="1400">
                <a:solidFill>
                  <a:schemeClr val="accent1"/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charset="0"/>
              </a:endParaRPr>
            </a:p>
          </p:txBody>
        </p:sp>
        <p:sp>
          <p:nvSpPr>
            <p:cNvPr id="37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2689651" y="3433396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Curabitur elementum posuere pretium. Quisque nibh dolor, dignissim ac dignissim ut.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charset="0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3558033" y="3444562"/>
              <a:ext cx="17151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554962" y="1635070"/>
            <a:ext cx="1928245" cy="2905932"/>
            <a:chOff x="4554962" y="1635070"/>
            <a:chExt cx="1928245" cy="2905932"/>
          </a:xfrm>
        </p:grpSpPr>
        <p:sp>
          <p:nvSpPr>
            <p:cNvPr id="27" name="圆角矩形 26"/>
            <p:cNvSpPr/>
            <p:nvPr/>
          </p:nvSpPr>
          <p:spPr>
            <a:xfrm>
              <a:off x="4660239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4974769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219853" y="3147951"/>
              <a:ext cx="5741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rPr>
                <a:t>CEO</a:t>
              </a:r>
              <a:endParaRPr lang="en-U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charset="0"/>
              </a:endParaRPr>
            </a:p>
          </p:txBody>
        </p:sp>
        <p:sp>
          <p:nvSpPr>
            <p:cNvPr id="40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4870399" y="2899696"/>
              <a:ext cx="1273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rPr>
                <a:t>YOUR NAME</a:t>
              </a:r>
              <a:endParaRPr lang="en-US" altLang="zh-CN" sz="1400">
                <a:solidFill>
                  <a:schemeClr val="accent1"/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charset="0"/>
              </a:endParaRPr>
            </a:p>
          </p:txBody>
        </p:sp>
        <p:sp>
          <p:nvSpPr>
            <p:cNvPr id="41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4554962" y="3444562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Curabitur elementum posuere pretium. Quisque nibh dolor, dignissim ac dignissim ut.</a:t>
              </a:r>
              <a:endParaRPr lang="en-US" altLang="zh-CN" sz="9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charset="0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423344" y="3455728"/>
              <a:ext cx="17151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6409397" y="1635070"/>
            <a:ext cx="1928245" cy="2905932"/>
            <a:chOff x="6409397" y="1635070"/>
            <a:chExt cx="1928245" cy="2905932"/>
          </a:xfrm>
        </p:grpSpPr>
        <p:sp>
          <p:nvSpPr>
            <p:cNvPr id="45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6409397" y="3455728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Curabitur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elementum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posuere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pretium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Quisque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dolor,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ac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charset="0"/>
                </a:rPr>
                <a:t>ut.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57017" y="1635070"/>
              <a:ext cx="1749158" cy="2905932"/>
              <a:chOff x="6557017" y="1635070"/>
              <a:chExt cx="1749158" cy="290593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6557017" y="1635070"/>
                <a:ext cx="1749158" cy="2905932"/>
              </a:xfrm>
              <a:prstGeom prst="roundRect">
                <a:avLst>
                  <a:gd name="adj" fmla="val 6343"/>
                </a:avLst>
              </a:prstGeom>
              <a:noFill/>
              <a:ln>
                <a:solidFill>
                  <a:srgbClr val="063D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4" cstate="screen"/>
              <a:srcRect/>
              <a:stretch>
                <a:fillRect/>
              </a:stretch>
            </p:blipFill>
            <p:spPr>
              <a:xfrm>
                <a:off x="6940009" y="1808779"/>
                <a:ext cx="993436" cy="993436"/>
              </a:xfrm>
              <a:prstGeom prst="ellipse">
                <a:avLst/>
              </a:prstGeom>
              <a:effectLst>
                <a:outerShdw blurRad="127000" dist="762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3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7074288" y="3159117"/>
                <a:ext cx="57419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charset="0"/>
                  </a:rPr>
                  <a:t>CEO</a:t>
                </a:r>
                <a:endPara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endParaRPr>
              </a:p>
            </p:txBody>
          </p:sp>
          <p:sp>
            <p:nvSpPr>
              <p:cNvPr id="44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6724834" y="2910862"/>
                <a:ext cx="127310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>
                    <a:solidFill>
                      <a:schemeClr val="accent1"/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charset="0"/>
                  </a:rPr>
                  <a:t>YOUR NAME</a:t>
                </a:r>
                <a:endParaRPr lang="en-US" altLang="zh-CN" sz="140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charset="0"/>
                </a:endParaRP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7277779" y="3466894"/>
                <a:ext cx="17151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组合 4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8" name="PA_文本框 1"/>
            <p:cNvSpPr txBox="1"/>
            <p:nvPr>
              <p:custDataLst>
                <p:tags r:id="rId5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1.2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团队介绍</a:t>
              </a:r>
              <a:endParaRPr lang="zh-CN" altLang="en-US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9" name="PA_文本框 1"/>
            <p:cNvSpPr txBox="1"/>
            <p:nvPr>
              <p:custDataLst>
                <p:tags r:id="rId6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30385" y="1459288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529" y="1773034"/>
            <a:ext cx="303671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 exerci tation ullamcorper suscipit lobortis nisl ut aliquip ex ea commodo consequat. Lorem ipsum dolor sit amet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528" y="3619603"/>
            <a:ext cx="12695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0" name="Freeform 31"/>
          <p:cNvSpPr>
            <a:spLocks noEditPoints="1"/>
          </p:cNvSpPr>
          <p:nvPr/>
        </p:nvSpPr>
        <p:spPr bwMode="auto">
          <a:xfrm flipH="1">
            <a:off x="586694" y="3003037"/>
            <a:ext cx="253936" cy="255524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/>
          <a:lstStyle/>
          <a:p>
            <a:endParaRPr lang="en-US" sz="1010"/>
          </a:p>
        </p:txBody>
      </p:sp>
      <p:sp>
        <p:nvSpPr>
          <p:cNvPr id="11" name="TextBox 10"/>
          <p:cNvSpPr txBox="1"/>
          <p:nvPr/>
        </p:nvSpPr>
        <p:spPr>
          <a:xfrm>
            <a:off x="428529" y="3388854"/>
            <a:ext cx="1269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46886" y="3619603"/>
            <a:ext cx="12695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6887" y="3388854"/>
            <a:ext cx="1269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65243" y="3619603"/>
            <a:ext cx="12695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 panose="020F0502020204030204"/>
                <a:cs typeface="Calibri" panose="020F0502020204030204"/>
              </a:rPr>
              <a:t>Ut wisi enim ad minim veniam, quis nostrud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0" name="Freeform 31"/>
          <p:cNvSpPr>
            <a:spLocks noEditPoints="1"/>
          </p:cNvSpPr>
          <p:nvPr/>
        </p:nvSpPr>
        <p:spPr bwMode="auto">
          <a:xfrm flipH="1">
            <a:off x="3623410" y="3003037"/>
            <a:ext cx="253936" cy="255524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/>
          <a:lstStyle/>
          <a:p>
            <a:endParaRPr lang="en-US" sz="1010"/>
          </a:p>
        </p:txBody>
      </p:sp>
      <p:sp>
        <p:nvSpPr>
          <p:cNvPr id="21" name="TextBox 20"/>
          <p:cNvSpPr txBox="1"/>
          <p:nvPr/>
        </p:nvSpPr>
        <p:spPr>
          <a:xfrm>
            <a:off x="3465244" y="3388854"/>
            <a:ext cx="1269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3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3" name="Freeform 18"/>
          <p:cNvSpPr>
            <a:spLocks noEditPoints="1"/>
          </p:cNvSpPr>
          <p:nvPr/>
        </p:nvSpPr>
        <p:spPr bwMode="auto">
          <a:xfrm>
            <a:off x="2053737" y="2998063"/>
            <a:ext cx="349426" cy="262780"/>
          </a:xfrm>
          <a:custGeom>
            <a:avLst/>
            <a:gdLst>
              <a:gd name="T0" fmla="*/ 192 w 208"/>
              <a:gd name="T1" fmla="*/ 24 h 156"/>
              <a:gd name="T2" fmla="*/ 138 w 208"/>
              <a:gd name="T3" fmla="*/ 24 h 156"/>
              <a:gd name="T4" fmla="*/ 124 w 208"/>
              <a:gd name="T5" fmla="*/ 0 h 156"/>
              <a:gd name="T6" fmla="*/ 80 w 208"/>
              <a:gd name="T7" fmla="*/ 0 h 156"/>
              <a:gd name="T8" fmla="*/ 66 w 208"/>
              <a:gd name="T9" fmla="*/ 24 h 156"/>
              <a:gd name="T10" fmla="*/ 16 w 208"/>
              <a:gd name="T11" fmla="*/ 24 h 156"/>
              <a:gd name="T12" fmla="*/ 0 w 208"/>
              <a:gd name="T13" fmla="*/ 40 h 156"/>
              <a:gd name="T14" fmla="*/ 0 w 208"/>
              <a:gd name="T15" fmla="*/ 140 h 156"/>
              <a:gd name="T16" fmla="*/ 16 w 208"/>
              <a:gd name="T17" fmla="*/ 156 h 156"/>
              <a:gd name="T18" fmla="*/ 192 w 208"/>
              <a:gd name="T19" fmla="*/ 156 h 156"/>
              <a:gd name="T20" fmla="*/ 208 w 208"/>
              <a:gd name="T21" fmla="*/ 140 h 156"/>
              <a:gd name="T22" fmla="*/ 208 w 208"/>
              <a:gd name="T23" fmla="*/ 40 h 156"/>
              <a:gd name="T24" fmla="*/ 192 w 208"/>
              <a:gd name="T25" fmla="*/ 24 h 156"/>
              <a:gd name="T26" fmla="*/ 200 w 208"/>
              <a:gd name="T27" fmla="*/ 140 h 156"/>
              <a:gd name="T28" fmla="*/ 192 w 208"/>
              <a:gd name="T29" fmla="*/ 148 h 156"/>
              <a:gd name="T30" fmla="*/ 16 w 208"/>
              <a:gd name="T31" fmla="*/ 148 h 156"/>
              <a:gd name="T32" fmla="*/ 8 w 208"/>
              <a:gd name="T33" fmla="*/ 140 h 156"/>
              <a:gd name="T34" fmla="*/ 8 w 208"/>
              <a:gd name="T35" fmla="*/ 40 h 156"/>
              <a:gd name="T36" fmla="*/ 16 w 208"/>
              <a:gd name="T37" fmla="*/ 32 h 156"/>
              <a:gd name="T38" fmla="*/ 71 w 208"/>
              <a:gd name="T39" fmla="*/ 32 h 156"/>
              <a:gd name="T40" fmla="*/ 73 w 208"/>
              <a:gd name="T41" fmla="*/ 28 h 156"/>
              <a:gd name="T42" fmla="*/ 85 w 208"/>
              <a:gd name="T43" fmla="*/ 8 h 156"/>
              <a:gd name="T44" fmla="*/ 120 w 208"/>
              <a:gd name="T45" fmla="*/ 8 h 156"/>
              <a:gd name="T46" fmla="*/ 131 w 208"/>
              <a:gd name="T47" fmla="*/ 28 h 156"/>
              <a:gd name="T48" fmla="*/ 133 w 208"/>
              <a:gd name="T49" fmla="*/ 32 h 156"/>
              <a:gd name="T50" fmla="*/ 192 w 208"/>
              <a:gd name="T51" fmla="*/ 32 h 156"/>
              <a:gd name="T52" fmla="*/ 200 w 208"/>
              <a:gd name="T53" fmla="*/ 40 h 156"/>
              <a:gd name="T54" fmla="*/ 200 w 208"/>
              <a:gd name="T55" fmla="*/ 140 h 156"/>
              <a:gd name="T56" fmla="*/ 20 w 208"/>
              <a:gd name="T57" fmla="*/ 20 h 156"/>
              <a:gd name="T58" fmla="*/ 52 w 208"/>
              <a:gd name="T59" fmla="*/ 20 h 156"/>
              <a:gd name="T60" fmla="*/ 56 w 208"/>
              <a:gd name="T61" fmla="*/ 16 h 156"/>
              <a:gd name="T62" fmla="*/ 52 w 208"/>
              <a:gd name="T63" fmla="*/ 12 h 156"/>
              <a:gd name="T64" fmla="*/ 20 w 208"/>
              <a:gd name="T65" fmla="*/ 12 h 156"/>
              <a:gd name="T66" fmla="*/ 16 w 208"/>
              <a:gd name="T67" fmla="*/ 16 h 156"/>
              <a:gd name="T68" fmla="*/ 20 w 208"/>
              <a:gd name="T69" fmla="*/ 20 h 156"/>
              <a:gd name="T70" fmla="*/ 172 w 208"/>
              <a:gd name="T71" fmla="*/ 47 h 156"/>
              <a:gd name="T72" fmla="*/ 161 w 208"/>
              <a:gd name="T73" fmla="*/ 59 h 156"/>
              <a:gd name="T74" fmla="*/ 172 w 208"/>
              <a:gd name="T75" fmla="*/ 71 h 156"/>
              <a:gd name="T76" fmla="*/ 184 w 208"/>
              <a:gd name="T77" fmla="*/ 59 h 156"/>
              <a:gd name="T78" fmla="*/ 172 w 208"/>
              <a:gd name="T79" fmla="*/ 47 h 156"/>
              <a:gd name="T80" fmla="*/ 172 w 208"/>
              <a:gd name="T81" fmla="*/ 63 h 156"/>
              <a:gd name="T82" fmla="*/ 169 w 208"/>
              <a:gd name="T83" fmla="*/ 59 h 156"/>
              <a:gd name="T84" fmla="*/ 172 w 208"/>
              <a:gd name="T85" fmla="*/ 55 h 156"/>
              <a:gd name="T86" fmla="*/ 176 w 208"/>
              <a:gd name="T87" fmla="*/ 59 h 156"/>
              <a:gd name="T88" fmla="*/ 172 w 208"/>
              <a:gd name="T89" fmla="*/ 63 h 156"/>
              <a:gd name="T90" fmla="*/ 99 w 208"/>
              <a:gd name="T91" fmla="*/ 39 h 156"/>
              <a:gd name="T92" fmla="*/ 48 w 208"/>
              <a:gd name="T93" fmla="*/ 89 h 156"/>
              <a:gd name="T94" fmla="*/ 99 w 208"/>
              <a:gd name="T95" fmla="*/ 140 h 156"/>
              <a:gd name="T96" fmla="*/ 150 w 208"/>
              <a:gd name="T97" fmla="*/ 89 h 156"/>
              <a:gd name="T98" fmla="*/ 99 w 208"/>
              <a:gd name="T99" fmla="*/ 39 h 156"/>
              <a:gd name="T100" fmla="*/ 99 w 208"/>
              <a:gd name="T101" fmla="*/ 132 h 156"/>
              <a:gd name="T102" fmla="*/ 56 w 208"/>
              <a:gd name="T103" fmla="*/ 89 h 156"/>
              <a:gd name="T104" fmla="*/ 99 w 208"/>
              <a:gd name="T105" fmla="*/ 47 h 156"/>
              <a:gd name="T106" fmla="*/ 142 w 208"/>
              <a:gd name="T107" fmla="*/ 89 h 156"/>
              <a:gd name="T108" fmla="*/ 99 w 208"/>
              <a:gd name="T109" fmla="*/ 13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56">
                <a:moveTo>
                  <a:pt x="192" y="24"/>
                </a:moveTo>
                <a:cubicBezTo>
                  <a:pt x="138" y="24"/>
                  <a:pt x="138" y="24"/>
                  <a:pt x="138" y="24"/>
                </a:cubicBezTo>
                <a:cubicBezTo>
                  <a:pt x="124" y="0"/>
                  <a:pt x="124" y="0"/>
                  <a:pt x="124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7" y="24"/>
                  <a:pt x="0" y="31"/>
                  <a:pt x="0" y="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9"/>
                  <a:pt x="7" y="156"/>
                  <a:pt x="16" y="156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201" y="156"/>
                  <a:pt x="208" y="149"/>
                  <a:pt x="208" y="1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208" y="31"/>
                  <a:pt x="201" y="24"/>
                  <a:pt x="192" y="24"/>
                </a:cubicBezTo>
                <a:close/>
                <a:moveTo>
                  <a:pt x="200" y="140"/>
                </a:moveTo>
                <a:cubicBezTo>
                  <a:pt x="200" y="144"/>
                  <a:pt x="196" y="148"/>
                  <a:pt x="192" y="148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2" y="148"/>
                  <a:pt x="8" y="144"/>
                  <a:pt x="8" y="1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6"/>
                  <a:pt x="12" y="32"/>
                  <a:pt x="16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8"/>
                  <a:pt x="73" y="28"/>
                  <a:pt x="73" y="28"/>
                </a:cubicBezTo>
                <a:cubicBezTo>
                  <a:pt x="85" y="8"/>
                  <a:pt x="85" y="8"/>
                  <a:pt x="85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6" y="32"/>
                  <a:pt x="200" y="36"/>
                  <a:pt x="200" y="40"/>
                </a:cubicBezTo>
                <a:lnTo>
                  <a:pt x="200" y="140"/>
                </a:lnTo>
                <a:close/>
                <a:moveTo>
                  <a:pt x="20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12"/>
                  <a:pt x="16" y="14"/>
                  <a:pt x="16" y="16"/>
                </a:cubicBezTo>
                <a:cubicBezTo>
                  <a:pt x="16" y="18"/>
                  <a:pt x="18" y="20"/>
                  <a:pt x="20" y="20"/>
                </a:cubicBezTo>
                <a:close/>
                <a:moveTo>
                  <a:pt x="172" y="47"/>
                </a:moveTo>
                <a:cubicBezTo>
                  <a:pt x="166" y="47"/>
                  <a:pt x="161" y="53"/>
                  <a:pt x="161" y="59"/>
                </a:cubicBezTo>
                <a:cubicBezTo>
                  <a:pt x="161" y="65"/>
                  <a:pt x="166" y="71"/>
                  <a:pt x="172" y="71"/>
                </a:cubicBezTo>
                <a:cubicBezTo>
                  <a:pt x="179" y="71"/>
                  <a:pt x="184" y="65"/>
                  <a:pt x="184" y="59"/>
                </a:cubicBezTo>
                <a:cubicBezTo>
                  <a:pt x="184" y="53"/>
                  <a:pt x="179" y="47"/>
                  <a:pt x="172" y="47"/>
                </a:cubicBezTo>
                <a:close/>
                <a:moveTo>
                  <a:pt x="172" y="63"/>
                </a:moveTo>
                <a:cubicBezTo>
                  <a:pt x="170" y="63"/>
                  <a:pt x="169" y="61"/>
                  <a:pt x="169" y="59"/>
                </a:cubicBezTo>
                <a:cubicBezTo>
                  <a:pt x="169" y="57"/>
                  <a:pt x="170" y="55"/>
                  <a:pt x="172" y="55"/>
                </a:cubicBezTo>
                <a:cubicBezTo>
                  <a:pt x="174" y="55"/>
                  <a:pt x="176" y="57"/>
                  <a:pt x="176" y="59"/>
                </a:cubicBezTo>
                <a:cubicBezTo>
                  <a:pt x="176" y="61"/>
                  <a:pt x="174" y="63"/>
                  <a:pt x="172" y="63"/>
                </a:cubicBezTo>
                <a:close/>
                <a:moveTo>
                  <a:pt x="99" y="39"/>
                </a:moveTo>
                <a:cubicBezTo>
                  <a:pt x="71" y="39"/>
                  <a:pt x="48" y="61"/>
                  <a:pt x="48" y="89"/>
                </a:cubicBezTo>
                <a:cubicBezTo>
                  <a:pt x="48" y="117"/>
                  <a:pt x="71" y="140"/>
                  <a:pt x="99" y="140"/>
                </a:cubicBezTo>
                <a:cubicBezTo>
                  <a:pt x="127" y="140"/>
                  <a:pt x="150" y="117"/>
                  <a:pt x="150" y="89"/>
                </a:cubicBezTo>
                <a:cubicBezTo>
                  <a:pt x="150" y="61"/>
                  <a:pt x="127" y="39"/>
                  <a:pt x="99" y="39"/>
                </a:cubicBezTo>
                <a:close/>
                <a:moveTo>
                  <a:pt x="99" y="132"/>
                </a:moveTo>
                <a:cubicBezTo>
                  <a:pt x="75" y="132"/>
                  <a:pt x="56" y="113"/>
                  <a:pt x="56" y="89"/>
                </a:cubicBezTo>
                <a:cubicBezTo>
                  <a:pt x="56" y="66"/>
                  <a:pt x="75" y="47"/>
                  <a:pt x="99" y="47"/>
                </a:cubicBezTo>
                <a:cubicBezTo>
                  <a:pt x="123" y="47"/>
                  <a:pt x="142" y="66"/>
                  <a:pt x="142" y="89"/>
                </a:cubicBezTo>
                <a:cubicBezTo>
                  <a:pt x="142" y="113"/>
                  <a:pt x="123" y="132"/>
                  <a:pt x="99" y="132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/>
          <a:lstStyle/>
          <a:p>
            <a:endParaRPr lang="en-US" sz="1010"/>
          </a:p>
        </p:txBody>
      </p:sp>
      <p:sp>
        <p:nvSpPr>
          <p:cNvPr id="22" name="TextBox 21"/>
          <p:cNvSpPr txBox="1"/>
          <p:nvPr/>
        </p:nvSpPr>
        <p:spPr>
          <a:xfrm>
            <a:off x="430384" y="900818"/>
            <a:ext cx="300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063D54"/>
                </a:solidFill>
                <a:latin typeface="+mn-ea"/>
                <a:cs typeface="Lato Heavy" panose="020F0902020204030203" pitchFamily="34" charset="0"/>
              </a:rPr>
              <a:t>产品介绍文字</a:t>
            </a:r>
            <a:endParaRPr lang="zh-CN" altLang="en-US" sz="1800" dirty="0">
              <a:solidFill>
                <a:srgbClr val="063D54"/>
              </a:solidFill>
              <a:latin typeface="+mn-ea"/>
              <a:cs typeface="Lato Heavy" panose="020F0902020204030203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53901" y="852274"/>
            <a:ext cx="457035" cy="0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 animBg="1"/>
      <p:bldP spid="11" grpId="0"/>
      <p:bldP spid="12" grpId="0"/>
      <p:bldP spid="14" grpId="0"/>
      <p:bldP spid="19" grpId="0"/>
      <p:bldP spid="20" grpId="0" animBg="1"/>
      <p:bldP spid="21" grpId="0"/>
      <p:bldP spid="23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888725" y="1484043"/>
            <a:ext cx="2399663" cy="16042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0211" y="1484043"/>
            <a:ext cx="2399663" cy="159887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2904" y="3733697"/>
            <a:ext cx="1542586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rgbClr val="2E48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47139" y="3733697"/>
            <a:ext cx="1542586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rgbClr val="2E48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45802" y="3733697"/>
            <a:ext cx="1542586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90" dirty="0">
              <a:solidFill>
                <a:srgbClr val="2E48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9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79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20927" y="1283135"/>
            <a:ext cx="3512892" cy="2000692"/>
            <a:chOff x="3627903" y="1710846"/>
            <a:chExt cx="4683856" cy="2667589"/>
          </a:xfrm>
        </p:grpSpPr>
        <p:pic>
          <p:nvPicPr>
            <p:cNvPr id="11" name="image95.png"/>
            <p:cNvPicPr>
              <a:picLocks noChangeAspect="1" noChangeArrowheads="1"/>
            </p:cNvPicPr>
            <p:nvPr/>
          </p:nvPicPr>
          <p:blipFill>
            <a:blip r:embed="rId3" cstate="screen"/>
            <a:srcRect b="5927"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349800" y="270568"/>
            <a:ext cx="1486542" cy="521708"/>
            <a:chOff x="349800" y="270568"/>
            <a:chExt cx="1486542" cy="521708"/>
          </a:xfrm>
        </p:grpSpPr>
        <p:sp>
          <p:nvSpPr>
            <p:cNvPr id="22" name="PA_文本框 1"/>
            <p:cNvSpPr txBox="1"/>
            <p:nvPr>
              <p:custDataLst>
                <p:tags r:id="rId5"/>
              </p:custDataLst>
            </p:nvPr>
          </p:nvSpPr>
          <p:spPr>
            <a:xfrm>
              <a:off x="349800" y="270568"/>
              <a:ext cx="1215076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团队介绍</a:t>
              </a:r>
              <a:endParaRPr lang="en-US" altLang="zh-CN" sz="1800" dirty="0">
                <a:solidFill>
                  <a:srgbClr val="063D54"/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3" name="PA_文本框 1"/>
            <p:cNvSpPr txBox="1"/>
            <p:nvPr>
              <p:custDataLst>
                <p:tags r:id="rId6"/>
              </p:custDataLst>
            </p:nvPr>
          </p:nvSpPr>
          <p:spPr>
            <a:xfrm>
              <a:off x="349800" y="547081"/>
              <a:ext cx="1486542" cy="24519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1"/>
          <a:stretch>
            <a:fillRect/>
          </a:stretch>
        </p:blipFill>
        <p:spPr>
          <a:xfrm>
            <a:off x="339599" y="1241210"/>
            <a:ext cx="8495236" cy="2490718"/>
          </a:xfrm>
        </p:spPr>
      </p:pic>
      <p:sp>
        <p:nvSpPr>
          <p:cNvPr id="50" name="文本框 5"/>
          <p:cNvSpPr txBox="1">
            <a:spLocks noChangeArrowheads="1"/>
          </p:cNvSpPr>
          <p:nvPr/>
        </p:nvSpPr>
        <p:spPr bwMode="auto">
          <a:xfrm>
            <a:off x="323850" y="3892814"/>
            <a:ext cx="2154757" cy="338554"/>
          </a:xfrm>
          <a:prstGeom prst="rect">
            <a:avLst/>
          </a:prstGeom>
          <a:solidFill>
            <a:srgbClr val="063D54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兰亭黑_GBK"/>
                <a:ea typeface="方正兰亭黑_GBK"/>
              </a:rPr>
              <a:t>ABOUT COMPANY</a:t>
            </a:r>
            <a:endParaRPr lang="zh-CN" altLang="en-US" sz="1600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51184" y="4243037"/>
            <a:ext cx="879728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2" name="PA_文本框 1"/>
            <p:cNvSpPr txBox="1"/>
            <p:nvPr>
              <p:custDataLst>
                <p:tags r:id="rId2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公司简介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_文本框 1"/>
            <p:cNvSpPr txBox="1"/>
            <p:nvPr>
              <p:custDataLst>
                <p:tags r:id="rId3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  <a:endParaRPr lang="en-US" altLang="zh-CN" sz="1050" dirty="0">
                <a:solidFill>
                  <a:srgbClr val="E7E6E6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MH" val="20171015152015"/>
  <p:tag name="MH_LIBRARY" val="CONTENTS"/>
  <p:tag name="MH_TYPE" val="OTHERS"/>
  <p:tag name="ID" val="547146"/>
  <p:tag name="PA" val="v3.2.0"/>
</p:tagLst>
</file>

<file path=ppt/tags/tag100.xml><?xml version="1.0" encoding="utf-8"?>
<p:tagLst xmlns:p="http://schemas.openxmlformats.org/presentationml/2006/main">
  <p:tag name="PA" val="v3.2.0"/>
</p:tagLst>
</file>

<file path=ppt/tags/tag101.xml><?xml version="1.0" encoding="utf-8"?>
<p:tagLst xmlns:p="http://schemas.openxmlformats.org/presentationml/2006/main">
  <p:tag name="PA" val="v3.2.0"/>
</p:tagLst>
</file>

<file path=ppt/tags/tag102.xml><?xml version="1.0" encoding="utf-8"?>
<p:tagLst xmlns:p="http://schemas.openxmlformats.org/presentationml/2006/main">
  <p:tag name="PA" val="v3.2.0"/>
</p:tagLst>
</file>

<file path=ppt/tags/tag103.xml><?xml version="1.0" encoding="utf-8"?>
<p:tagLst xmlns:p="http://schemas.openxmlformats.org/presentationml/2006/main">
  <p:tag name="PA" val="v3.2.0"/>
</p:tagLst>
</file>

<file path=ppt/tags/tag104.xml><?xml version="1.0" encoding="utf-8"?>
<p:tagLst xmlns:p="http://schemas.openxmlformats.org/presentationml/2006/main">
  <p:tag name="PA" val="v3.2.0"/>
</p:tagLst>
</file>

<file path=ppt/tags/tag105.xml><?xml version="1.0" encoding="utf-8"?>
<p:tagLst xmlns:p="http://schemas.openxmlformats.org/presentationml/2006/main">
  <p:tag name="PA" val="v3.2.0"/>
</p:tagLst>
</file>

<file path=ppt/tags/tag106.xml><?xml version="1.0" encoding="utf-8"?>
<p:tagLst xmlns:p="http://schemas.openxmlformats.org/presentationml/2006/main">
  <p:tag name="ISLIDE.DIAGRAM" val="bda7f75e-8216-4971-af7b-2789dde42643"/>
</p:tagLst>
</file>

<file path=ppt/tags/tag107.xml><?xml version="1.0" encoding="utf-8"?>
<p:tagLst xmlns:p="http://schemas.openxmlformats.org/presentationml/2006/main">
  <p:tag name="PA" val="v3.2.0"/>
</p:tagLst>
</file>

<file path=ppt/tags/tag108.xml><?xml version="1.0" encoding="utf-8"?>
<p:tagLst xmlns:p="http://schemas.openxmlformats.org/presentationml/2006/main">
  <p:tag name="PA" val="v3.2.0"/>
</p:tagLst>
</file>

<file path=ppt/tags/tag109.xml><?xml version="1.0" encoding="utf-8"?>
<p:tagLst xmlns:p="http://schemas.openxmlformats.org/presentationml/2006/main">
  <p:tag name="PA" val="v3.2.0"/>
</p:tagLst>
</file>

<file path=ppt/tags/tag11.xml><?xml version="1.0" encoding="utf-8"?>
<p:tagLst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10.xml><?xml version="1.0" encoding="utf-8"?>
<p:tagLst xmlns:p="http://schemas.openxmlformats.org/presentationml/2006/main">
  <p:tag name="PA" val="v3.2.0"/>
</p:tagLst>
</file>

<file path=ppt/tags/tag111.xml><?xml version="1.0" encoding="utf-8"?>
<p:tagLst xmlns:p="http://schemas.openxmlformats.org/presentationml/2006/main">
  <p:tag name="PA" val="v3.2.0"/>
</p:tagLst>
</file>

<file path=ppt/tags/tag112.xml><?xml version="1.0" encoding="utf-8"?>
<p:tagLst xmlns:p="http://schemas.openxmlformats.org/presentationml/2006/main">
  <p:tag name="PA" val="v3.2.0"/>
</p:tagLst>
</file>

<file path=ppt/tags/tag113.xml><?xml version="1.0" encoding="utf-8"?>
<p:tagLst xmlns:p="http://schemas.openxmlformats.org/presentationml/2006/main">
  <p:tag name="MH" val="20171015153257"/>
  <p:tag name="MH_LIBRARY" val="GRAPHIC"/>
  <p:tag name="MH_ORDER" val="Rectangle 2"/>
  <p:tag name="PA" val="v3.2.0"/>
</p:tagLst>
</file>

<file path=ppt/tags/tag114.xml><?xml version="1.0" encoding="utf-8"?>
<p:tagLst xmlns:p="http://schemas.openxmlformats.org/presentationml/2006/main">
  <p:tag name="MH" val="20171015153257"/>
  <p:tag name="MH_LIBRARY" val="GRAPHIC"/>
  <p:tag name="MH_ORDER" val="TextBox 3"/>
  <p:tag name="PA" val="v3.2.0"/>
</p:tagLst>
</file>

<file path=ppt/tags/tag115.xml><?xml version="1.0" encoding="utf-8"?>
<p:tagLst xmlns:p="http://schemas.openxmlformats.org/presentationml/2006/main">
  <p:tag name="MH" val="20171015153257"/>
  <p:tag name="MH_LIBRARY" val="GRAPHIC"/>
  <p:tag name="MH_ORDER" val="TextBox 4"/>
  <p:tag name="PA" val="v3.2.0"/>
</p:tagLst>
</file>

<file path=ppt/tags/tag116.xml><?xml version="1.0" encoding="utf-8"?>
<p:tagLst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117.xml><?xml version="1.0" encoding="utf-8"?>
<p:tagLst xmlns:p="http://schemas.openxmlformats.org/presentationml/2006/main">
  <p:tag name="MH" val="20171015153257"/>
  <p:tag name="MH_LIBRARY" val="GRAPHIC"/>
  <p:tag name="MH_ORDER" val="Rectangle 1"/>
  <p:tag name="PA" val="v3.2.0"/>
</p:tagLst>
</file>

<file path=ppt/tags/tag118.xml><?xml version="1.0" encoding="utf-8"?>
<p:tagLst xmlns:p="http://schemas.openxmlformats.org/presentationml/2006/main">
  <p:tag name="MH" val="20171015153257"/>
  <p:tag name="MH_LIBRARY" val="GRAPHIC"/>
</p:tagLst>
</file>

<file path=ppt/tags/tag119.xml><?xml version="1.0" encoding="utf-8"?>
<p:tagLst xmlns:p="http://schemas.openxmlformats.org/presentationml/2006/main">
  <p:tag name="PA" val="v3.2.0"/>
</p:tagLst>
</file>

<file path=ppt/tags/tag12.xml><?xml version="1.0" encoding="utf-8"?>
<p:tagLst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20.xml><?xml version="1.0" encoding="utf-8"?>
<p:tagLst xmlns:p="http://schemas.openxmlformats.org/presentationml/2006/main">
  <p:tag name="PA" val="v3.2.0"/>
</p:tagLst>
</file>

<file path=ppt/tags/tag121.xml><?xml version="1.0" encoding="utf-8"?>
<p:tagLst xmlns:p="http://schemas.openxmlformats.org/presentationml/2006/main">
  <p:tag name="PA" val="v3.2.0"/>
</p:tagLst>
</file>

<file path=ppt/tags/tag122.xml><?xml version="1.0" encoding="utf-8"?>
<p:tagLst xmlns:p="http://schemas.openxmlformats.org/presentationml/2006/main">
  <p:tag name="PA" val="v3.2.0"/>
</p:tagLst>
</file>

<file path=ppt/tags/tag123.xml><?xml version="1.0" encoding="utf-8"?>
<p:tagLst xmlns:p="http://schemas.openxmlformats.org/presentationml/2006/main">
  <p:tag name="PA" val="v3.2.0"/>
</p:tagLst>
</file>

<file path=ppt/tags/tag124.xml><?xml version="1.0" encoding="utf-8"?>
<p:tagLst xmlns:p="http://schemas.openxmlformats.org/presentationml/2006/main">
  <p:tag name="PA" val="v3.2.0"/>
</p:tagLst>
</file>

<file path=ppt/tags/tag125.xml><?xml version="1.0" encoding="utf-8"?>
<p:tagLst xmlns:p="http://schemas.openxmlformats.org/presentationml/2006/main">
  <p:tag name="PA" val="v3.2.0"/>
</p:tagLst>
</file>

<file path=ppt/tags/tag126.xml><?xml version="1.0" encoding="utf-8"?>
<p:tagLst xmlns:p="http://schemas.openxmlformats.org/presentationml/2006/main">
  <p:tag name="PA" val="v3.2.0"/>
</p:tagLst>
</file>

<file path=ppt/tags/tag127.xml><?xml version="1.0" encoding="utf-8"?>
<p:tagLst xmlns:p="http://schemas.openxmlformats.org/presentationml/2006/main">
  <p:tag name="PA" val="v3.2.0"/>
</p:tagLst>
</file>

<file path=ppt/tags/tag128.xml><?xml version="1.0" encoding="utf-8"?>
<p:tagLst xmlns:p="http://schemas.openxmlformats.org/presentationml/2006/main">
  <p:tag name="PA" val="v3.2.0"/>
</p:tagLst>
</file>

<file path=ppt/tags/tag129.xml><?xml version="1.0" encoding="utf-8"?>
<p:tagLst xmlns:p="http://schemas.openxmlformats.org/presentationml/2006/main">
  <p:tag name="PA" val="v3.2.0"/>
</p:tagLst>
</file>

<file path=ppt/tags/tag13.xml><?xml version="1.0" encoding="utf-8"?>
<p:tagLst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30.xml><?xml version="1.0" encoding="utf-8"?>
<p:tagLst xmlns:p="http://schemas.openxmlformats.org/presentationml/2006/main">
  <p:tag name="PA" val="v3.2.0"/>
</p:tagLst>
</file>

<file path=ppt/tags/tag131.xml><?xml version="1.0" encoding="utf-8"?>
<p:tagLst xmlns:p="http://schemas.openxmlformats.org/presentationml/2006/main">
  <p:tag name="PA" val="v3.2.0"/>
</p:tagLst>
</file>

<file path=ppt/tags/tag132.xml><?xml version="1.0" encoding="utf-8"?>
<p:tagLst xmlns:p="http://schemas.openxmlformats.org/presentationml/2006/main">
  <p:tag name="PA" val="v3.2.0"/>
</p:tagLst>
</file>

<file path=ppt/tags/tag133.xml><?xml version="1.0" encoding="utf-8"?>
<p:tagLst xmlns:p="http://schemas.openxmlformats.org/presentationml/2006/main">
  <p:tag name="MH" val="20151223201907"/>
  <p:tag name="MH_LIBRARY" val="GRAPHIC"/>
  <p:tag name="MH_ORDER" val="Rectangle 21"/>
</p:tagLst>
</file>

<file path=ppt/tags/tag134.xml><?xml version="1.0" encoding="utf-8"?>
<p:tagLst xmlns:p="http://schemas.openxmlformats.org/presentationml/2006/main">
  <p:tag name="MH" val="20151223201907"/>
  <p:tag name="MH_LIBRARY" val="GRAPHIC"/>
  <p:tag name="MH_ORDER" val="Rectangle 32"/>
</p:tagLst>
</file>

<file path=ppt/tags/tag135.xml><?xml version="1.0" encoding="utf-8"?>
<p:tagLst xmlns:p="http://schemas.openxmlformats.org/presentationml/2006/main">
  <p:tag name="MH" val="20151223201907"/>
  <p:tag name="MH_LIBRARY" val="GRAPHIC"/>
  <p:tag name="MH_ORDER" val="Rectangle 32"/>
</p:tagLst>
</file>

<file path=ppt/tags/tag136.xml><?xml version="1.0" encoding="utf-8"?>
<p:tagLst xmlns:p="http://schemas.openxmlformats.org/presentationml/2006/main">
  <p:tag name="ISPRING_ULTRA_SCORM_COURSE_ID" val="80330F47-CD13-4DC9-B2F1-B6AE5CB09E1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简约质感商业计划书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4.xml><?xml version="1.0" encoding="utf-8"?>
<p:tagLst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5.xml><?xml version="1.0" encoding="utf-8"?>
<p:tagLst xmlns:p="http://schemas.openxmlformats.org/presentationml/2006/main">
  <p:tag name="MH" val="20171015152015"/>
  <p:tag name="MH_LIBRARY" val="CONTENTS"/>
  <p:tag name="MH_TYPE" val="ENTRY"/>
  <p:tag name="ID" val="547146"/>
  <p:tag name="MH_ORDER" val="4"/>
  <p:tag name="PA" val="v3.2.0"/>
</p:tagLst>
</file>

<file path=ppt/tags/tag16.xml><?xml version="1.0" encoding="utf-8"?>
<p:tagLst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7.xml><?xml version="1.0" encoding="utf-8"?>
<p:tagLst xmlns:p="http://schemas.openxmlformats.org/presentationml/2006/main">
  <p:tag name="MH" val="20171015152015"/>
  <p:tag name="MH_LIBRARY" val="CONTENTS"/>
  <p:tag name="MH_AUTOCOLOR" val="TRUE"/>
  <p:tag name="MH_TYPE" val="CONTENTS"/>
  <p:tag name="ID" val="547146"/>
</p:tagLst>
</file>

<file path=ppt/tags/tag18.xml><?xml version="1.0" encoding="utf-8"?>
<p:tagLst xmlns:p="http://schemas.openxmlformats.org/presentationml/2006/main">
  <p:tag name="MH" val="20171015153257"/>
  <p:tag name="MH_LIBRARY" val="GRAPHIC"/>
  <p:tag name="MH_ORDER" val="Rectangle 2"/>
  <p:tag name="PA" val="v3.2.0"/>
</p:tagLst>
</file>

<file path=ppt/tags/tag19.xml><?xml version="1.0" encoding="utf-8"?>
<p:tagLst xmlns:p="http://schemas.openxmlformats.org/presentationml/2006/main">
  <p:tag name="MH" val="20171015153257"/>
  <p:tag name="MH_LIBRARY" val="GRAPHIC"/>
  <p:tag name="MH_ORDER" val="TextBox 3"/>
  <p:tag name="PA" val="v3.2.0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MH" val="20171015153257"/>
  <p:tag name="MH_LIBRARY" val="GRAPHIC"/>
  <p:tag name="MH_ORDER" val="TextBox 4"/>
  <p:tag name="PA" val="v3.2.0"/>
</p:tagLst>
</file>

<file path=ppt/tags/tag21.xml><?xml version="1.0" encoding="utf-8"?>
<p:tagLst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22.xml><?xml version="1.0" encoding="utf-8"?>
<p:tagLst xmlns:p="http://schemas.openxmlformats.org/presentationml/2006/main">
  <p:tag name="MH" val="20171015153257"/>
  <p:tag name="MH_LIBRARY" val="GRAPHIC"/>
  <p:tag name="MH_ORDER" val="Rectangle 1"/>
  <p:tag name="PA" val="v3.2.0"/>
</p:tagLst>
</file>

<file path=ppt/tags/tag23.xml><?xml version="1.0" encoding="utf-8"?>
<p:tagLst xmlns:p="http://schemas.openxmlformats.org/presentationml/2006/main">
  <p:tag name="MH" val="20171015153257"/>
  <p:tag name="MH_LIBRARY" val="GRAPHIC"/>
</p:tagLst>
</file>

<file path=ppt/tags/tag24.xml><?xml version="1.0" encoding="utf-8"?>
<p:tagLst xmlns:p="http://schemas.openxmlformats.org/presentationml/2006/main">
  <p:tag name="PA" val="v3.2.0"/>
</p:tagLst>
</file>

<file path=ppt/tags/tag25.xml><?xml version="1.0" encoding="utf-8"?>
<p:tagLst xmlns:p="http://schemas.openxmlformats.org/presentationml/2006/main">
  <p:tag name="PA" val="v3.2.0"/>
</p:tagLst>
</file>

<file path=ppt/tags/tag26.xml><?xml version="1.0" encoding="utf-8"?>
<p:tagLst xmlns:p="http://schemas.openxmlformats.org/presentationml/2006/main">
  <p:tag name="PA" val="v3.2.0"/>
</p:tagLst>
</file>

<file path=ppt/tags/tag27.xml><?xml version="1.0" encoding="utf-8"?>
<p:tagLst xmlns:p="http://schemas.openxmlformats.org/presentationml/2006/main">
  <p:tag name="PA" val="v3.2.0"/>
</p:tagLst>
</file>

<file path=ppt/tags/tag28.xml><?xml version="1.0" encoding="utf-8"?>
<p:tagLst xmlns:p="http://schemas.openxmlformats.org/presentationml/2006/main">
  <p:tag name="PA" val="v3.2.0"/>
</p:tagLst>
</file>

<file path=ppt/tags/tag29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PA" val="v3.2.0"/>
</p:tagLst>
</file>

<file path=ppt/tags/tag31.xml><?xml version="1.0" encoding="utf-8"?>
<p:tagLst xmlns:p="http://schemas.openxmlformats.org/presentationml/2006/main">
  <p:tag name="PA" val="v3.2.0"/>
</p:tagLst>
</file>

<file path=ppt/tags/tag32.xml><?xml version="1.0" encoding="utf-8"?>
<p:tagLst xmlns:p="http://schemas.openxmlformats.org/presentationml/2006/main">
  <p:tag name="PA" val="v3.2.0"/>
</p:tagLst>
</file>

<file path=ppt/tags/tag33.xml><?xml version="1.0" encoding="utf-8"?>
<p:tagLst xmlns:p="http://schemas.openxmlformats.org/presentationml/2006/main">
  <p:tag name="PA" val="v3.2.0"/>
</p:tagLst>
</file>

<file path=ppt/tags/tag34.xml><?xml version="1.0" encoding="utf-8"?>
<p:tagLst xmlns:p="http://schemas.openxmlformats.org/presentationml/2006/main">
  <p:tag name="PA" val="v3.2.0"/>
</p:tagLst>
</file>

<file path=ppt/tags/tag35.xml><?xml version="1.0" encoding="utf-8"?>
<p:tagLst xmlns:p="http://schemas.openxmlformats.org/presentationml/2006/main">
  <p:tag name="PA" val="v3.2.0"/>
</p:tagLst>
</file>

<file path=ppt/tags/tag36.xml><?xml version="1.0" encoding="utf-8"?>
<p:tagLst xmlns:p="http://schemas.openxmlformats.org/presentationml/2006/main">
  <p:tag name="PA" val="v3.2.0"/>
</p:tagLst>
</file>

<file path=ppt/tags/tag37.xml><?xml version="1.0" encoding="utf-8"?>
<p:tagLst xmlns:p="http://schemas.openxmlformats.org/presentationml/2006/main">
  <p:tag name="PA" val="v3.2.0"/>
</p:tagLst>
</file>

<file path=ppt/tags/tag38.xml><?xml version="1.0" encoding="utf-8"?>
<p:tagLst xmlns:p="http://schemas.openxmlformats.org/presentationml/2006/main">
  <p:tag name="PA" val="v3.2.0"/>
</p:tagLst>
</file>

<file path=ppt/tags/tag39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0.1"/>
</p:tagLst>
</file>

<file path=ppt/tags/tag40.xml><?xml version="1.0" encoding="utf-8"?>
<p:tagLst xmlns:p="http://schemas.openxmlformats.org/presentationml/2006/main">
  <p:tag name="MH" val="20171015153257"/>
  <p:tag name="MH_LIBRARY" val="GRAPHIC"/>
  <p:tag name="MH_ORDER" val="Rectangle 2"/>
  <p:tag name="PA" val="v3.2.0"/>
</p:tagLst>
</file>

<file path=ppt/tags/tag41.xml><?xml version="1.0" encoding="utf-8"?>
<p:tagLst xmlns:p="http://schemas.openxmlformats.org/presentationml/2006/main">
  <p:tag name="MH" val="20171015153257"/>
  <p:tag name="MH_LIBRARY" val="GRAPHIC"/>
  <p:tag name="MH_ORDER" val="TextBox 3"/>
  <p:tag name="PA" val="v3.2.0"/>
</p:tagLst>
</file>

<file path=ppt/tags/tag42.xml><?xml version="1.0" encoding="utf-8"?>
<p:tagLst xmlns:p="http://schemas.openxmlformats.org/presentationml/2006/main">
  <p:tag name="MH" val="20171015153257"/>
  <p:tag name="MH_LIBRARY" val="GRAPHIC"/>
  <p:tag name="MH_ORDER" val="TextBox 4"/>
  <p:tag name="PA" val="v3.2.0"/>
</p:tagLst>
</file>

<file path=ppt/tags/tag43.xml><?xml version="1.0" encoding="utf-8"?>
<p:tagLst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44.xml><?xml version="1.0" encoding="utf-8"?>
<p:tagLst xmlns:p="http://schemas.openxmlformats.org/presentationml/2006/main">
  <p:tag name="MH" val="20171015153257"/>
  <p:tag name="MH_LIBRARY" val="GRAPHIC"/>
  <p:tag name="MH_ORDER" val="Rectangle 1"/>
  <p:tag name="PA" val="v3.2.0"/>
</p:tagLst>
</file>

<file path=ppt/tags/tag45.xml><?xml version="1.0" encoding="utf-8"?>
<p:tagLst xmlns:p="http://schemas.openxmlformats.org/presentationml/2006/main">
  <p:tag name="MH" val="20171015153257"/>
  <p:tag name="MH_LIBRARY" val="GRAPHIC"/>
</p:tagLst>
</file>

<file path=ppt/tags/tag46.xml><?xml version="1.0" encoding="utf-8"?>
<p:tagLst xmlns:p="http://schemas.openxmlformats.org/presentationml/2006/main">
  <p:tag name="PA" val="v3.2.0"/>
</p:tagLst>
</file>

<file path=ppt/tags/tag47.xml><?xml version="1.0" encoding="utf-8"?>
<p:tagLst xmlns:p="http://schemas.openxmlformats.org/presentationml/2006/main">
  <p:tag name="PA" val="v3.2.0"/>
</p:tagLst>
</file>

<file path=ppt/tags/tag48.xml><?xml version="1.0" encoding="utf-8"?>
<p:tagLst xmlns:p="http://schemas.openxmlformats.org/presentationml/2006/main">
  <p:tag name="PA" val="v3.2.0"/>
</p:tagLst>
</file>

<file path=ppt/tags/tag49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MH" val="20171015152015"/>
  <p:tag name="MH_LIBRARY" val="CONTENTS"/>
  <p:tag name="MH_TYPE" val="ENTRY"/>
  <p:tag name="ID" val="547146"/>
  <p:tag name="MH_ORDER" val="1"/>
  <p:tag name="PA" val="v3.2.0"/>
</p:tagLst>
</file>

<file path=ppt/tags/tag50.xml><?xml version="1.0" encoding="utf-8"?>
<p:tagLst xmlns:p="http://schemas.openxmlformats.org/presentationml/2006/main">
  <p:tag name="PA" val="v3.2.0"/>
</p:tagLst>
</file>

<file path=ppt/tags/tag51.xml><?xml version="1.0" encoding="utf-8"?>
<p:tagLst xmlns:p="http://schemas.openxmlformats.org/presentationml/2006/main">
  <p:tag name="PA" val="v3.2.0"/>
</p:tagLst>
</file>

<file path=ppt/tags/tag52.xml><?xml version="1.0" encoding="utf-8"?>
<p:tagLst xmlns:p="http://schemas.openxmlformats.org/presentationml/2006/main">
  <p:tag name="PA" val="v3.2.0"/>
</p:tagLst>
</file>

<file path=ppt/tags/tag53.xml><?xml version="1.0" encoding="utf-8"?>
<p:tagLst xmlns:p="http://schemas.openxmlformats.org/presentationml/2006/main">
  <p:tag name="PA" val="v3.2.0"/>
</p:tagLst>
</file>

<file path=ppt/tags/tag54.xml><?xml version="1.0" encoding="utf-8"?>
<p:tagLst xmlns:p="http://schemas.openxmlformats.org/presentationml/2006/main">
  <p:tag name="PA" val="v3.2.0"/>
</p:tagLst>
</file>

<file path=ppt/tags/tag55.xml><?xml version="1.0" encoding="utf-8"?>
<p:tagLst xmlns:p="http://schemas.openxmlformats.org/presentationml/2006/main">
  <p:tag name="PA" val="v3.2.0"/>
</p:tagLst>
</file>

<file path=ppt/tags/tag56.xml><?xml version="1.0" encoding="utf-8"?>
<p:tagLst xmlns:p="http://schemas.openxmlformats.org/presentationml/2006/main">
  <p:tag name="PA" val="v3.2.0"/>
</p:tagLst>
</file>

<file path=ppt/tags/tag57.xml><?xml version="1.0" encoding="utf-8"?>
<p:tagLst xmlns:p="http://schemas.openxmlformats.org/presentationml/2006/main">
  <p:tag name="PA" val="v3.2.0"/>
</p:tagLst>
</file>

<file path=ppt/tags/tag58.xml><?xml version="1.0" encoding="utf-8"?>
<p:tagLst xmlns:p="http://schemas.openxmlformats.org/presentationml/2006/main">
  <p:tag name="PA" val="v3.2.0"/>
</p:tagLst>
</file>

<file path=ppt/tags/tag59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MH" val="20171015152015"/>
  <p:tag name="MH_LIBRARY" val="CONTENTS"/>
  <p:tag name="MH_TYPE" val="ENTRY"/>
  <p:tag name="ID" val="547146"/>
  <p:tag name="MH_ORDER" val="2"/>
  <p:tag name="PA" val="v3.2.0"/>
</p:tagLst>
</file>

<file path=ppt/tags/tag60.xml><?xml version="1.0" encoding="utf-8"?>
<p:tagLst xmlns:p="http://schemas.openxmlformats.org/presentationml/2006/main">
  <p:tag name="PA" val="v3.2.0"/>
</p:tagLst>
</file>

<file path=ppt/tags/tag61.xml><?xml version="1.0" encoding="utf-8"?>
<p:tagLst xmlns:p="http://schemas.openxmlformats.org/presentationml/2006/main">
  <p:tag name="PA" val="v3.2.0"/>
</p:tagLst>
</file>

<file path=ppt/tags/tag62.xml><?xml version="1.0" encoding="utf-8"?>
<p:tagLst xmlns:p="http://schemas.openxmlformats.org/presentationml/2006/main">
  <p:tag name="PA" val="v3.2.0"/>
</p:tagLst>
</file>

<file path=ppt/tags/tag63.xml><?xml version="1.0" encoding="utf-8"?>
<p:tagLst xmlns:p="http://schemas.openxmlformats.org/presentationml/2006/main">
  <p:tag name="PA" val="v3.2.0"/>
</p:tagLst>
</file>

<file path=ppt/tags/tag64.xml><?xml version="1.0" encoding="utf-8"?>
<p:tagLst xmlns:p="http://schemas.openxmlformats.org/presentationml/2006/main">
  <p:tag name="PA" val="v3.2.0"/>
</p:tagLst>
</file>

<file path=ppt/tags/tag65.xml><?xml version="1.0" encoding="utf-8"?>
<p:tagLst xmlns:p="http://schemas.openxmlformats.org/presentationml/2006/main">
  <p:tag name="PA" val="v3.2.0"/>
</p:tagLst>
</file>

<file path=ppt/tags/tag66.xml><?xml version="1.0" encoding="utf-8"?>
<p:tagLst xmlns:p="http://schemas.openxmlformats.org/presentationml/2006/main">
  <p:tag name="PA" val="v3.2.0"/>
</p:tagLst>
</file>

<file path=ppt/tags/tag67.xml><?xml version="1.0" encoding="utf-8"?>
<p:tagLst xmlns:p="http://schemas.openxmlformats.org/presentationml/2006/main">
  <p:tag name="PA" val="v3.2.0"/>
</p:tagLst>
</file>

<file path=ppt/tags/tag68.xml><?xml version="1.0" encoding="utf-8"?>
<p:tagLst xmlns:p="http://schemas.openxmlformats.org/presentationml/2006/main">
  <p:tag name="MH" val="20171015153257"/>
  <p:tag name="MH_LIBRARY" val="GRAPHIC"/>
  <p:tag name="MH_ORDER" val="Rectangle 2"/>
  <p:tag name="PA" val="v3.2.0"/>
</p:tagLst>
</file>

<file path=ppt/tags/tag69.xml><?xml version="1.0" encoding="utf-8"?>
<p:tagLst xmlns:p="http://schemas.openxmlformats.org/presentationml/2006/main">
  <p:tag name="MH" val="20171015153257"/>
  <p:tag name="MH_LIBRARY" val="GRAPHIC"/>
  <p:tag name="MH_ORDER" val="TextBox 3"/>
  <p:tag name="PA" val="v3.2.0"/>
</p:tagLst>
</file>

<file path=ppt/tags/tag7.xml><?xml version="1.0" encoding="utf-8"?>
<p:tagLst xmlns:p="http://schemas.openxmlformats.org/presentationml/2006/main">
  <p:tag name="MH" val="20171015152015"/>
  <p:tag name="MH_LIBRARY" val="CONTENTS"/>
  <p:tag name="MH_TYPE" val="ENTRY"/>
  <p:tag name="ID" val="547146"/>
  <p:tag name="MH_ORDER" val="3"/>
  <p:tag name="PA" val="v3.2.0"/>
</p:tagLst>
</file>

<file path=ppt/tags/tag70.xml><?xml version="1.0" encoding="utf-8"?>
<p:tagLst xmlns:p="http://schemas.openxmlformats.org/presentationml/2006/main">
  <p:tag name="MH" val="20171015153257"/>
  <p:tag name="MH_LIBRARY" val="GRAPHIC"/>
  <p:tag name="MH_ORDER" val="TextBox 4"/>
  <p:tag name="PA" val="v3.2.0"/>
</p:tagLst>
</file>

<file path=ppt/tags/tag71.xml><?xml version="1.0" encoding="utf-8"?>
<p:tagLst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72.xml><?xml version="1.0" encoding="utf-8"?>
<p:tagLst xmlns:p="http://schemas.openxmlformats.org/presentationml/2006/main">
  <p:tag name="MH" val="20171015153257"/>
  <p:tag name="MH_LIBRARY" val="GRAPHIC"/>
  <p:tag name="MH_ORDER" val="Rectangle 1"/>
  <p:tag name="PA" val="v3.2.0"/>
</p:tagLst>
</file>

<file path=ppt/tags/tag73.xml><?xml version="1.0" encoding="utf-8"?>
<p:tagLst xmlns:p="http://schemas.openxmlformats.org/presentationml/2006/main">
  <p:tag name="MH" val="20171015153257"/>
  <p:tag name="MH_LIBRARY" val="GRAPHIC"/>
</p:tagLst>
</file>

<file path=ppt/tags/tag74.xml><?xml version="1.0" encoding="utf-8"?>
<p:tagLst xmlns:p="http://schemas.openxmlformats.org/presentationml/2006/main">
  <p:tag name="PA" val="v3.2.0"/>
</p:tagLst>
</file>

<file path=ppt/tags/tag75.xml><?xml version="1.0" encoding="utf-8"?>
<p:tagLst xmlns:p="http://schemas.openxmlformats.org/presentationml/2006/main">
  <p:tag name="PA" val="v3.2.0"/>
</p:tagLst>
</file>

<file path=ppt/tags/tag76.xml><?xml version="1.0" encoding="utf-8"?>
<p:tagLst xmlns:p="http://schemas.openxmlformats.org/presentationml/2006/main">
  <p:tag name="PA" val="v3.2.0"/>
</p:tagLst>
</file>

<file path=ppt/tags/tag77.xml><?xml version="1.0" encoding="utf-8"?>
<p:tagLst xmlns:p="http://schemas.openxmlformats.org/presentationml/2006/main">
  <p:tag name="PA" val="v3.2.0"/>
</p:tagLst>
</file>

<file path=ppt/tags/tag78.xml><?xml version="1.0" encoding="utf-8"?>
<p:tagLst xmlns:p="http://schemas.openxmlformats.org/presentationml/2006/main">
  <p:tag name="PA" val="v3.2.0"/>
</p:tagLst>
</file>

<file path=ppt/tags/tag79.xml><?xml version="1.0" encoding="utf-8"?>
<p:tagLst xmlns:p="http://schemas.openxmlformats.org/presentationml/2006/main">
  <p:tag name="PA" val="v3.2.0"/>
</p:tagLst>
</file>

<file path=ppt/tags/tag8.xml><?xml version="1.0" encoding="utf-8"?>
<p:tagLst xmlns:p="http://schemas.openxmlformats.org/presentationml/2006/main">
  <p:tag name="MH" val="20171015152015"/>
  <p:tag name="MH_LIBRARY" val="CONTENTS"/>
  <p:tag name="MH_TYPE" val="ENTRY"/>
  <p:tag name="ID" val="547146"/>
  <p:tag name="MH_ORDER" val="4"/>
  <p:tag name="PA" val="v3.2.0"/>
</p:tagLst>
</file>

<file path=ppt/tags/tag80.xml><?xml version="1.0" encoding="utf-8"?>
<p:tagLst xmlns:p="http://schemas.openxmlformats.org/presentationml/2006/main">
  <p:tag name="PA" val="v3.2.0"/>
</p:tagLst>
</file>

<file path=ppt/tags/tag81.xml><?xml version="1.0" encoding="utf-8"?>
<p:tagLst xmlns:p="http://schemas.openxmlformats.org/presentationml/2006/main">
  <p:tag name="PA" val="v3.2.0"/>
</p:tagLst>
</file>

<file path=ppt/tags/tag82.xml><?xml version="1.0" encoding="utf-8"?>
<p:tagLst xmlns:p="http://schemas.openxmlformats.org/presentationml/2006/main">
  <p:tag name="PA" val="v3.2.0"/>
</p:tagLst>
</file>

<file path=ppt/tags/tag83.xml><?xml version="1.0" encoding="utf-8"?>
<p:tagLst xmlns:p="http://schemas.openxmlformats.org/presentationml/2006/main">
  <p:tag name="PA" val="v3.2.0"/>
</p:tagLst>
</file>

<file path=ppt/tags/tag84.xml><?xml version="1.0" encoding="utf-8"?>
<p:tagLst xmlns:p="http://schemas.openxmlformats.org/presentationml/2006/main">
  <p:tag name="PA" val="v3.2.0"/>
</p:tagLst>
</file>

<file path=ppt/tags/tag85.xml><?xml version="1.0" encoding="utf-8"?>
<p:tagLst xmlns:p="http://schemas.openxmlformats.org/presentationml/2006/main">
  <p:tag name="PA" val="v3.2.0"/>
</p:tagLst>
</file>

<file path=ppt/tags/tag86.xml><?xml version="1.0" encoding="utf-8"?>
<p:tagLst xmlns:p="http://schemas.openxmlformats.org/presentationml/2006/main">
  <p:tag name="PA" val="v3.2.0"/>
</p:tagLst>
</file>

<file path=ppt/tags/tag87.xml><?xml version="1.0" encoding="utf-8"?>
<p:tagLst xmlns:p="http://schemas.openxmlformats.org/presentationml/2006/main">
  <p:tag name="PA" val="v3.2.0"/>
</p:tagLst>
</file>

<file path=ppt/tags/tag88.xml><?xml version="1.0" encoding="utf-8"?>
<p:tagLst xmlns:p="http://schemas.openxmlformats.org/presentationml/2006/main">
  <p:tag name="PA" val="v3.2.0"/>
</p:tagLst>
</file>

<file path=ppt/tags/tag89.xml><?xml version="1.0" encoding="utf-8"?>
<p:tagLst xmlns:p="http://schemas.openxmlformats.org/presentationml/2006/main">
  <p:tag name="PA" val="v3.2.0"/>
</p:tagLst>
</file>

<file path=ppt/tags/tag9.xml><?xml version="1.0" encoding="utf-8"?>
<p:tagLst xmlns:p="http://schemas.openxmlformats.org/presentationml/2006/main">
  <p:tag name="MH" val="20171015152015"/>
  <p:tag name="MH_LIBRARY" val="CONTENTS"/>
  <p:tag name="MH_TYPE" val="OTHERS"/>
  <p:tag name="ID" val="547146"/>
  <p:tag name="PA" val="v3.2.0"/>
</p:tagLst>
</file>

<file path=ppt/tags/tag90.xml><?xml version="1.0" encoding="utf-8"?>
<p:tagLst xmlns:p="http://schemas.openxmlformats.org/presentationml/2006/main">
  <p:tag name="PA" val="v3.2.0"/>
</p:tagLst>
</file>

<file path=ppt/tags/tag91.xml><?xml version="1.0" encoding="utf-8"?>
<p:tagLst xmlns:p="http://schemas.openxmlformats.org/presentationml/2006/main">
  <p:tag name="PA" val="v3.2.0"/>
</p:tagLst>
</file>

<file path=ppt/tags/tag92.xml><?xml version="1.0" encoding="utf-8"?>
<p:tagLst xmlns:p="http://schemas.openxmlformats.org/presentationml/2006/main">
  <p:tag name="PA" val="v3.2.0"/>
</p:tagLst>
</file>

<file path=ppt/tags/tag93.xml><?xml version="1.0" encoding="utf-8"?>
<p:tagLst xmlns:p="http://schemas.openxmlformats.org/presentationml/2006/main">
  <p:tag name="PA" val="v3.2.0"/>
</p:tagLst>
</file>

<file path=ppt/tags/tag94.xml><?xml version="1.0" encoding="utf-8"?>
<p:tagLst xmlns:p="http://schemas.openxmlformats.org/presentationml/2006/main">
  <p:tag name="MH" val="20171015153257"/>
  <p:tag name="MH_LIBRARY" val="GRAPHIC"/>
  <p:tag name="MH_ORDER" val="Rectangle 2"/>
  <p:tag name="PA" val="v3.2.0"/>
</p:tagLst>
</file>

<file path=ppt/tags/tag95.xml><?xml version="1.0" encoding="utf-8"?>
<p:tagLst xmlns:p="http://schemas.openxmlformats.org/presentationml/2006/main">
  <p:tag name="MH" val="20171015153257"/>
  <p:tag name="MH_LIBRARY" val="GRAPHIC"/>
  <p:tag name="MH_ORDER" val="TextBox 3"/>
  <p:tag name="PA" val="v3.2.0"/>
</p:tagLst>
</file>

<file path=ppt/tags/tag96.xml><?xml version="1.0" encoding="utf-8"?>
<p:tagLst xmlns:p="http://schemas.openxmlformats.org/presentationml/2006/main">
  <p:tag name="MH" val="20171015153257"/>
  <p:tag name="MH_LIBRARY" val="GRAPHIC"/>
  <p:tag name="MH_ORDER" val="TextBox 4"/>
  <p:tag name="PA" val="v3.2.0"/>
</p:tagLst>
</file>

<file path=ppt/tags/tag97.xml><?xml version="1.0" encoding="utf-8"?>
<p:tagLst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98.xml><?xml version="1.0" encoding="utf-8"?>
<p:tagLst xmlns:p="http://schemas.openxmlformats.org/presentationml/2006/main">
  <p:tag name="MH" val="20171015153257"/>
  <p:tag name="MH_LIBRARY" val="GRAPHIC"/>
  <p:tag name="MH_ORDER" val="Rectangle 1"/>
  <p:tag name="PA" val="v3.2.0"/>
</p:tagLst>
</file>

<file path=ppt/tags/tag99.xml><?xml version="1.0" encoding="utf-8"?>
<p:tagLst xmlns:p="http://schemas.openxmlformats.org/presentationml/2006/main">
  <p:tag name="MH" val="20171015153257"/>
  <p:tag name="MH_LIBRARY" val="GRAPHIC"/>
</p:tagLst>
</file>

<file path=ppt/theme/theme1.xml><?xml version="1.0" encoding="utf-8"?>
<a:theme xmlns:a="http://schemas.openxmlformats.org/drawingml/2006/main" name="计划书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美度颜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7F00"/>
    </a:accent1>
    <a:accent2>
      <a:srgbClr val="21212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8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19928</Words>
  <Application>WPS 演示</Application>
  <PresentationFormat>全屏显示(16:9)</PresentationFormat>
  <Paragraphs>1092</Paragraphs>
  <Slides>54</Slides>
  <Notes>54</Notes>
  <HiddenSlides>0</HiddenSlides>
  <MMClips>0</MMClips>
  <ScaleCrop>false</ScaleCrop>
  <HeadingPairs>
    <vt:vector size="6" baseType="variant">
      <vt:variant>
        <vt:lpstr>已用的字体</vt:lpstr>
      </vt:variant>
      <vt:variant>
        <vt:i4>46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101" baseType="lpstr">
      <vt:lpstr>Arial</vt:lpstr>
      <vt:lpstr>宋体</vt:lpstr>
      <vt:lpstr>Wingdings</vt:lpstr>
      <vt:lpstr>Calibri</vt:lpstr>
      <vt:lpstr>Lato</vt:lpstr>
      <vt:lpstr>Calibri</vt:lpstr>
      <vt:lpstr>微软雅黑 Light</vt:lpstr>
      <vt:lpstr>黑体</vt:lpstr>
      <vt:lpstr>Open Sans</vt:lpstr>
      <vt:lpstr>微软雅黑</vt:lpstr>
      <vt:lpstr>Agency FB</vt:lpstr>
      <vt:lpstr>Trebuchet MS</vt:lpstr>
      <vt:lpstr>Times New Roman</vt:lpstr>
      <vt:lpstr>华文中宋</vt:lpstr>
      <vt:lpstr>华文细黑</vt:lpstr>
      <vt:lpstr>Arial Unicode MS</vt:lpstr>
      <vt:lpstr>等线</vt:lpstr>
      <vt:lpstr>Gungsuh</vt:lpstr>
      <vt:lpstr>Arial Narrow</vt:lpstr>
      <vt:lpstr>Lato Heavy</vt:lpstr>
      <vt:lpstr>Segoe Print</vt:lpstr>
      <vt:lpstr>Segoe UI Light</vt:lpstr>
      <vt:lpstr>Montserrat</vt:lpstr>
      <vt:lpstr>Calibri Light</vt:lpstr>
      <vt:lpstr>方正宋刻本秀楷简体</vt:lpstr>
      <vt:lpstr>方正兰亭黑_GBK</vt:lpstr>
      <vt:lpstr>Arial</vt:lpstr>
      <vt:lpstr>方正兰亭黑_GBK</vt:lpstr>
      <vt:lpstr>Calibri Light</vt:lpstr>
      <vt:lpstr>★日文毛笔</vt:lpstr>
      <vt:lpstr>Arial Unicode MS</vt:lpstr>
      <vt:lpstr>Gill Sans</vt:lpstr>
      <vt:lpstr>Microsoft YaHei UI</vt:lpstr>
      <vt:lpstr>Segoe UI Semilight</vt:lpstr>
      <vt:lpstr>Segoe UI</vt:lpstr>
      <vt:lpstr>Dotum</vt:lpstr>
      <vt:lpstr>等线</vt:lpstr>
      <vt:lpstr>Gill Sans</vt:lpstr>
      <vt:lpstr>FZHei-B01S</vt:lpstr>
      <vt:lpstr>Hiragino Sans GB W6</vt:lpstr>
      <vt:lpstr>Monotype Corsiva</vt:lpstr>
      <vt:lpstr>方正黑体简体</vt:lpstr>
      <vt:lpstr>Agency FB</vt:lpstr>
      <vt:lpstr>造字工房悦黑（非商用）常规体</vt:lpstr>
      <vt:lpstr>Impact</vt:lpstr>
      <vt:lpstr>Mongolian Baiti</vt:lpstr>
      <vt:lpstr>计划书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铭</cp:lastModifiedBy>
  <cp:revision>1347</cp:revision>
  <dcterms:created xsi:type="dcterms:W3CDTF">2016-04-24T15:52:00Z</dcterms:created>
  <dcterms:modified xsi:type="dcterms:W3CDTF">2022-03-02T08:17:40Z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645AB815C1C74D2593364AC3C62A9489</vt:lpwstr>
  </property>
</Properties>
</file>