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0" r:id="rId10"/>
    <p:sldId id="268" r:id="rId11"/>
    <p:sldId id="269" r:id="rId12"/>
    <p:sldId id="270" r:id="rId13"/>
    <p:sldId id="271" r:id="rId14"/>
    <p:sldId id="272" r:id="rId15"/>
    <p:sldId id="261" r:id="rId16"/>
    <p:sldId id="273" r:id="rId17"/>
    <p:sldId id="277" r:id="rId18"/>
    <p:sldId id="274" r:id="rId19"/>
    <p:sldId id="276" r:id="rId20"/>
    <p:sldId id="262" r:id="rId21"/>
    <p:sldId id="275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6314" autoAdjust="0"/>
  </p:normalViewPr>
  <p:slideViewPr>
    <p:cSldViewPr snapToGrid="0" snapToObject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7FE65-5E73-0045-A27F-790AEF1DF083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C6F83-540D-334B-BB7A-347CE67234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C6F83-540D-334B-BB7A-347CE672347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30183" y="45958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8337" y="17764"/>
            <a:ext cx="963555" cy="1111793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89965" y="0"/>
            <a:ext cx="309283" cy="537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544605" y="150158"/>
            <a:ext cx="309283" cy="5378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7F02-9673-4B45-90AC-0B7D8224E4A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10.sv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sv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sv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11" Type="http://schemas.openxmlformats.org/officeDocument/2006/relationships/image" Target="../media/image16.svg"/><Relationship Id="rId5" Type="http://schemas.openxmlformats.org/officeDocument/2006/relationships/image" Target="../media/image13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18.svg"/><Relationship Id="rId4" Type="http://schemas.openxmlformats.org/officeDocument/2006/relationships/image" Target="../media/image47.png"/><Relationship Id="rId9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12.png"/><Relationship Id="rId1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 flipH="1">
            <a:off x="0" y="11284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763000 w 12192000"/>
              <a:gd name="connsiteY1" fmla="*/ 0 h 6858000"/>
              <a:gd name="connsiteX2" fmla="*/ 12192000 w 12192000"/>
              <a:gd name="connsiteY2" fmla="*/ 342900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-1" fmla="*/ 0 w 12192000"/>
              <a:gd name="connsiteY0-2" fmla="*/ 0 h 6858000"/>
              <a:gd name="connsiteX1-3" fmla="*/ 3069566 w 12192000"/>
              <a:gd name="connsiteY1-4" fmla="*/ 0 h 6858000"/>
              <a:gd name="connsiteX2-5" fmla="*/ 12192000 w 12192000"/>
              <a:gd name="connsiteY2-6" fmla="*/ 3429000 h 6858000"/>
              <a:gd name="connsiteX3-7" fmla="*/ 12192000 w 12192000"/>
              <a:gd name="connsiteY3-8" fmla="*/ 6858000 h 6858000"/>
              <a:gd name="connsiteX4-9" fmla="*/ 0 w 12192000"/>
              <a:gd name="connsiteY4-10" fmla="*/ 6858000 h 6858000"/>
              <a:gd name="connsiteX5-11" fmla="*/ 0 w 12192000"/>
              <a:gd name="connsiteY5-12" fmla="*/ 0 h 6858000"/>
              <a:gd name="connsiteX0-13" fmla="*/ 0 w 12192000"/>
              <a:gd name="connsiteY0-14" fmla="*/ 0 h 6858000"/>
              <a:gd name="connsiteX1-15" fmla="*/ 3069566 w 12192000"/>
              <a:gd name="connsiteY1-16" fmla="*/ 0 h 6858000"/>
              <a:gd name="connsiteX2-17" fmla="*/ 12192000 w 12192000"/>
              <a:gd name="connsiteY2-18" fmla="*/ 6387860 h 6858000"/>
              <a:gd name="connsiteX3-19" fmla="*/ 12192000 w 12192000"/>
              <a:gd name="connsiteY3-20" fmla="*/ 6858000 h 6858000"/>
              <a:gd name="connsiteX4-21" fmla="*/ 0 w 12192000"/>
              <a:gd name="connsiteY4-22" fmla="*/ 6858000 h 6858000"/>
              <a:gd name="connsiteX5-23" fmla="*/ 0 w 12192000"/>
              <a:gd name="connsiteY5-24" fmla="*/ 0 h 6858000"/>
              <a:gd name="connsiteX0-25" fmla="*/ 0 w 12192000"/>
              <a:gd name="connsiteY0-26" fmla="*/ 0 h 6858000"/>
              <a:gd name="connsiteX1-27" fmla="*/ 3069566 w 12192000"/>
              <a:gd name="connsiteY1-28" fmla="*/ 0 h 6858000"/>
              <a:gd name="connsiteX2-29" fmla="*/ 12192000 w 12192000"/>
              <a:gd name="connsiteY2-30" fmla="*/ 6858000 h 6858000"/>
              <a:gd name="connsiteX3-31" fmla="*/ 0 w 12192000"/>
              <a:gd name="connsiteY3-32" fmla="*/ 6858000 h 6858000"/>
              <a:gd name="connsiteX4-33" fmla="*/ 0 w 12192000"/>
              <a:gd name="connsiteY4-34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069566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515" y="559550"/>
            <a:ext cx="3256956" cy="375802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029388" y="1164749"/>
            <a:ext cx="2811491" cy="2811490"/>
            <a:chOff x="6246964" y="1260178"/>
            <a:chExt cx="2811490" cy="2811490"/>
          </a:xfrm>
        </p:grpSpPr>
        <p:sp>
          <p:nvSpPr>
            <p:cNvPr id="6" name="椭圆 5"/>
            <p:cNvSpPr/>
            <p:nvPr/>
          </p:nvSpPr>
          <p:spPr>
            <a:xfrm>
              <a:off x="6384627" y="1397841"/>
              <a:ext cx="2536164" cy="2536164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/>
                </a:gs>
              </a:gsLst>
              <a:lin ang="4200000" scaled="0"/>
            </a:gradFill>
            <a:ln>
              <a:noFill/>
            </a:ln>
            <a:effectLst>
              <a:outerShdw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587027" y="1600241"/>
              <a:ext cx="2131365" cy="2131365"/>
            </a:xfrm>
            <a:prstGeom prst="ellipse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6246964" y="1260178"/>
              <a:ext cx="2811490" cy="2811490"/>
            </a:xfrm>
            <a:prstGeom prst="ellipse">
              <a:avLst/>
            </a:prstGeom>
            <a:noFill/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379" y="1292928"/>
            <a:ext cx="1982880" cy="7261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586" y="1950236"/>
            <a:ext cx="1284449" cy="110605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113711" y="4317171"/>
            <a:ext cx="6642847" cy="1147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7500" spc="600" dirty="0" smtClean="0">
                <a:solidFill>
                  <a:schemeClr val="bg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个人</a:t>
            </a:r>
            <a:r>
              <a:rPr lang="zh-CN" altLang="en-US" sz="7500" spc="600" dirty="0">
                <a:solidFill>
                  <a:schemeClr val="bg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介绍</a:t>
            </a:r>
            <a:r>
              <a:rPr lang="zh-CN" altLang="en-US" sz="7500" spc="600" dirty="0" smtClean="0">
                <a:solidFill>
                  <a:schemeClr val="bg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模板</a:t>
            </a:r>
            <a:endParaRPr lang="zh-CN" altLang="en-US" sz="7500" spc="600" dirty="0">
              <a:solidFill>
                <a:schemeClr val="bg2"/>
              </a:solidFill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55131" y="5608685"/>
            <a:ext cx="4760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MY RESUME </a:t>
            </a:r>
            <a:r>
              <a:rPr lang="en-US" altLang="zh-CN" sz="2400" spc="3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TEMPLATE</a:t>
            </a:r>
            <a:endParaRPr lang="zh-CN" altLang="en-US" sz="2400" spc="300" dirty="0">
              <a:solidFill>
                <a:schemeClr val="bg2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8" name="直角三角形 17"/>
          <p:cNvSpPr/>
          <p:nvPr/>
        </p:nvSpPr>
        <p:spPr>
          <a:xfrm rot="5400000">
            <a:off x="625947" y="446462"/>
            <a:ext cx="1297802" cy="130211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9" name="直角三角形 18"/>
          <p:cNvSpPr/>
          <p:nvPr/>
        </p:nvSpPr>
        <p:spPr>
          <a:xfrm rot="16200000">
            <a:off x="10323192" y="4629441"/>
            <a:ext cx="1297802" cy="1302111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cxnSp>
        <p:nvCxnSpPr>
          <p:cNvPr id="21" name="直线连接符 20"/>
          <p:cNvCxnSpPr/>
          <p:nvPr/>
        </p:nvCxnSpPr>
        <p:spPr>
          <a:xfrm>
            <a:off x="623792" y="1950235"/>
            <a:ext cx="0" cy="363029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>
            <a:off x="11619412" y="2474263"/>
            <a:ext cx="0" cy="192636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194176" y="1819184"/>
            <a:ext cx="4816659" cy="3827183"/>
            <a:chOff x="1202764" y="1363382"/>
            <a:chExt cx="5776260" cy="458965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02764" y="1363382"/>
              <a:ext cx="4165600" cy="14859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818352" y="3072195"/>
              <a:ext cx="4160672" cy="128465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202764" y="4579760"/>
              <a:ext cx="4160672" cy="137327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5363436" y="1363382"/>
              <a:ext cx="1615588" cy="1485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02764" y="3072195"/>
              <a:ext cx="1615588" cy="1284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  <p:pic>
          <p:nvPicPr>
            <p:cNvPr id="11" name="图形 10" descr="远足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40127" y="3281552"/>
              <a:ext cx="572768" cy="510435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5363436" y="4579760"/>
              <a:ext cx="1615588" cy="13732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  <p:pic>
          <p:nvPicPr>
            <p:cNvPr id="7" name="图形 6" descr="打开的书"/>
            <p:cNvPicPr>
              <a:picLocks noChangeAspect="1"/>
            </p:cNvPicPr>
            <p:nvPr/>
          </p:nvPicPr>
          <p:blipFill>
            <a:blip r:embed="rId8" cstate="screen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77400" y="4867834"/>
              <a:ext cx="479245" cy="479245"/>
            </a:xfrm>
            <a:prstGeom prst="rect">
              <a:avLst/>
            </a:prstGeom>
          </p:spPr>
        </p:pic>
        <p:pic>
          <p:nvPicPr>
            <p:cNvPr id="15" name="图形 14" descr="图像"/>
            <p:cNvPicPr>
              <a:picLocks noChangeAspect="1"/>
            </p:cNvPicPr>
            <p:nvPr/>
          </p:nvPicPr>
          <p:blipFill>
            <a:blip r:embed="rId10" cstate="screen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39678" y="1649132"/>
              <a:ext cx="457200" cy="45720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5636091" y="2299404"/>
              <a:ext cx="1064374" cy="3568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2"/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rPr>
                <a:t>摄影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501250" y="3836497"/>
              <a:ext cx="1064374" cy="3568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2"/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rPr>
                <a:t>旅游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684835" y="5391589"/>
              <a:ext cx="1064374" cy="3568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2"/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rPr>
                <a:t>读书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6438215" y="1890360"/>
            <a:ext cx="46287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在这里添加你的详细小段落文本内容，与标题相关并符合整体语言风格内容请简洁，控制好字数，与设计排版相符合，保持美观大方。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438213" y="3255918"/>
            <a:ext cx="480165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在这里添加你的详细小段落文本内容，与标题相关并符合整体语言风格内容请简洁，控制好字数，与设计排版相符合，保持美观大方。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438213" y="4557609"/>
            <a:ext cx="480165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在这里添加你的详细小段落文本内容，与标题相关并符合整体语言风格内容请简洁，控制好字数，与设计排版相符合，保持美观大方。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78753" y="1695082"/>
            <a:ext cx="3833883" cy="4249823"/>
            <a:chOff x="1011518" y="1559306"/>
            <a:chExt cx="3428559" cy="380052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011518" y="2727885"/>
              <a:ext cx="3428559" cy="2631947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11518" y="1559306"/>
              <a:ext cx="1113234" cy="102832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268749" y="1559307"/>
              <a:ext cx="1028326" cy="102832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382987" y="1559306"/>
              <a:ext cx="1057090" cy="1028326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5425786" y="1658717"/>
            <a:ext cx="2400404" cy="547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输入你的标题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5354245" y="2352703"/>
            <a:ext cx="552442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7755423" y="2129366"/>
            <a:ext cx="2400404" cy="547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输入你的标题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683884" y="2823352"/>
            <a:ext cx="27644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31160" y="1909486"/>
            <a:ext cx="2951064" cy="39668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997" y="1909486"/>
            <a:ext cx="2579771" cy="3966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2128539" y="1983188"/>
            <a:ext cx="2400404" cy="547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输入你的标题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030105" y="2813287"/>
            <a:ext cx="28455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454588" y="1421727"/>
            <a:ext cx="4268021" cy="4075542"/>
            <a:chOff x="5014932" y="1754937"/>
            <a:chExt cx="4055556" cy="38726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 b="5696"/>
            <a:stretch>
              <a:fillRect/>
            </a:stretch>
          </p:blipFill>
          <p:spPr>
            <a:xfrm>
              <a:off x="5014932" y="1754937"/>
              <a:ext cx="1892300" cy="18923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5788" y="3735295"/>
              <a:ext cx="2044700" cy="18923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screen"/>
            <a:srcRect b="2344"/>
            <a:stretch>
              <a:fillRect/>
            </a:stretch>
          </p:blipFill>
          <p:spPr>
            <a:xfrm>
              <a:off x="7025788" y="1754937"/>
              <a:ext cx="2044700" cy="18923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5014932" y="3735295"/>
              <a:ext cx="1900218" cy="18923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71474" y="2172900"/>
            <a:ext cx="3227295" cy="1143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890019" y="2172896"/>
            <a:ext cx="1129552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01</a:t>
            </a:r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89906" y="2724678"/>
            <a:ext cx="2666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在这里添加你的详细小段落文本内容，与标题相关并符合控制好字数。</a:t>
            </a:r>
          </a:p>
        </p:txBody>
      </p:sp>
      <p:sp>
        <p:nvSpPr>
          <p:cNvPr id="10" name="矩形 9"/>
          <p:cNvSpPr/>
          <p:nvPr/>
        </p:nvSpPr>
        <p:spPr>
          <a:xfrm>
            <a:off x="2221459" y="2249160"/>
            <a:ext cx="211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1871474" y="4088357"/>
            <a:ext cx="3227295" cy="1143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0019" y="4088353"/>
            <a:ext cx="1129552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02</a:t>
            </a:r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89906" y="4640135"/>
            <a:ext cx="2666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在这里添加你的详细小段落文本内容，与标题相关并符合控制好字数。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221459" y="4164617"/>
            <a:ext cx="211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7288307" y="2172900"/>
            <a:ext cx="3101788" cy="1143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390095" y="2172896"/>
            <a:ext cx="1129552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03</a:t>
            </a:r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09329" y="2724678"/>
            <a:ext cx="281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在这里添加你的详细小段落文本内容，与标题相关并符合控制好字数。</a:t>
            </a:r>
          </a:p>
        </p:txBody>
      </p:sp>
      <p:sp>
        <p:nvSpPr>
          <p:cNvPr id="26" name="矩形 25"/>
          <p:cNvSpPr/>
          <p:nvPr/>
        </p:nvSpPr>
        <p:spPr>
          <a:xfrm>
            <a:off x="8000612" y="2249160"/>
            <a:ext cx="211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7288307" y="4088357"/>
            <a:ext cx="3101788" cy="1143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390095" y="4088353"/>
            <a:ext cx="1129552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04</a:t>
            </a:r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409329" y="4640135"/>
            <a:ext cx="281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在这里添加你的详细小段落文本内容，与标题相关并符合控制好字数。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000612" y="4164617"/>
            <a:ext cx="211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输入标题</a:t>
            </a:r>
          </a:p>
        </p:txBody>
      </p:sp>
      <p:sp>
        <p:nvSpPr>
          <p:cNvPr id="5" name="左右箭头 4"/>
          <p:cNvSpPr/>
          <p:nvPr/>
        </p:nvSpPr>
        <p:spPr>
          <a:xfrm>
            <a:off x="5500819" y="2442286"/>
            <a:ext cx="1384300" cy="564776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31" name="左右箭头 30"/>
          <p:cNvSpPr/>
          <p:nvPr/>
        </p:nvSpPr>
        <p:spPr>
          <a:xfrm>
            <a:off x="5499687" y="4349032"/>
            <a:ext cx="1384300" cy="564776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3" grpId="0" animBg="1"/>
      <p:bldP spid="7" grpId="0"/>
      <p:bldP spid="10" grpId="0"/>
      <p:bldP spid="11" grpId="0" animBg="1"/>
      <p:bldP spid="12" grpId="0" animBg="1"/>
      <p:bldP spid="13" grpId="0"/>
      <p:bldP spid="14" grpId="0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/>
      <p:bldP spid="30" grpId="0"/>
      <p:bldP spid="5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530" y="1153844"/>
            <a:ext cx="2014353" cy="232425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921624" y="1963274"/>
            <a:ext cx="7270376" cy="2191871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" y="0"/>
            <a:ext cx="31466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75013" y="2114521"/>
            <a:ext cx="2074659" cy="1418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1143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21626" y="2397253"/>
            <a:ext cx="522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工作经验总结</a:t>
            </a:r>
          </a:p>
        </p:txBody>
      </p:sp>
      <p:sp>
        <p:nvSpPr>
          <p:cNvPr id="9" name="矩形 8"/>
          <p:cNvSpPr/>
          <p:nvPr/>
        </p:nvSpPr>
        <p:spPr>
          <a:xfrm>
            <a:off x="5624683" y="3537417"/>
            <a:ext cx="3814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MY RESUME </a:t>
            </a:r>
            <a:r>
              <a:rPr lang="en-US" altLang="zh-CN" sz="16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TEMPLATE</a:t>
            </a:r>
            <a:endParaRPr lang="zh-CN" altLang="en-US" sz="1600" spc="300" dirty="0">
              <a:solidFill>
                <a:schemeClr val="accent2">
                  <a:lumMod val="50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184" y="4894730"/>
            <a:ext cx="1621149" cy="5936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803" y="1502828"/>
            <a:ext cx="667367" cy="57467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082329" y="2218765"/>
            <a:ext cx="16038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66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3</a:t>
            </a:r>
            <a:endParaRPr kumimoji="1" lang="zh-CN" altLang="en-US" sz="6600" dirty="0">
              <a:solidFill>
                <a:schemeClr val="bg2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7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78301" y="1822937"/>
            <a:ext cx="2926416" cy="38113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50024" y="3161926"/>
            <a:ext cx="2447365" cy="22841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221944" y="2702862"/>
            <a:ext cx="900953" cy="9009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10" name="图形 9" descr="Internet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6505" y="3846792"/>
            <a:ext cx="914400" cy="9144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476439" y="2636655"/>
            <a:ext cx="46711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在这里添加你的详细小段落文本内容，与标题相关并符合整体语言风格内容请简洁，尽量生动。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将你需要表达的意思表述清楚完整，控制好字数，与设计排版相符合，保持美观大方。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476440" y="1682607"/>
            <a:ext cx="2463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输入你的标题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4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sp>
        <p:nvSpPr>
          <p:cNvPr id="3" name="椭圆形标注 2"/>
          <p:cNvSpPr/>
          <p:nvPr/>
        </p:nvSpPr>
        <p:spPr>
          <a:xfrm>
            <a:off x="1529337" y="1788459"/>
            <a:ext cx="1788063" cy="1410456"/>
          </a:xfrm>
          <a:prstGeom prst="wedgeEllipseCallout">
            <a:avLst>
              <a:gd name="adj1" fmla="val -42976"/>
              <a:gd name="adj2" fmla="val 778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707997" y="1951326"/>
            <a:ext cx="1430739" cy="10968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01</a:t>
            </a:r>
            <a:endParaRPr kumimoji="1" lang="zh-CN" altLang="en-US" sz="2800" dirty="0">
              <a:solidFill>
                <a:schemeClr val="accent1">
                  <a:lumMod val="7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5375282" y="1788459"/>
            <a:ext cx="1788063" cy="1410456"/>
          </a:xfrm>
          <a:prstGeom prst="wedgeEllipseCallout">
            <a:avLst>
              <a:gd name="adj1" fmla="val -42976"/>
              <a:gd name="adj2" fmla="val 778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553941" y="1951326"/>
            <a:ext cx="1430739" cy="10968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accent6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02</a:t>
            </a:r>
            <a:endParaRPr kumimoji="1" lang="zh-CN" altLang="en-US" sz="2800" dirty="0">
              <a:solidFill>
                <a:schemeClr val="accent6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9221227" y="1788459"/>
            <a:ext cx="1788063" cy="1410456"/>
          </a:xfrm>
          <a:prstGeom prst="wedgeEllipseCallout">
            <a:avLst>
              <a:gd name="adj1" fmla="val -42976"/>
              <a:gd name="adj2" fmla="val 7781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399885" y="1937879"/>
            <a:ext cx="1430739" cy="10968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03</a:t>
            </a:r>
            <a:endParaRPr kumimoji="1" lang="zh-CN" altLang="en-US" sz="2800" dirty="0">
              <a:solidFill>
                <a:schemeClr val="accent1">
                  <a:lumMod val="7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33447" y="4705408"/>
            <a:ext cx="29798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在这里添加你的详细小段落文本内容，与标题相关并符合整体语言风格内容请简洁，尽量生动。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67580" y="3789864"/>
            <a:ext cx="2111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输入标题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576204" y="4496212"/>
            <a:ext cx="1694329" cy="892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79394" y="4705408"/>
            <a:ext cx="29798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在这里添加你的详细小段落文本内容，与标题相关并符合整体语言风格内容请简洁，尽量生动。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13524" y="3789864"/>
            <a:ext cx="2111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输入标题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422149" y="4496212"/>
            <a:ext cx="1694329" cy="8923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25339" y="4705408"/>
            <a:ext cx="29798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在这里添加你的详细小段落文本内容，与标题相关并符合整体语言风格内容请简洁，尽量生动。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59471" y="3789864"/>
            <a:ext cx="2111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输入标题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9268094" y="4496212"/>
            <a:ext cx="1694329" cy="892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  <p:bldP spid="4" grpId="0" animBg="1"/>
      <p:bldP spid="7" grpId="0" animBg="1"/>
      <p:bldP spid="10" grpId="0" animBg="1"/>
      <p:bldP spid="11" grpId="0" animBg="1"/>
      <p:bldP spid="12" grpId="0" animBg="1"/>
      <p:bldP spid="13" grpId="0"/>
      <p:bldP spid="14" grpId="0"/>
      <p:bldP spid="5" grpId="0" animBg="1"/>
      <p:bldP spid="15" grpId="0"/>
      <p:bldP spid="16" grpId="0"/>
      <p:bldP spid="17" grpId="0" animBg="1"/>
      <p:bldP spid="18" grpId="0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8102791" y="1319678"/>
            <a:ext cx="2735540" cy="48256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622611"/>
            <a:ext cx="2946400" cy="39624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014668" y="5134538"/>
            <a:ext cx="900953" cy="9009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82355" y="2693203"/>
            <a:ext cx="40802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在这里添加你的详细小段落文本内容，与标题相关并符合整体语言风格内容请简洁，尽量生动。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将你需要表达的意思表述清楚完整，控制好字数，与设计排版相符合，保持美观大方。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482354" y="1739155"/>
            <a:ext cx="3304801" cy="723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sz="2400" dirty="0">
                <a:solidFill>
                  <a:schemeClr val="l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输入你的标题</a:t>
            </a:r>
          </a:p>
        </p:txBody>
      </p:sp>
      <p:pic>
        <p:nvPicPr>
          <p:cNvPr id="6" name="图形 5" descr="钥匙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3" y="5256683"/>
            <a:ext cx="656663" cy="656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  <p:bldP spid="7" grpId="0" animBg="1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723839" y="1976718"/>
            <a:ext cx="3964268" cy="1452282"/>
          </a:xfrm>
          <a:prstGeom prst="roundRect">
            <a:avLst>
              <a:gd name="adj" fmla="val 833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75310" y="2197477"/>
            <a:ext cx="900953" cy="9009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503897" y="1976718"/>
            <a:ext cx="4094257" cy="1452282"/>
          </a:xfrm>
          <a:prstGeom prst="roundRect">
            <a:avLst>
              <a:gd name="adj" fmla="val 833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236765" y="2197477"/>
            <a:ext cx="900953" cy="9009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06472" y="2485956"/>
            <a:ext cx="2858059" cy="2489712"/>
          </a:xfrm>
          <a:prstGeom prst="ellipse">
            <a:avLst/>
          </a:prstGeom>
          <a:ln w="76200">
            <a:solidFill>
              <a:schemeClr val="accent3"/>
            </a:solidFill>
          </a:ln>
        </p:spPr>
      </p:pic>
      <p:sp>
        <p:nvSpPr>
          <p:cNvPr id="12" name="圆角矩形 11"/>
          <p:cNvSpPr/>
          <p:nvPr/>
        </p:nvSpPr>
        <p:spPr>
          <a:xfrm>
            <a:off x="1723839" y="4100232"/>
            <a:ext cx="3964268" cy="1452282"/>
          </a:xfrm>
          <a:prstGeom prst="roundRect">
            <a:avLst>
              <a:gd name="adj" fmla="val 833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75310" y="4320991"/>
            <a:ext cx="900953" cy="9009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503897" y="4100232"/>
            <a:ext cx="4094257" cy="1452282"/>
          </a:xfrm>
          <a:prstGeom prst="roundRect">
            <a:avLst>
              <a:gd name="adj" fmla="val 833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236765" y="4320991"/>
            <a:ext cx="900953" cy="9009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13827" y="2548973"/>
            <a:ext cx="2500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在这里添加你的文本内容与标题相关并符合控制好字数。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313827" y="2085937"/>
            <a:ext cx="211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2313827" y="4678240"/>
            <a:ext cx="2500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在这里添加你的文本内容与标题相关并符合控制好字数。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313827" y="4215204"/>
            <a:ext cx="211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7498419" y="2551726"/>
            <a:ext cx="2500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在这里添加你的文本内容与标题相关并符合控制好字数。</a:t>
            </a:r>
          </a:p>
        </p:txBody>
      </p:sp>
      <p:sp>
        <p:nvSpPr>
          <p:cNvPr id="21" name="矩形 20"/>
          <p:cNvSpPr/>
          <p:nvPr/>
        </p:nvSpPr>
        <p:spPr>
          <a:xfrm>
            <a:off x="7887068" y="2088690"/>
            <a:ext cx="211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7498419" y="4680993"/>
            <a:ext cx="2500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在这里添加你的文本内容与标题相关并符合控制好字数。</a:t>
            </a:r>
          </a:p>
        </p:txBody>
      </p:sp>
      <p:sp>
        <p:nvSpPr>
          <p:cNvPr id="23" name="矩形 22"/>
          <p:cNvSpPr/>
          <p:nvPr/>
        </p:nvSpPr>
        <p:spPr>
          <a:xfrm>
            <a:off x="7887068" y="4217957"/>
            <a:ext cx="211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输入标题</a:t>
            </a:r>
          </a:p>
        </p:txBody>
      </p:sp>
      <p:pic>
        <p:nvPicPr>
          <p:cNvPr id="24" name="图形 23" descr="灯泡和齿轮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8211" y="2377695"/>
            <a:ext cx="513135" cy="513135"/>
          </a:xfrm>
          <a:prstGeom prst="rect">
            <a:avLst/>
          </a:prstGeom>
        </p:spPr>
      </p:pic>
      <p:pic>
        <p:nvPicPr>
          <p:cNvPr id="26" name="图形 25" descr="带箭头的圆圈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0493" y="4506070"/>
            <a:ext cx="548531" cy="548530"/>
          </a:xfrm>
          <a:prstGeom prst="rect">
            <a:avLst/>
          </a:prstGeom>
        </p:spPr>
      </p:pic>
      <p:pic>
        <p:nvPicPr>
          <p:cNvPr id="28" name="图形 27" descr="开锁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99725" y="2478880"/>
            <a:ext cx="338139" cy="338138"/>
          </a:xfrm>
          <a:prstGeom prst="rect">
            <a:avLst/>
          </a:prstGeom>
        </p:spPr>
      </p:pic>
      <p:pic>
        <p:nvPicPr>
          <p:cNvPr id="30" name="图形 29" descr="云计算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77409" y="4561637"/>
            <a:ext cx="419659" cy="419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57013" y="4970156"/>
            <a:ext cx="2465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参与项目展示</a:t>
            </a:r>
            <a:endParaRPr lang="zh-CN" altLang="en-US" sz="2400" dirty="0">
              <a:solidFill>
                <a:schemeClr val="accent2">
                  <a:lumMod val="50000"/>
                </a:schemeClr>
              </a:solidFill>
              <a:effectLst/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" y="0"/>
            <a:ext cx="21204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907" y="766483"/>
            <a:ext cx="2796988" cy="1196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1143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4351" y="860611"/>
            <a:ext cx="2108780" cy="957338"/>
            <a:chOff x="9650387" y="3069273"/>
            <a:chExt cx="1521235" cy="957338"/>
          </a:xfrm>
        </p:grpSpPr>
        <p:sp>
          <p:nvSpPr>
            <p:cNvPr id="8" name="文本框 7"/>
            <p:cNvSpPr txBox="1"/>
            <p:nvPr/>
          </p:nvSpPr>
          <p:spPr>
            <a:xfrm>
              <a:off x="9711347" y="3069273"/>
              <a:ext cx="1441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chemeClr val="bg2"/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rPr>
                <a:t>目录</a:t>
              </a:r>
            </a:p>
          </p:txBody>
        </p:sp>
        <p:cxnSp>
          <p:nvCxnSpPr>
            <p:cNvPr id="9" name="直线连接符 8"/>
            <p:cNvCxnSpPr/>
            <p:nvPr/>
          </p:nvCxnSpPr>
          <p:spPr>
            <a:xfrm>
              <a:off x="9650387" y="3191381"/>
              <a:ext cx="0" cy="789063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729829" y="3688057"/>
              <a:ext cx="14417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spc="600" dirty="0">
                  <a:solidFill>
                    <a:schemeClr val="bg2"/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rPr>
                <a:t>CONTENTS</a:t>
              </a:r>
              <a:endParaRPr lang="zh-CN" altLang="en-US" sz="1600" spc="6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049333" y="2393784"/>
            <a:ext cx="2465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个人信息概述</a:t>
            </a:r>
          </a:p>
        </p:txBody>
      </p:sp>
      <p:sp>
        <p:nvSpPr>
          <p:cNvPr id="12" name="矩形 11"/>
          <p:cNvSpPr/>
          <p:nvPr/>
        </p:nvSpPr>
        <p:spPr>
          <a:xfrm>
            <a:off x="7657013" y="2407666"/>
            <a:ext cx="2465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爱好特长介绍</a:t>
            </a:r>
          </a:p>
        </p:txBody>
      </p:sp>
      <p:sp>
        <p:nvSpPr>
          <p:cNvPr id="13" name="矩形 12"/>
          <p:cNvSpPr/>
          <p:nvPr/>
        </p:nvSpPr>
        <p:spPr>
          <a:xfrm>
            <a:off x="4049333" y="4970156"/>
            <a:ext cx="2465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工作经验总结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835865" y="1306626"/>
            <a:ext cx="892259" cy="892258"/>
            <a:chOff x="6246964" y="1260178"/>
            <a:chExt cx="2811490" cy="2811490"/>
          </a:xfrm>
        </p:grpSpPr>
        <p:sp>
          <p:nvSpPr>
            <p:cNvPr id="16" name="椭圆 15"/>
            <p:cNvSpPr/>
            <p:nvPr/>
          </p:nvSpPr>
          <p:spPr>
            <a:xfrm>
              <a:off x="6546266" y="1583907"/>
              <a:ext cx="2164030" cy="2164030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dirty="0">
                  <a:latin typeface="Source Han Sans CN Normal" panose="020B0400000000000000" pitchFamily="34" charset="-128"/>
                  <a:ea typeface="Source Han Sans CN Normal" panose="020B0400000000000000" pitchFamily="34" charset="-128"/>
                </a:rPr>
                <a:t>1</a:t>
              </a:r>
              <a:endParaRPr kumimoji="1" lang="zh-CN" altLang="en-US" sz="24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246964" y="1260178"/>
              <a:ext cx="2811490" cy="2811490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43545" y="1325653"/>
            <a:ext cx="892259" cy="892258"/>
            <a:chOff x="6246964" y="1260178"/>
            <a:chExt cx="2811490" cy="2811490"/>
          </a:xfrm>
        </p:grpSpPr>
        <p:sp>
          <p:nvSpPr>
            <p:cNvPr id="20" name="椭圆 19"/>
            <p:cNvSpPr/>
            <p:nvPr/>
          </p:nvSpPr>
          <p:spPr>
            <a:xfrm>
              <a:off x="6546266" y="1583907"/>
              <a:ext cx="2164030" cy="2164030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dirty="0">
                  <a:latin typeface="Source Han Sans CN Normal" panose="020B0400000000000000" pitchFamily="34" charset="-128"/>
                  <a:ea typeface="Source Han Sans CN Normal" panose="020B0400000000000000" pitchFamily="34" charset="-128"/>
                </a:rPr>
                <a:t>2</a:t>
              </a:r>
              <a:endParaRPr kumimoji="1" lang="zh-CN" altLang="en-US" sz="24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246964" y="1260178"/>
              <a:ext cx="2811490" cy="2811490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35865" y="3901748"/>
            <a:ext cx="892259" cy="892258"/>
            <a:chOff x="6246964" y="1260178"/>
            <a:chExt cx="2811490" cy="2811490"/>
          </a:xfrm>
        </p:grpSpPr>
        <p:sp>
          <p:nvSpPr>
            <p:cNvPr id="23" name="椭圆 22"/>
            <p:cNvSpPr/>
            <p:nvPr/>
          </p:nvSpPr>
          <p:spPr>
            <a:xfrm>
              <a:off x="6546266" y="1583907"/>
              <a:ext cx="2164030" cy="2164030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dirty="0">
                  <a:latin typeface="Source Han Sans CN Normal" panose="020B0400000000000000" pitchFamily="34" charset="-128"/>
                  <a:ea typeface="Source Han Sans CN Normal" panose="020B0400000000000000" pitchFamily="34" charset="-128"/>
                </a:rPr>
                <a:t>3</a:t>
              </a:r>
              <a:endParaRPr kumimoji="1" lang="zh-CN" altLang="en-US" sz="24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246964" y="1260178"/>
              <a:ext cx="2811490" cy="2811490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443545" y="3920775"/>
            <a:ext cx="892259" cy="892258"/>
            <a:chOff x="6246964" y="1260178"/>
            <a:chExt cx="2811490" cy="2811490"/>
          </a:xfrm>
        </p:grpSpPr>
        <p:sp>
          <p:nvSpPr>
            <p:cNvPr id="26" name="椭圆 25"/>
            <p:cNvSpPr/>
            <p:nvPr/>
          </p:nvSpPr>
          <p:spPr>
            <a:xfrm>
              <a:off x="6546266" y="1583907"/>
              <a:ext cx="2164030" cy="2164030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/>
                </a:gs>
              </a:gsLst>
              <a:lin ang="4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dirty="0">
                  <a:latin typeface="Source Han Sans CN Normal" panose="020B0400000000000000" pitchFamily="34" charset="-128"/>
                  <a:ea typeface="Source Han Sans CN Normal" panose="020B0400000000000000" pitchFamily="34" charset="-128"/>
                </a:rPr>
                <a:t>4</a:t>
              </a:r>
              <a:endParaRPr kumimoji="1" lang="zh-CN" altLang="en-US" sz="24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246964" y="1260178"/>
              <a:ext cx="2811490" cy="2811490"/>
            </a:xfrm>
            <a:prstGeom prst="ellipse">
              <a:avLst/>
            </a:prstGeom>
            <a:noFill/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3957462" y="2888561"/>
            <a:ext cx="26490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MY RESUME </a:t>
            </a:r>
            <a:r>
              <a:rPr lang="en-US" altLang="zh-CN" sz="11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TEMPLATE</a:t>
            </a:r>
            <a:endParaRPr lang="zh-CN" altLang="en-US" sz="1100" spc="300" dirty="0">
              <a:solidFill>
                <a:schemeClr val="accent2">
                  <a:lumMod val="50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65142" y="2850200"/>
            <a:ext cx="26490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MY RESUME </a:t>
            </a:r>
            <a:r>
              <a:rPr lang="en-US" altLang="zh-CN" sz="11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TEMPLATE</a:t>
            </a:r>
            <a:endParaRPr lang="zh-CN" altLang="en-US" sz="1100" spc="300" dirty="0">
              <a:solidFill>
                <a:schemeClr val="accent2">
                  <a:lumMod val="50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957462" y="5437112"/>
            <a:ext cx="26490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MY RESUME </a:t>
            </a:r>
            <a:r>
              <a:rPr lang="en-US" altLang="zh-CN" sz="11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TEMPLATE</a:t>
            </a:r>
            <a:endParaRPr lang="zh-CN" altLang="en-US" sz="1100" spc="300" dirty="0">
              <a:solidFill>
                <a:schemeClr val="accent2">
                  <a:lumMod val="50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565142" y="5398751"/>
            <a:ext cx="26490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MY RESUME </a:t>
            </a:r>
            <a:r>
              <a:rPr lang="en-US" altLang="zh-CN" sz="11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TEMPLATE</a:t>
            </a:r>
            <a:endParaRPr lang="zh-CN" altLang="en-US" sz="1100" spc="300" dirty="0">
              <a:solidFill>
                <a:schemeClr val="accent2">
                  <a:lumMod val="50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1" grpId="0"/>
      <p:bldP spid="12" grpId="0"/>
      <p:bldP spid="13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530" y="1153844"/>
            <a:ext cx="2014353" cy="232425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921624" y="1963274"/>
            <a:ext cx="7270376" cy="2191871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" y="0"/>
            <a:ext cx="31466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75013" y="2114521"/>
            <a:ext cx="2074659" cy="1418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1143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21626" y="2397253"/>
            <a:ext cx="522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参与项目展示</a:t>
            </a:r>
          </a:p>
        </p:txBody>
      </p:sp>
      <p:sp>
        <p:nvSpPr>
          <p:cNvPr id="9" name="矩形 8"/>
          <p:cNvSpPr/>
          <p:nvPr/>
        </p:nvSpPr>
        <p:spPr>
          <a:xfrm>
            <a:off x="5624683" y="3537417"/>
            <a:ext cx="3814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MY RESUME </a:t>
            </a:r>
            <a:r>
              <a:rPr lang="en-US" altLang="zh-CN" sz="16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TEMPLATE</a:t>
            </a:r>
            <a:endParaRPr lang="zh-CN" altLang="en-US" sz="1600" spc="300" dirty="0">
              <a:solidFill>
                <a:schemeClr val="accent2">
                  <a:lumMod val="50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184" y="4894730"/>
            <a:ext cx="1621149" cy="5936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803" y="1502828"/>
            <a:ext cx="667367" cy="57467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082329" y="2218765"/>
            <a:ext cx="16038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66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4</a:t>
            </a:r>
            <a:endParaRPr kumimoji="1" lang="zh-CN" altLang="en-US" sz="6600" dirty="0">
              <a:solidFill>
                <a:schemeClr val="bg2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7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09776" y="1866716"/>
            <a:ext cx="4786224" cy="37985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61491" y="2145500"/>
            <a:ext cx="5002028" cy="11526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输入你的标题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6460202" y="3816707"/>
            <a:ext cx="4203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36671" y="2191875"/>
            <a:ext cx="5494436" cy="33931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04851" y="1383929"/>
            <a:ext cx="3693551" cy="416067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7404848" y="4804680"/>
            <a:ext cx="3693552" cy="780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954372" y="3888410"/>
            <a:ext cx="1225925" cy="1225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13192" y="3131101"/>
            <a:ext cx="4741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在这里添加你的详细小段落文本内容，与标题相关并符合整体语言风格内容请简洁，尽量生动。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将你需要表达的意思表述清楚完整，控制好字数，与设计排版相符合，保持美观大方。</a:t>
            </a:r>
          </a:p>
        </p:txBody>
      </p:sp>
      <p:sp>
        <p:nvSpPr>
          <p:cNvPr id="10" name="矩形 9"/>
          <p:cNvSpPr/>
          <p:nvPr/>
        </p:nvSpPr>
        <p:spPr>
          <a:xfrm>
            <a:off x="1778190" y="1830195"/>
            <a:ext cx="3304801" cy="723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sz="2400" dirty="0">
                <a:solidFill>
                  <a:schemeClr val="l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输入你的标题</a:t>
            </a:r>
          </a:p>
        </p:txBody>
      </p:sp>
      <p:pic>
        <p:nvPicPr>
          <p:cNvPr id="12" name="图形 11" descr="世界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0132" y="4044168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5" grpId="0" animBg="1"/>
      <p:bldP spid="6" grpId="0" animBg="1"/>
      <p:bldP spid="7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34117" y="2020018"/>
            <a:ext cx="6568227" cy="38725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99417" y="1826806"/>
            <a:ext cx="4045779" cy="38725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68086" y="2745287"/>
            <a:ext cx="3245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在这里添加你的文本内容与标题相关并符合控制好字数。</a:t>
            </a:r>
          </a:p>
        </p:txBody>
      </p:sp>
      <p:sp>
        <p:nvSpPr>
          <p:cNvPr id="10" name="矩形 9"/>
          <p:cNvSpPr/>
          <p:nvPr/>
        </p:nvSpPr>
        <p:spPr>
          <a:xfrm>
            <a:off x="6994980" y="2282257"/>
            <a:ext cx="21115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6968086" y="3892034"/>
            <a:ext cx="3245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在这里添加你的文本内容与标题相关并符合控制好字数。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994980" y="3429003"/>
            <a:ext cx="21115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6968086" y="5026300"/>
            <a:ext cx="3245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在这里添加你的文本内容与标题相关并符合控制好字数。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994980" y="4563270"/>
            <a:ext cx="21115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输入标题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5436433" y="2415531"/>
            <a:ext cx="1143000" cy="5954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01</a:t>
            </a:r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36433" y="3558226"/>
            <a:ext cx="1143000" cy="5954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02</a:t>
            </a:r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36433" y="4685910"/>
            <a:ext cx="1143000" cy="5954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03</a:t>
            </a:r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7" grpId="0"/>
      <p:bldP spid="10" grpId="0"/>
      <p:bldP spid="11" grpId="0"/>
      <p:bldP spid="12" grpId="0"/>
      <p:bldP spid="13" grpId="0"/>
      <p:bldP spid="14" grpId="0"/>
      <p:bldP spid="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226" y="1678641"/>
            <a:ext cx="3500719" cy="3500718"/>
          </a:xfrm>
          <a:prstGeom prst="ellipse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47935" y="3272125"/>
            <a:ext cx="49496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在这里添加你的详细小段落文本内容，与标题相关并符合整体语言风格内容请简洁，尽量生动。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将你需要表达的意思表述清楚完整，控制好字数，与设计排版相符合，保持美观大方。</a:t>
            </a:r>
          </a:p>
        </p:txBody>
      </p:sp>
      <p:pic>
        <p:nvPicPr>
          <p:cNvPr id="5" name="图形 4" descr="地图指南针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8240" y="1935474"/>
            <a:ext cx="753939" cy="753938"/>
          </a:xfrm>
          <a:prstGeom prst="rect">
            <a:avLst/>
          </a:prstGeom>
        </p:spPr>
      </p:pic>
      <p:pic>
        <p:nvPicPr>
          <p:cNvPr id="10" name="图形 9" descr="带标记的地图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4640" y="1935474"/>
            <a:ext cx="753939" cy="753938"/>
          </a:xfrm>
          <a:prstGeom prst="rect">
            <a:avLst/>
          </a:prstGeom>
        </p:spPr>
      </p:pic>
      <p:pic>
        <p:nvPicPr>
          <p:cNvPr id="12" name="图形 11" descr="标志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1840" y="1935474"/>
            <a:ext cx="753939" cy="753938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 flipV="1">
            <a:off x="1547937" y="2957912"/>
            <a:ext cx="4761377" cy="4571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 flipH="1">
            <a:off x="0" y="11284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763000 w 12192000"/>
              <a:gd name="connsiteY1" fmla="*/ 0 h 6858000"/>
              <a:gd name="connsiteX2" fmla="*/ 12192000 w 12192000"/>
              <a:gd name="connsiteY2" fmla="*/ 342900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-1" fmla="*/ 0 w 12192000"/>
              <a:gd name="connsiteY0-2" fmla="*/ 0 h 6858000"/>
              <a:gd name="connsiteX1-3" fmla="*/ 3069566 w 12192000"/>
              <a:gd name="connsiteY1-4" fmla="*/ 0 h 6858000"/>
              <a:gd name="connsiteX2-5" fmla="*/ 12192000 w 12192000"/>
              <a:gd name="connsiteY2-6" fmla="*/ 3429000 h 6858000"/>
              <a:gd name="connsiteX3-7" fmla="*/ 12192000 w 12192000"/>
              <a:gd name="connsiteY3-8" fmla="*/ 6858000 h 6858000"/>
              <a:gd name="connsiteX4-9" fmla="*/ 0 w 12192000"/>
              <a:gd name="connsiteY4-10" fmla="*/ 6858000 h 6858000"/>
              <a:gd name="connsiteX5-11" fmla="*/ 0 w 12192000"/>
              <a:gd name="connsiteY5-12" fmla="*/ 0 h 6858000"/>
              <a:gd name="connsiteX0-13" fmla="*/ 0 w 12192000"/>
              <a:gd name="connsiteY0-14" fmla="*/ 0 h 6858000"/>
              <a:gd name="connsiteX1-15" fmla="*/ 3069566 w 12192000"/>
              <a:gd name="connsiteY1-16" fmla="*/ 0 h 6858000"/>
              <a:gd name="connsiteX2-17" fmla="*/ 12192000 w 12192000"/>
              <a:gd name="connsiteY2-18" fmla="*/ 6387860 h 6858000"/>
              <a:gd name="connsiteX3-19" fmla="*/ 12192000 w 12192000"/>
              <a:gd name="connsiteY3-20" fmla="*/ 6858000 h 6858000"/>
              <a:gd name="connsiteX4-21" fmla="*/ 0 w 12192000"/>
              <a:gd name="connsiteY4-22" fmla="*/ 6858000 h 6858000"/>
              <a:gd name="connsiteX5-23" fmla="*/ 0 w 12192000"/>
              <a:gd name="connsiteY5-24" fmla="*/ 0 h 6858000"/>
              <a:gd name="connsiteX0-25" fmla="*/ 0 w 12192000"/>
              <a:gd name="connsiteY0-26" fmla="*/ 0 h 6858000"/>
              <a:gd name="connsiteX1-27" fmla="*/ 3069566 w 12192000"/>
              <a:gd name="connsiteY1-28" fmla="*/ 0 h 6858000"/>
              <a:gd name="connsiteX2-29" fmla="*/ 12192000 w 12192000"/>
              <a:gd name="connsiteY2-30" fmla="*/ 6858000 h 6858000"/>
              <a:gd name="connsiteX3-31" fmla="*/ 0 w 12192000"/>
              <a:gd name="connsiteY3-32" fmla="*/ 6858000 h 6858000"/>
              <a:gd name="connsiteX4-33" fmla="*/ 0 w 12192000"/>
              <a:gd name="connsiteY4-34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069566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515" y="559550"/>
            <a:ext cx="3256956" cy="375802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029388" y="1164749"/>
            <a:ext cx="2811491" cy="2811490"/>
            <a:chOff x="6246964" y="1260178"/>
            <a:chExt cx="2811490" cy="2811490"/>
          </a:xfrm>
        </p:grpSpPr>
        <p:sp>
          <p:nvSpPr>
            <p:cNvPr id="6" name="椭圆 5"/>
            <p:cNvSpPr/>
            <p:nvPr/>
          </p:nvSpPr>
          <p:spPr>
            <a:xfrm>
              <a:off x="6384627" y="1397841"/>
              <a:ext cx="2536164" cy="2536164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0000">
                  <a:schemeClr val="accent3"/>
                </a:gs>
              </a:gsLst>
              <a:lin ang="4200000" scaled="0"/>
            </a:gradFill>
            <a:ln>
              <a:noFill/>
            </a:ln>
            <a:effectLst>
              <a:outerShdw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587027" y="1600241"/>
              <a:ext cx="2131365" cy="2131365"/>
            </a:xfrm>
            <a:prstGeom prst="ellipse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6246964" y="1260178"/>
              <a:ext cx="2811490" cy="2811490"/>
            </a:xfrm>
            <a:prstGeom prst="ellipse">
              <a:avLst/>
            </a:prstGeom>
            <a:noFill/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379" y="1292928"/>
            <a:ext cx="1982880" cy="7261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586" y="1950236"/>
            <a:ext cx="1284449" cy="110605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113711" y="4317171"/>
            <a:ext cx="6642847" cy="1147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7500" spc="600" dirty="0">
                <a:solidFill>
                  <a:schemeClr val="bg2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感谢聆听</a:t>
            </a:r>
          </a:p>
        </p:txBody>
      </p:sp>
      <p:sp>
        <p:nvSpPr>
          <p:cNvPr id="17" name="矩形 16"/>
          <p:cNvSpPr/>
          <p:nvPr/>
        </p:nvSpPr>
        <p:spPr>
          <a:xfrm>
            <a:off x="4055131" y="5608685"/>
            <a:ext cx="4760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THANKS</a:t>
            </a:r>
            <a:endParaRPr lang="zh-CN" altLang="en-US" sz="2400" spc="300" dirty="0">
              <a:solidFill>
                <a:schemeClr val="bg2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8" name="直角三角形 17"/>
          <p:cNvSpPr/>
          <p:nvPr/>
        </p:nvSpPr>
        <p:spPr>
          <a:xfrm rot="5400000">
            <a:off x="625947" y="446462"/>
            <a:ext cx="1297802" cy="130211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9" name="直角三角形 18"/>
          <p:cNvSpPr/>
          <p:nvPr/>
        </p:nvSpPr>
        <p:spPr>
          <a:xfrm rot="16200000">
            <a:off x="10323192" y="4629441"/>
            <a:ext cx="1297802" cy="1302111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cxnSp>
        <p:nvCxnSpPr>
          <p:cNvPr id="21" name="直线连接符 20"/>
          <p:cNvCxnSpPr/>
          <p:nvPr/>
        </p:nvCxnSpPr>
        <p:spPr>
          <a:xfrm>
            <a:off x="623792" y="1950235"/>
            <a:ext cx="0" cy="363029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>
            <a:off x="11619412" y="2474263"/>
            <a:ext cx="0" cy="192636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530" y="1153844"/>
            <a:ext cx="2014353" cy="232425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921624" y="1963274"/>
            <a:ext cx="7270376" cy="2191871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" y="0"/>
            <a:ext cx="31466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75013" y="2114521"/>
            <a:ext cx="2074659" cy="1418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1143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21626" y="2397253"/>
            <a:ext cx="522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个人信息概述</a:t>
            </a:r>
          </a:p>
        </p:txBody>
      </p:sp>
      <p:sp>
        <p:nvSpPr>
          <p:cNvPr id="9" name="矩形 8"/>
          <p:cNvSpPr/>
          <p:nvPr/>
        </p:nvSpPr>
        <p:spPr>
          <a:xfrm>
            <a:off x="5624683" y="3537417"/>
            <a:ext cx="3814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MY RESUME </a:t>
            </a:r>
            <a:r>
              <a:rPr lang="en-US" altLang="zh-CN" sz="16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TEMPLATE</a:t>
            </a:r>
            <a:endParaRPr lang="zh-CN" altLang="en-US" sz="1600" spc="300" dirty="0">
              <a:solidFill>
                <a:schemeClr val="accent2">
                  <a:lumMod val="50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184" y="4894730"/>
            <a:ext cx="1621149" cy="5936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803" y="1502828"/>
            <a:ext cx="667367" cy="57467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082329" y="2218765"/>
            <a:ext cx="16038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66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1</a:t>
            </a:r>
            <a:endParaRPr kumimoji="1" lang="zh-CN" altLang="en-US" sz="6600" dirty="0">
              <a:solidFill>
                <a:schemeClr val="bg2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38876" y="1803482"/>
            <a:ext cx="4953125" cy="36687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31261" y="1828561"/>
            <a:ext cx="779931" cy="416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姓名：</a:t>
            </a:r>
          </a:p>
        </p:txBody>
      </p:sp>
      <p:sp>
        <p:nvSpPr>
          <p:cNvPr id="13" name="矩形 12"/>
          <p:cNvSpPr/>
          <p:nvPr/>
        </p:nvSpPr>
        <p:spPr>
          <a:xfrm>
            <a:off x="2048438" y="1828561"/>
            <a:ext cx="1390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Nancy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830029" y="1815115"/>
            <a:ext cx="1291107" cy="416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工作经验：</a:t>
            </a:r>
          </a:p>
        </p:txBody>
      </p:sp>
      <p:sp>
        <p:nvSpPr>
          <p:cNvPr id="15" name="矩形 14"/>
          <p:cNvSpPr/>
          <p:nvPr/>
        </p:nvSpPr>
        <p:spPr>
          <a:xfrm>
            <a:off x="5080302" y="1855695"/>
            <a:ext cx="1390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年</a:t>
            </a:r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331261" y="2294170"/>
            <a:ext cx="779931" cy="416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年龄：</a:t>
            </a:r>
          </a:p>
        </p:txBody>
      </p:sp>
      <p:sp>
        <p:nvSpPr>
          <p:cNvPr id="17" name="矩形 16"/>
          <p:cNvSpPr/>
          <p:nvPr/>
        </p:nvSpPr>
        <p:spPr>
          <a:xfrm>
            <a:off x="2079816" y="2334600"/>
            <a:ext cx="1390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24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3830029" y="2280724"/>
            <a:ext cx="1291107" cy="416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毕业院校：</a:t>
            </a:r>
          </a:p>
        </p:txBody>
      </p:sp>
      <p:sp>
        <p:nvSpPr>
          <p:cNvPr id="19" name="矩形 18"/>
          <p:cNvSpPr/>
          <p:nvPr/>
        </p:nvSpPr>
        <p:spPr>
          <a:xfrm>
            <a:off x="5058383" y="2334600"/>
            <a:ext cx="1972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XXXXXX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大学</a:t>
            </a:r>
            <a:endParaRPr lang="zh-CN" altLang="en-US" sz="1600" dirty="0"/>
          </a:p>
        </p:txBody>
      </p:sp>
      <p:sp>
        <p:nvSpPr>
          <p:cNvPr id="20" name="文本框 19"/>
          <p:cNvSpPr txBox="1"/>
          <p:nvPr/>
        </p:nvSpPr>
        <p:spPr>
          <a:xfrm>
            <a:off x="1337516" y="2809871"/>
            <a:ext cx="1291107" cy="416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现居地：</a:t>
            </a:r>
          </a:p>
        </p:txBody>
      </p:sp>
      <p:sp>
        <p:nvSpPr>
          <p:cNvPr id="21" name="矩形 20"/>
          <p:cNvSpPr/>
          <p:nvPr/>
        </p:nvSpPr>
        <p:spPr>
          <a:xfrm>
            <a:off x="2298576" y="2833634"/>
            <a:ext cx="1390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北京</a:t>
            </a:r>
            <a:endParaRPr lang="zh-CN" altLang="en-US" sz="1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3836284" y="2796425"/>
            <a:ext cx="1291107" cy="416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主攻专业：</a:t>
            </a:r>
          </a:p>
        </p:txBody>
      </p:sp>
      <p:sp>
        <p:nvSpPr>
          <p:cNvPr id="23" name="矩形 22"/>
          <p:cNvSpPr/>
          <p:nvPr/>
        </p:nvSpPr>
        <p:spPr>
          <a:xfrm>
            <a:off x="5064638" y="2796425"/>
            <a:ext cx="1972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平面设计</a:t>
            </a:r>
            <a:endParaRPr lang="zh-CN" altLang="en-US" sz="1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363373" y="3285816"/>
            <a:ext cx="779931" cy="416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手机：</a:t>
            </a:r>
          </a:p>
        </p:txBody>
      </p:sp>
      <p:sp>
        <p:nvSpPr>
          <p:cNvPr id="25" name="矩形 24"/>
          <p:cNvSpPr/>
          <p:nvPr/>
        </p:nvSpPr>
        <p:spPr>
          <a:xfrm>
            <a:off x="2088671" y="3333342"/>
            <a:ext cx="1716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18888888888</a:t>
            </a:r>
            <a:endParaRPr lang="zh-CN" altLang="en-US" sz="1600" dirty="0"/>
          </a:p>
        </p:txBody>
      </p:sp>
      <p:sp>
        <p:nvSpPr>
          <p:cNvPr id="26" name="文本框 25"/>
          <p:cNvSpPr txBox="1"/>
          <p:nvPr/>
        </p:nvSpPr>
        <p:spPr>
          <a:xfrm>
            <a:off x="3862141" y="3272370"/>
            <a:ext cx="779931" cy="416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邮箱：</a:t>
            </a:r>
          </a:p>
        </p:txBody>
      </p:sp>
      <p:sp>
        <p:nvSpPr>
          <p:cNvPr id="27" name="矩形 26"/>
          <p:cNvSpPr/>
          <p:nvPr/>
        </p:nvSpPr>
        <p:spPr>
          <a:xfrm>
            <a:off x="4564487" y="3285816"/>
            <a:ext cx="1972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Nancy@163.com</a:t>
            </a:r>
            <a:endParaRPr lang="zh-CN" altLang="en-US" sz="1600" dirty="0"/>
          </a:p>
        </p:txBody>
      </p:sp>
      <p:sp>
        <p:nvSpPr>
          <p:cNvPr id="32" name="矩形 31"/>
          <p:cNvSpPr/>
          <p:nvPr/>
        </p:nvSpPr>
        <p:spPr>
          <a:xfrm>
            <a:off x="1419341" y="4020496"/>
            <a:ext cx="1648577" cy="3899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自我评价</a:t>
            </a:r>
          </a:p>
        </p:txBody>
      </p:sp>
      <p:sp>
        <p:nvSpPr>
          <p:cNvPr id="33" name="矩形 32"/>
          <p:cNvSpPr/>
          <p:nvPr/>
        </p:nvSpPr>
        <p:spPr>
          <a:xfrm>
            <a:off x="1309778" y="4567543"/>
            <a:ext cx="524686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在这里添加你的详细小段落文本内容，与标题相关并符合整体语言风格内容请简洁，尽量生动，将你需要表达的意思表述清楚完整，控制好字数，与设计排版相符合，保持美观大方。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119891" y="417250"/>
            <a:ext cx="2982897" cy="3728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zh-CN" dirty="0">
                <a:solidFill>
                  <a:srgbClr val="FAFAFA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https://www.ypppt.com/</a:t>
            </a:r>
            <a:endParaRPr kumimoji="1" lang="zh-CN" altLang="en-US" dirty="0">
              <a:solidFill>
                <a:srgbClr val="FAFAFA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cxnSp>
        <p:nvCxnSpPr>
          <p:cNvPr id="4" name="直线箭头连接符 3"/>
          <p:cNvCxnSpPr/>
          <p:nvPr/>
        </p:nvCxnSpPr>
        <p:spPr>
          <a:xfrm>
            <a:off x="2241387" y="1507102"/>
            <a:ext cx="0" cy="23703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2167429" y="1794986"/>
            <a:ext cx="174811" cy="1748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43093" y="1734475"/>
            <a:ext cx="2191867" cy="4168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en-US" altLang="zh-CN" sz="1400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2013.09</a:t>
            </a:r>
            <a:r>
              <a:rPr kumimoji="1" lang="zh-CN" altLang="en-US" sz="1400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～</a:t>
            </a:r>
            <a:r>
              <a:rPr kumimoji="1" lang="en-US" altLang="zh-CN" sz="1400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2015.06</a:t>
            </a:r>
            <a:endParaRPr kumimoji="1" lang="zh-CN" altLang="en-US" sz="1400" dirty="0">
              <a:solidFill>
                <a:schemeClr val="accent1">
                  <a:lumMod val="7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09673" y="2016864"/>
            <a:ext cx="2642153" cy="4168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在这段时间内担任的职务</a:t>
            </a:r>
          </a:p>
        </p:txBody>
      </p:sp>
      <p:sp>
        <p:nvSpPr>
          <p:cNvPr id="12" name="矩形 11"/>
          <p:cNvSpPr/>
          <p:nvPr/>
        </p:nvSpPr>
        <p:spPr>
          <a:xfrm>
            <a:off x="5512248" y="1734475"/>
            <a:ext cx="5011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在这里添加你的详细小段落文本内容，与标题相关并符合整体语言风格内容请简洁，控制好字数。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397533" y="4383557"/>
            <a:ext cx="1834787" cy="12763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策划项目案例</a:t>
            </a:r>
          </a:p>
        </p:txBody>
      </p:sp>
      <p:sp>
        <p:nvSpPr>
          <p:cNvPr id="14" name="矩形 13"/>
          <p:cNvSpPr/>
          <p:nvPr/>
        </p:nvSpPr>
        <p:spPr>
          <a:xfrm>
            <a:off x="4273656" y="4439817"/>
            <a:ext cx="26421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第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届校园十佳设计师</a:t>
            </a:r>
          </a:p>
        </p:txBody>
      </p:sp>
      <p:sp>
        <p:nvSpPr>
          <p:cNvPr id="15" name="椭圆 14"/>
          <p:cNvSpPr/>
          <p:nvPr/>
        </p:nvSpPr>
        <p:spPr>
          <a:xfrm>
            <a:off x="2167429" y="3020042"/>
            <a:ext cx="174811" cy="1748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53545" y="2959529"/>
            <a:ext cx="2191867" cy="4168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en-US" altLang="zh-CN" sz="1400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2013.09</a:t>
            </a:r>
            <a:r>
              <a:rPr kumimoji="1" lang="zh-CN" altLang="en-US" sz="1400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～</a:t>
            </a:r>
            <a:r>
              <a:rPr kumimoji="1" lang="en-US" altLang="zh-CN" sz="1400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2015.06</a:t>
            </a:r>
            <a:endParaRPr kumimoji="1" lang="zh-CN" altLang="en-US" sz="1400" dirty="0">
              <a:solidFill>
                <a:schemeClr val="accent1">
                  <a:lumMod val="7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20126" y="3241915"/>
            <a:ext cx="2642153" cy="4168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在这段时间内担任的职务</a:t>
            </a:r>
          </a:p>
        </p:txBody>
      </p:sp>
      <p:sp>
        <p:nvSpPr>
          <p:cNvPr id="19" name="矩形 18"/>
          <p:cNvSpPr/>
          <p:nvPr/>
        </p:nvSpPr>
        <p:spPr>
          <a:xfrm>
            <a:off x="5512248" y="2894380"/>
            <a:ext cx="5011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在这里添加你的详细小段落文本内容，与标题相关并符合整体语言风格内容请简洁，控制好字数。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709069" y="4471817"/>
            <a:ext cx="437171" cy="437170"/>
            <a:chOff x="1506744" y="5204012"/>
            <a:chExt cx="295835" cy="295835"/>
          </a:xfrm>
        </p:grpSpPr>
        <p:sp>
          <p:nvSpPr>
            <p:cNvPr id="22" name="椭圆 21"/>
            <p:cNvSpPr/>
            <p:nvPr/>
          </p:nvSpPr>
          <p:spPr>
            <a:xfrm>
              <a:off x="1506744" y="5204012"/>
              <a:ext cx="295835" cy="295835"/>
            </a:xfrm>
            <a:prstGeom prst="ellipse">
              <a:avLst/>
            </a:prstGeom>
            <a:solidFill>
              <a:schemeClr val="bg2"/>
            </a:solidFill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  <p:pic>
          <p:nvPicPr>
            <p:cNvPr id="21" name="图形 20" descr="选中标记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56640" y="5267094"/>
              <a:ext cx="196042" cy="196042"/>
            </a:xfrm>
            <a:prstGeom prst="rect">
              <a:avLst/>
            </a:prstGeom>
          </p:spPr>
        </p:pic>
      </p:grpSp>
      <p:sp>
        <p:nvSpPr>
          <p:cNvPr id="44" name="矩形 43"/>
          <p:cNvSpPr/>
          <p:nvPr/>
        </p:nvSpPr>
        <p:spPr>
          <a:xfrm>
            <a:off x="4273656" y="5123529"/>
            <a:ext cx="26421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第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届校园十佳设计师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709069" y="5155529"/>
            <a:ext cx="437171" cy="437170"/>
            <a:chOff x="1506744" y="5204012"/>
            <a:chExt cx="295835" cy="295835"/>
          </a:xfrm>
        </p:grpSpPr>
        <p:sp>
          <p:nvSpPr>
            <p:cNvPr id="46" name="椭圆 45"/>
            <p:cNvSpPr/>
            <p:nvPr/>
          </p:nvSpPr>
          <p:spPr>
            <a:xfrm>
              <a:off x="1506744" y="5204012"/>
              <a:ext cx="295835" cy="295835"/>
            </a:xfrm>
            <a:prstGeom prst="ellipse">
              <a:avLst/>
            </a:prstGeom>
            <a:solidFill>
              <a:schemeClr val="bg2"/>
            </a:solidFill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  <p:pic>
          <p:nvPicPr>
            <p:cNvPr id="47" name="图形 46" descr="选中标记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56640" y="5267094"/>
              <a:ext cx="196042" cy="196042"/>
            </a:xfrm>
            <a:prstGeom prst="rect">
              <a:avLst/>
            </a:prstGeom>
          </p:spPr>
        </p:pic>
      </p:grpSp>
      <p:sp>
        <p:nvSpPr>
          <p:cNvPr id="48" name="矩形 47"/>
          <p:cNvSpPr/>
          <p:nvPr/>
        </p:nvSpPr>
        <p:spPr>
          <a:xfrm>
            <a:off x="7881951" y="4439817"/>
            <a:ext cx="26421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第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届校园十佳设计师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7317361" y="4471817"/>
            <a:ext cx="437171" cy="437170"/>
            <a:chOff x="1506744" y="5204012"/>
            <a:chExt cx="295835" cy="295835"/>
          </a:xfrm>
        </p:grpSpPr>
        <p:sp>
          <p:nvSpPr>
            <p:cNvPr id="50" name="椭圆 49"/>
            <p:cNvSpPr/>
            <p:nvPr/>
          </p:nvSpPr>
          <p:spPr>
            <a:xfrm>
              <a:off x="1506744" y="5204012"/>
              <a:ext cx="295835" cy="295835"/>
            </a:xfrm>
            <a:prstGeom prst="ellipse">
              <a:avLst/>
            </a:prstGeom>
            <a:solidFill>
              <a:schemeClr val="bg2"/>
            </a:solidFill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  <p:pic>
          <p:nvPicPr>
            <p:cNvPr id="51" name="图形 50" descr="选中标记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56640" y="5267094"/>
              <a:ext cx="196042" cy="196042"/>
            </a:xfrm>
            <a:prstGeom prst="rect">
              <a:avLst/>
            </a:prstGeom>
          </p:spPr>
        </p:pic>
      </p:grpSp>
      <p:sp>
        <p:nvSpPr>
          <p:cNvPr id="52" name="矩形 51"/>
          <p:cNvSpPr/>
          <p:nvPr/>
        </p:nvSpPr>
        <p:spPr>
          <a:xfrm>
            <a:off x="7881951" y="5123529"/>
            <a:ext cx="26421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第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届校园十佳设计师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7317361" y="5155529"/>
            <a:ext cx="437171" cy="437170"/>
            <a:chOff x="1506744" y="5204012"/>
            <a:chExt cx="295835" cy="295835"/>
          </a:xfrm>
        </p:grpSpPr>
        <p:sp>
          <p:nvSpPr>
            <p:cNvPr id="54" name="椭圆 53"/>
            <p:cNvSpPr/>
            <p:nvPr/>
          </p:nvSpPr>
          <p:spPr>
            <a:xfrm>
              <a:off x="1506744" y="5204012"/>
              <a:ext cx="295835" cy="295835"/>
            </a:xfrm>
            <a:prstGeom prst="ellipse">
              <a:avLst/>
            </a:prstGeom>
            <a:solidFill>
              <a:schemeClr val="bg2"/>
            </a:solidFill>
            <a:ln w="222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endParaRPr>
            </a:p>
          </p:txBody>
        </p:sp>
        <p:pic>
          <p:nvPicPr>
            <p:cNvPr id="55" name="图形 54" descr="选中标记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56640" y="5267094"/>
              <a:ext cx="196042" cy="19604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  <p:bldP spid="6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9" grpId="0"/>
      <p:bldP spid="44" grpId="0"/>
      <p:bldP spid="48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cxnSp>
        <p:nvCxnSpPr>
          <p:cNvPr id="5" name="直线箭头连接符 4"/>
          <p:cNvCxnSpPr/>
          <p:nvPr/>
        </p:nvCxnSpPr>
        <p:spPr>
          <a:xfrm>
            <a:off x="6096000" y="4"/>
            <a:ext cx="0" cy="58494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6008596" y="1428202"/>
            <a:ext cx="174811" cy="1748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78414" y="1324962"/>
            <a:ext cx="2375623" cy="2780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2013.09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～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2015.06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78414" y="1732893"/>
            <a:ext cx="433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在这里添加你的详细小段落文本内容，与标题相关并符合整体语言风格内容请简洁，控制好字数。</a:t>
            </a:r>
          </a:p>
        </p:txBody>
      </p:sp>
      <p:sp>
        <p:nvSpPr>
          <p:cNvPr id="16" name="矩形 15"/>
          <p:cNvSpPr/>
          <p:nvPr/>
        </p:nvSpPr>
        <p:spPr>
          <a:xfrm>
            <a:off x="8689316" y="1260020"/>
            <a:ext cx="2027989" cy="4079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XXXXX</a:t>
            </a:r>
            <a:r>
              <a:rPr kumimoji="1" lang="zh-CN" altLang="en-US" sz="14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公司实习</a:t>
            </a:r>
          </a:p>
        </p:txBody>
      </p:sp>
      <p:sp>
        <p:nvSpPr>
          <p:cNvPr id="17" name="椭圆 16"/>
          <p:cNvSpPr/>
          <p:nvPr/>
        </p:nvSpPr>
        <p:spPr>
          <a:xfrm>
            <a:off x="6008596" y="3583549"/>
            <a:ext cx="174811" cy="1748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78414" y="3480311"/>
            <a:ext cx="2375623" cy="2780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2013.09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～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2015.06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78414" y="3888243"/>
            <a:ext cx="433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在这里添加你的详细小段落文本内容，与标题相关并符合整体语言风格内容请简洁，控制好字数。</a:t>
            </a:r>
          </a:p>
        </p:txBody>
      </p:sp>
      <p:sp>
        <p:nvSpPr>
          <p:cNvPr id="20" name="矩形 19"/>
          <p:cNvSpPr/>
          <p:nvPr/>
        </p:nvSpPr>
        <p:spPr>
          <a:xfrm>
            <a:off x="8689316" y="3415369"/>
            <a:ext cx="2027989" cy="4079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XXXXX</a:t>
            </a:r>
            <a:r>
              <a:rPr kumimoji="1" lang="zh-CN" altLang="en-US" sz="14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公司实习</a:t>
            </a:r>
          </a:p>
        </p:txBody>
      </p:sp>
      <p:sp>
        <p:nvSpPr>
          <p:cNvPr id="21" name="椭圆 20"/>
          <p:cNvSpPr/>
          <p:nvPr/>
        </p:nvSpPr>
        <p:spPr>
          <a:xfrm>
            <a:off x="6008596" y="2497767"/>
            <a:ext cx="174811" cy="1748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45570" y="2432825"/>
            <a:ext cx="2375623" cy="402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2013.09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～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2015.06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87291" y="2960254"/>
            <a:ext cx="433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在这里添加你的详细小段落文本内容，与标题相关并符合整体语言风格内容请简洁，控制好字数。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517580" y="2432825"/>
            <a:ext cx="2027989" cy="4079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XXXXX</a:t>
            </a:r>
            <a:r>
              <a:rPr kumimoji="1" lang="zh-CN" altLang="en-US" sz="14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公司实习</a:t>
            </a:r>
          </a:p>
        </p:txBody>
      </p:sp>
      <p:sp>
        <p:nvSpPr>
          <p:cNvPr id="25" name="椭圆 24"/>
          <p:cNvSpPr/>
          <p:nvPr/>
        </p:nvSpPr>
        <p:spPr>
          <a:xfrm>
            <a:off x="6008596" y="4657372"/>
            <a:ext cx="174811" cy="1748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45570" y="4592430"/>
            <a:ext cx="2375623" cy="402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2013.09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～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2015.06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87291" y="5119861"/>
            <a:ext cx="4338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在这里添加你的详细小段落文本内容，与标题相关并符合整体语言风格内容请简洁，控制好字数。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517580" y="4592430"/>
            <a:ext cx="2027989" cy="4079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XXXXX</a:t>
            </a:r>
            <a:r>
              <a:rPr kumimoji="1" lang="zh-CN" altLang="en-US" sz="1400" dirty="0"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公司实习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7" grpId="0"/>
      <p:bldP spid="11" grpId="0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pic>
        <p:nvPicPr>
          <p:cNvPr id="6" name="图形 5" descr="云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2227" y="700280"/>
            <a:ext cx="2167548" cy="21675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49022" y="1676293"/>
            <a:ext cx="1640543" cy="443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zh-CN" altLang="en-US" sz="24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专业技能</a:t>
            </a:r>
          </a:p>
        </p:txBody>
      </p:sp>
      <p:pic>
        <p:nvPicPr>
          <p:cNvPr id="10" name="图形 9" descr="云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1917" y="1042138"/>
            <a:ext cx="1172585" cy="1172585"/>
          </a:xfrm>
          <a:prstGeom prst="rect">
            <a:avLst/>
          </a:prstGeom>
        </p:spPr>
      </p:pic>
      <p:pic>
        <p:nvPicPr>
          <p:cNvPr id="11" name="图形 10" descr="云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9827" y="999014"/>
            <a:ext cx="1387431" cy="1387431"/>
          </a:xfrm>
          <a:prstGeom prst="rect">
            <a:avLst/>
          </a:prstGeom>
        </p:spPr>
      </p:pic>
      <p:cxnSp>
        <p:nvCxnSpPr>
          <p:cNvPr id="13" name="直线箭头连接符 12"/>
          <p:cNvCxnSpPr/>
          <p:nvPr/>
        </p:nvCxnSpPr>
        <p:spPr>
          <a:xfrm>
            <a:off x="3159476" y="1676293"/>
            <a:ext cx="168088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/>
          <p:cNvCxnSpPr/>
          <p:nvPr/>
        </p:nvCxnSpPr>
        <p:spPr>
          <a:xfrm rot="10800000" flipV="1">
            <a:off x="1776387" y="1676292"/>
            <a:ext cx="1004748" cy="20495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/>
          <p:nvPr/>
        </p:nvCxnSpPr>
        <p:spPr>
          <a:xfrm>
            <a:off x="7381853" y="1628431"/>
            <a:ext cx="2998695" cy="217018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1448475" y="3846476"/>
            <a:ext cx="699247" cy="699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cxnSp>
        <p:nvCxnSpPr>
          <p:cNvPr id="24" name="肘形连接符 23"/>
          <p:cNvCxnSpPr/>
          <p:nvPr/>
        </p:nvCxnSpPr>
        <p:spPr>
          <a:xfrm rot="5400000">
            <a:off x="4485021" y="2475911"/>
            <a:ext cx="1375272" cy="1360584"/>
          </a:xfrm>
          <a:prstGeom prst="bentConnector3">
            <a:avLst>
              <a:gd name="adj1" fmla="val 2751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/>
          <p:cNvCxnSpPr/>
          <p:nvPr/>
        </p:nvCxnSpPr>
        <p:spPr>
          <a:xfrm rot="16200000" flipH="1">
            <a:off x="6333200" y="2493695"/>
            <a:ext cx="1375272" cy="129605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4141113" y="3846476"/>
            <a:ext cx="699247" cy="699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323539" y="3846476"/>
            <a:ext cx="699247" cy="699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0030925" y="3846476"/>
            <a:ext cx="699247" cy="699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52" name="图形 51" descr="铅笔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4793" y="3960387"/>
            <a:ext cx="457200" cy="457200"/>
          </a:xfrm>
          <a:prstGeom prst="rect">
            <a:avLst/>
          </a:prstGeom>
        </p:spPr>
      </p:pic>
      <p:pic>
        <p:nvPicPr>
          <p:cNvPr id="54" name="图形 53" descr="扩音器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8428" y="3960387"/>
            <a:ext cx="457200" cy="457200"/>
          </a:xfrm>
          <a:prstGeom prst="rect">
            <a:avLst/>
          </a:prstGeom>
        </p:spPr>
      </p:pic>
      <p:pic>
        <p:nvPicPr>
          <p:cNvPr id="56" name="图形 55" descr="标尺"/>
          <p:cNvPicPr>
            <a:picLocks noChangeAspect="1"/>
          </p:cNvPicPr>
          <p:nvPr/>
        </p:nvPicPr>
        <p:blipFill>
          <a:blip r:embed="rId11" cstate="screen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40263" y="3960387"/>
            <a:ext cx="457200" cy="457200"/>
          </a:xfrm>
          <a:prstGeom prst="rect">
            <a:avLst/>
          </a:prstGeom>
        </p:spPr>
      </p:pic>
      <p:pic>
        <p:nvPicPr>
          <p:cNvPr id="58" name="图形 57" descr="会议室"/>
          <p:cNvPicPr>
            <a:picLocks noChangeAspect="1"/>
          </p:cNvPicPr>
          <p:nvPr/>
        </p:nvPicPr>
        <p:blipFill>
          <a:blip r:embed="rId13" cstate="screen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51945" y="3960387"/>
            <a:ext cx="457200" cy="457200"/>
          </a:xfrm>
          <a:prstGeom prst="rect">
            <a:avLst/>
          </a:prstGeom>
        </p:spPr>
      </p:pic>
      <p:pic>
        <p:nvPicPr>
          <p:cNvPr id="59" name="图形 58" descr="云"/>
          <p:cNvPicPr>
            <a:picLocks noChangeAspect="1"/>
          </p:cNvPicPr>
          <p:nvPr/>
        </p:nvPicPr>
        <p:blipFill>
          <a:blip r:embed="rId15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7111" y="2321203"/>
            <a:ext cx="620487" cy="620486"/>
          </a:xfrm>
          <a:prstGeom prst="rect">
            <a:avLst/>
          </a:prstGeom>
        </p:spPr>
      </p:pic>
      <p:pic>
        <p:nvPicPr>
          <p:cNvPr id="60" name="图形 59" descr="云"/>
          <p:cNvPicPr>
            <a:picLocks noChangeAspect="1"/>
          </p:cNvPicPr>
          <p:nvPr/>
        </p:nvPicPr>
        <p:blipFill>
          <a:blip r:embed="rId15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9491" y="2085621"/>
            <a:ext cx="620487" cy="620486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1156061" y="4666327"/>
            <a:ext cx="12840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文案</a:t>
            </a:r>
          </a:p>
        </p:txBody>
      </p:sp>
      <p:sp>
        <p:nvSpPr>
          <p:cNvPr id="62" name="矩形 61"/>
          <p:cNvSpPr/>
          <p:nvPr/>
        </p:nvSpPr>
        <p:spPr>
          <a:xfrm>
            <a:off x="3848701" y="4668588"/>
            <a:ext cx="12840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宣传</a:t>
            </a:r>
          </a:p>
        </p:txBody>
      </p:sp>
      <p:sp>
        <p:nvSpPr>
          <p:cNvPr id="63" name="矩形 62"/>
          <p:cNvSpPr/>
          <p:nvPr/>
        </p:nvSpPr>
        <p:spPr>
          <a:xfrm>
            <a:off x="7020836" y="4666327"/>
            <a:ext cx="12840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设计</a:t>
            </a:r>
          </a:p>
        </p:txBody>
      </p:sp>
      <p:sp>
        <p:nvSpPr>
          <p:cNvPr id="64" name="矩形 63"/>
          <p:cNvSpPr/>
          <p:nvPr/>
        </p:nvSpPr>
        <p:spPr>
          <a:xfrm>
            <a:off x="9787889" y="4659637"/>
            <a:ext cx="12840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沟通</a:t>
            </a:r>
          </a:p>
        </p:txBody>
      </p:sp>
      <p:sp>
        <p:nvSpPr>
          <p:cNvPr id="65" name="矩形 64"/>
          <p:cNvSpPr/>
          <p:nvPr/>
        </p:nvSpPr>
        <p:spPr>
          <a:xfrm>
            <a:off x="865736" y="5116279"/>
            <a:ext cx="1728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</a:t>
            </a:r>
          </a:p>
        </p:txBody>
      </p:sp>
      <p:sp>
        <p:nvSpPr>
          <p:cNvPr id="66" name="矩形 65"/>
          <p:cNvSpPr/>
          <p:nvPr/>
        </p:nvSpPr>
        <p:spPr>
          <a:xfrm>
            <a:off x="3642760" y="5134544"/>
            <a:ext cx="1728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</a:t>
            </a:r>
          </a:p>
        </p:txBody>
      </p:sp>
      <p:sp>
        <p:nvSpPr>
          <p:cNvPr id="67" name="矩形 66"/>
          <p:cNvSpPr/>
          <p:nvPr/>
        </p:nvSpPr>
        <p:spPr>
          <a:xfrm>
            <a:off x="6798600" y="5134543"/>
            <a:ext cx="1728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</a:t>
            </a:r>
          </a:p>
        </p:txBody>
      </p:sp>
      <p:sp>
        <p:nvSpPr>
          <p:cNvPr id="68" name="矩形 67"/>
          <p:cNvSpPr/>
          <p:nvPr/>
        </p:nvSpPr>
        <p:spPr>
          <a:xfrm>
            <a:off x="9516277" y="5121641"/>
            <a:ext cx="1728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23" grpId="0" animBg="1"/>
      <p:bldP spid="40" grpId="0" animBg="1"/>
      <p:bldP spid="41" grpId="0" animBg="1"/>
      <p:bldP spid="42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69" y="700280"/>
            <a:ext cx="284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900" dirty="0">
                <a:solidFill>
                  <a:schemeClr val="accent6"/>
                </a:solidFill>
              </a:rPr>
              <a:t>Please  Enter  The Title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Of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 This</a:t>
            </a:r>
            <a:r>
              <a:rPr lang="zh-CN" altLang="en-US" sz="900" dirty="0">
                <a:solidFill>
                  <a:schemeClr val="accent6"/>
                </a:solidFill>
              </a:rPr>
              <a:t> </a:t>
            </a:r>
            <a:r>
              <a:rPr lang="en-US" altLang="zh-CN" sz="900" dirty="0">
                <a:solidFill>
                  <a:schemeClr val="accent6"/>
                </a:solidFill>
              </a:rPr>
              <a:t>Page</a:t>
            </a:r>
            <a:endParaRPr lang="zh-CN" altLang="en-US" sz="900" dirty="0">
              <a:solidFill>
                <a:schemeClr val="accent6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9777" y="115509"/>
            <a:ext cx="284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页面标题</a:t>
            </a:r>
          </a:p>
        </p:txBody>
      </p:sp>
      <p:pic>
        <p:nvPicPr>
          <p:cNvPr id="4" name="图形 3" descr="纸张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942" y="2137722"/>
            <a:ext cx="1322295" cy="13222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13114" y="2835445"/>
            <a:ext cx="1123951" cy="2975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97597" y="2684112"/>
            <a:ext cx="3195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在这里添加你的详细小段落文本内容，与标题相关并符合控制好字数。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524492" y="2099379"/>
            <a:ext cx="211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XXXXXX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技能</a:t>
            </a:r>
          </a:p>
        </p:txBody>
      </p:sp>
      <p:pic>
        <p:nvPicPr>
          <p:cNvPr id="12" name="图形 11" descr="纸张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9371" y="2137722"/>
            <a:ext cx="1322295" cy="132229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38543" y="2835445"/>
            <a:ext cx="1123951" cy="2975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23028" y="2684112"/>
            <a:ext cx="3195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在这里添加你的详细小段落文本内容，与标题相关并符合控制好字数。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049920" y="2099379"/>
            <a:ext cx="211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XXXXXX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技能</a:t>
            </a:r>
          </a:p>
        </p:txBody>
      </p:sp>
      <p:pic>
        <p:nvPicPr>
          <p:cNvPr id="16" name="图形 15" descr="纸张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906" y="4061241"/>
            <a:ext cx="1322295" cy="132229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122078" y="4758964"/>
            <a:ext cx="1123951" cy="2975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06561" y="4607631"/>
            <a:ext cx="3195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在这里添加你的详细小段落文本内容，与标题相关并符合控制好字数。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533456" y="4022898"/>
            <a:ext cx="211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XXXXXX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技能</a:t>
            </a:r>
          </a:p>
        </p:txBody>
      </p:sp>
      <p:pic>
        <p:nvPicPr>
          <p:cNvPr id="20" name="图形 19" descr="纸张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8335" y="4061241"/>
            <a:ext cx="1322295" cy="132229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647507" y="4758964"/>
            <a:ext cx="1123951" cy="2975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31992" y="4607631"/>
            <a:ext cx="3195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在这里添加你的详细小段落文本内容，与标题相关并符合控制好字数。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058884" y="4022898"/>
            <a:ext cx="211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XXXXXX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技能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  <p:bldP spid="10" grpId="0"/>
      <p:bldP spid="11" grpId="0"/>
      <p:bldP spid="13" grpId="0" animBg="1"/>
      <p:bldP spid="14" grpId="0"/>
      <p:bldP spid="15" grpId="0"/>
      <p:bldP spid="17" grpId="0" animBg="1"/>
      <p:bldP spid="18" grpId="0"/>
      <p:bldP spid="19" grpId="0"/>
      <p:bldP spid="21" grpId="0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530" y="1153844"/>
            <a:ext cx="2014353" cy="232425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921624" y="1963274"/>
            <a:ext cx="7270376" cy="2191871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" y="0"/>
            <a:ext cx="31466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75013" y="2114521"/>
            <a:ext cx="2074659" cy="1418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1143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21626" y="2397253"/>
            <a:ext cx="522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爱好特长介绍</a:t>
            </a:r>
          </a:p>
        </p:txBody>
      </p:sp>
      <p:sp>
        <p:nvSpPr>
          <p:cNvPr id="9" name="矩形 8"/>
          <p:cNvSpPr/>
          <p:nvPr/>
        </p:nvSpPr>
        <p:spPr>
          <a:xfrm>
            <a:off x="5624683" y="3537417"/>
            <a:ext cx="3814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MY RESUME </a:t>
            </a:r>
            <a:r>
              <a:rPr lang="en-US" altLang="zh-CN" sz="1600" spc="300" dirty="0">
                <a:solidFill>
                  <a:schemeClr val="accent2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TEMPLATE</a:t>
            </a:r>
            <a:endParaRPr lang="zh-CN" altLang="en-US" sz="1600" spc="300" dirty="0">
              <a:solidFill>
                <a:schemeClr val="accent2">
                  <a:lumMod val="50000"/>
                </a:schemeClr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184" y="4894730"/>
            <a:ext cx="1621149" cy="5936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1803" y="1502828"/>
            <a:ext cx="667367" cy="57467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082329" y="2218765"/>
            <a:ext cx="16038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6600" dirty="0">
                <a:solidFill>
                  <a:schemeClr val="bg2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rPr>
              <a:t>2</a:t>
            </a:r>
            <a:endParaRPr kumimoji="1" lang="zh-CN" altLang="en-US" sz="6600" dirty="0">
              <a:solidFill>
                <a:schemeClr val="bg2"/>
              </a:solidFill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WWW.2PPT.COM">
  <a:themeElements>
    <a:clrScheme name="自定义 62">
      <a:dk1>
        <a:srgbClr val="000000"/>
      </a:dk1>
      <a:lt1>
        <a:srgbClr val="FFFFFF"/>
      </a:lt1>
      <a:dk2>
        <a:srgbClr val="A9C3DC"/>
      </a:dk2>
      <a:lt2>
        <a:srgbClr val="FFFFFF"/>
      </a:lt2>
      <a:accent1>
        <a:srgbClr val="A8C1DB"/>
      </a:accent1>
      <a:accent2>
        <a:srgbClr val="789BB3"/>
      </a:accent2>
      <a:accent3>
        <a:srgbClr val="FAA38B"/>
      </a:accent3>
      <a:accent4>
        <a:srgbClr val="7FA2B9"/>
      </a:accent4>
      <a:accent5>
        <a:srgbClr val="5B9BD5"/>
      </a:accent5>
      <a:accent6>
        <a:srgbClr val="F97D53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 dirty="0">
            <a:latin typeface="Source Han Sans CN Normal" panose="020B0400000000000000" pitchFamily="34" charset="-128"/>
            <a:ea typeface="Source Han Sans CN Normal" panose="020B0400000000000000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kumimoji="1" dirty="0">
            <a:latin typeface="Source Han Sans CN Normal" panose="020B0400000000000000" pitchFamily="34" charset="-128"/>
            <a:ea typeface="Source Han Sans CN Normal" panose="020B0400000000000000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1683</Words>
  <Application>Microsoft Office PowerPoint</Application>
  <PresentationFormat>宽屏</PresentationFormat>
  <Paragraphs>224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Source Han Sans CN Normal</vt:lpstr>
      <vt:lpstr>等线</vt:lpstr>
      <vt:lpstr>等线 Light</vt:lpstr>
      <vt:lpstr>宋体</vt:lpstr>
      <vt:lpstr>字魂35号-经典雅黑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2021-05-01T00:24:48Z</dcterms:created>
  <dcterms:modified xsi:type="dcterms:W3CDTF">2023-01-10T07:28:32Z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B552B34C89C74E00ABA830185A949D31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