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3086" r:id="rId3"/>
    <p:sldId id="3125" r:id="rId4"/>
    <p:sldId id="3126" r:id="rId5"/>
    <p:sldId id="3101" r:id="rId6"/>
    <p:sldId id="3091" r:id="rId7"/>
    <p:sldId id="3115" r:id="rId8"/>
    <p:sldId id="3113" r:id="rId9"/>
    <p:sldId id="3092" r:id="rId10"/>
    <p:sldId id="3127" r:id="rId11"/>
    <p:sldId id="3094" r:id="rId12"/>
    <p:sldId id="3119" r:id="rId13"/>
    <p:sldId id="3097" r:id="rId14"/>
    <p:sldId id="3099" r:id="rId15"/>
    <p:sldId id="3090" r:id="rId16"/>
    <p:sldId id="3129" r:id="rId17"/>
    <p:sldId id="3112" r:id="rId18"/>
    <p:sldId id="3116" r:id="rId19"/>
    <p:sldId id="3114" r:id="rId20"/>
    <p:sldId id="3117" r:id="rId21"/>
    <p:sldId id="3130" r:id="rId22"/>
    <p:sldId id="3093" r:id="rId23"/>
    <p:sldId id="3118" r:id="rId24"/>
    <p:sldId id="3095" r:id="rId25"/>
    <p:sldId id="3096" r:id="rId26"/>
    <p:sldId id="3131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689"/>
    <a:srgbClr val="79B50F"/>
    <a:srgbClr val="09B0DE"/>
    <a:srgbClr val="6669D2"/>
    <a:srgbClr val="33BE9B"/>
    <a:srgbClr val="33FCC4"/>
    <a:srgbClr val="42D2FB"/>
    <a:srgbClr val="A78357"/>
    <a:srgbClr val="28C7D4"/>
    <a:srgbClr val="F9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504" y="7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8325475405198E-2"/>
          <c:y val="3.5645820878346703E-2"/>
          <c:w val="0.95450634426848302"/>
          <c:h val="0.69441376148123302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25</c:v>
                </c:pt>
                <c:pt idx="3">
                  <c:v>20</c:v>
                </c:pt>
                <c:pt idx="4">
                  <c:v>42</c:v>
                </c:pt>
                <c:pt idx="5">
                  <c:v>45</c:v>
                </c:pt>
                <c:pt idx="6">
                  <c:v>50</c:v>
                </c:pt>
                <c:pt idx="7">
                  <c:v>39</c:v>
                </c:pt>
                <c:pt idx="8">
                  <c:v>52</c:v>
                </c:pt>
                <c:pt idx="9">
                  <c:v>58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DE0-4823-830F-2A456A048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368568"/>
        <c:axId val="581808520"/>
      </c:lineChart>
      <c:catAx>
        <c:axId val="58036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581808520"/>
        <c:crosses val="autoZero"/>
        <c:auto val="1"/>
        <c:lblAlgn val="ctr"/>
        <c:lblOffset val="100"/>
        <c:noMultiLvlLbl val="0"/>
      </c:catAx>
      <c:valAx>
        <c:axId val="58180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58036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4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Rice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996-432D-8658-1B4307F47495}"/>
            </c:ext>
          </c:extLst>
        </c:ser>
        <c:ser>
          <c:idx val="1"/>
          <c:order val="1"/>
          <c:spPr>
            <a:solidFill>
              <a:schemeClr val="accent2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4.2</c:v>
                </c:pt>
                <c:pt idx="2">
                  <c:v>1.5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Wood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996-432D-8658-1B4307F47495}"/>
            </c:ext>
          </c:extLst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3.5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Fish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4996-432D-8658-1B4307F47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84508168"/>
        <c:axId val="584508560"/>
      </c:barChart>
      <c:catAx>
        <c:axId val="584508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584508560"/>
        <c:crosses val="autoZero"/>
        <c:auto val="1"/>
        <c:lblAlgn val="ctr"/>
        <c:lblOffset val="100"/>
        <c:noMultiLvlLbl val="0"/>
      </c:catAx>
      <c:valAx>
        <c:axId val="5845085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58450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66794393211801"/>
          <c:y val="1.0961203848045799E-2"/>
          <c:w val="0.22672441331343099"/>
          <c:h val="7.8559882825979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49080" y="764704"/>
            <a:ext cx="119849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313570" y="168029"/>
            <a:ext cx="246810" cy="2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60380" y="414839"/>
            <a:ext cx="246810" cy="2468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C870-3288-4CC6-B223-FF50312E59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0D67-9C03-46CF-BC01-95E9477BD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52711" y="5001478"/>
            <a:ext cx="7919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时尚</a:t>
            </a:r>
            <a:r>
              <a:rPr lang="zh-CN" altLang="en-US" sz="4800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大气航空公司总结</a:t>
            </a:r>
            <a:endParaRPr lang="zh-CN" altLang="en-US" sz="4800" cap="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52711" y="5828422"/>
            <a:ext cx="7200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ATMOSPHERE AIRLINES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2711" y="6307830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9692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1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9939" y="2225030"/>
          <a:ext cx="6286092" cy="456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5512" y="1951416"/>
            <a:ext cx="31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Planetary Commodities Years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20550" y="2420178"/>
            <a:ext cx="4225610" cy="3245959"/>
            <a:chOff x="1778126" y="2699881"/>
            <a:chExt cx="4006724" cy="3077819"/>
          </a:xfrm>
        </p:grpSpPr>
        <p:sp>
          <p:nvSpPr>
            <p:cNvPr id="13" name="TextBox 12"/>
            <p:cNvSpPr txBox="1"/>
            <p:nvPr/>
          </p:nvSpPr>
          <p:spPr>
            <a:xfrm>
              <a:off x="1778126" y="3750731"/>
              <a:ext cx="4006724" cy="202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dimesa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tetebus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don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lipseme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yestebus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don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takama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lipseme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5077" y="2699881"/>
              <a:ext cx="2619773" cy="91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Penime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estebup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manime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lvepa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ante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Suka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pusamu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alori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15512" y="2487147"/>
            <a:ext cx="1375698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64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rPr>
              <a:t>9</a:t>
            </a:r>
            <a:r>
              <a:rPr lang="en-US" sz="464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rPr>
              <a:t>9</a:t>
            </a:r>
            <a:r>
              <a:rPr lang="id-ID" sz="4640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rPr>
              <a:t>%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" y="0"/>
            <a:ext cx="12858044" cy="72413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8013" y="1765767"/>
            <a:ext cx="4940796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8013" y="3097288"/>
            <a:ext cx="4940796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8013" y="4428809"/>
            <a:ext cx="4940796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8013" y="5760329"/>
            <a:ext cx="4940796" cy="90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4565" y="1721396"/>
            <a:ext cx="1062727" cy="1068825"/>
            <a:chOff x="3635521" y="1641350"/>
            <a:chExt cx="1007678" cy="1013460"/>
          </a:xfrm>
        </p:grpSpPr>
        <p:sp>
          <p:nvSpPr>
            <p:cNvPr id="23" name="Oval 22"/>
            <p:cNvSpPr/>
            <p:nvPr/>
          </p:nvSpPr>
          <p:spPr>
            <a:xfrm>
              <a:off x="3635521" y="1641350"/>
              <a:ext cx="1007678" cy="101346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9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873536" y="1883193"/>
              <a:ext cx="524040" cy="520593"/>
              <a:chOff x="6853673" y="3715407"/>
              <a:chExt cx="379359" cy="376864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314565" y="3032430"/>
            <a:ext cx="1062727" cy="1068825"/>
            <a:chOff x="3605571" y="2876934"/>
            <a:chExt cx="1007678" cy="1013460"/>
          </a:xfrm>
        </p:grpSpPr>
        <p:sp>
          <p:nvSpPr>
            <p:cNvPr id="44" name="Oval 43"/>
            <p:cNvSpPr/>
            <p:nvPr/>
          </p:nvSpPr>
          <p:spPr>
            <a:xfrm>
              <a:off x="3605571" y="2876934"/>
              <a:ext cx="1007678" cy="1013460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9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04"/>
            <p:cNvSpPr>
              <a:spLocks noEditPoints="1"/>
            </p:cNvSpPr>
            <p:nvPr/>
          </p:nvSpPr>
          <p:spPr bwMode="auto">
            <a:xfrm>
              <a:off x="3871974" y="3139866"/>
              <a:ext cx="493768" cy="487595"/>
            </a:xfrm>
            <a:custGeom>
              <a:avLst/>
              <a:gdLst>
                <a:gd name="T0" fmla="*/ 53 w 120"/>
                <a:gd name="T1" fmla="*/ 35 h 118"/>
                <a:gd name="T2" fmla="*/ 47 w 120"/>
                <a:gd name="T3" fmla="*/ 9 h 118"/>
                <a:gd name="T4" fmla="*/ 21 w 120"/>
                <a:gd name="T5" fmla="*/ 2 h 118"/>
                <a:gd name="T6" fmla="*/ 36 w 120"/>
                <a:gd name="T7" fmla="*/ 17 h 118"/>
                <a:gd name="T8" fmla="*/ 32 w 120"/>
                <a:gd name="T9" fmla="*/ 32 h 118"/>
                <a:gd name="T10" fmla="*/ 17 w 120"/>
                <a:gd name="T11" fmla="*/ 36 h 118"/>
                <a:gd name="T12" fmla="*/ 2 w 120"/>
                <a:gd name="T13" fmla="*/ 21 h 118"/>
                <a:gd name="T14" fmla="*/ 9 w 120"/>
                <a:gd name="T15" fmla="*/ 47 h 118"/>
                <a:gd name="T16" fmla="*/ 36 w 120"/>
                <a:gd name="T17" fmla="*/ 53 h 118"/>
                <a:gd name="T18" fmla="*/ 36 w 120"/>
                <a:gd name="T19" fmla="*/ 53 h 118"/>
                <a:gd name="T20" fmla="*/ 98 w 120"/>
                <a:gd name="T21" fmla="*/ 115 h 118"/>
                <a:gd name="T22" fmla="*/ 107 w 120"/>
                <a:gd name="T23" fmla="*/ 118 h 118"/>
                <a:gd name="T24" fmla="*/ 115 w 120"/>
                <a:gd name="T25" fmla="*/ 115 h 118"/>
                <a:gd name="T26" fmla="*/ 115 w 120"/>
                <a:gd name="T27" fmla="*/ 97 h 118"/>
                <a:gd name="T28" fmla="*/ 53 w 120"/>
                <a:gd name="T29" fmla="*/ 35 h 118"/>
                <a:gd name="T30" fmla="*/ 108 w 120"/>
                <a:gd name="T31" fmla="*/ 113 h 118"/>
                <a:gd name="T32" fmla="*/ 103 w 120"/>
                <a:gd name="T33" fmla="*/ 108 h 118"/>
                <a:gd name="T34" fmla="*/ 108 w 120"/>
                <a:gd name="T35" fmla="*/ 103 h 118"/>
                <a:gd name="T36" fmla="*/ 113 w 120"/>
                <a:gd name="T37" fmla="*/ 108 h 118"/>
                <a:gd name="T38" fmla="*/ 108 w 120"/>
                <a:gd name="T39" fmla="*/ 1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14565" y="4343464"/>
            <a:ext cx="1062727" cy="1068825"/>
            <a:chOff x="3605571" y="4112518"/>
            <a:chExt cx="1007678" cy="1013460"/>
          </a:xfrm>
        </p:grpSpPr>
        <p:sp>
          <p:nvSpPr>
            <p:cNvPr id="47" name="Oval 46"/>
            <p:cNvSpPr/>
            <p:nvPr/>
          </p:nvSpPr>
          <p:spPr>
            <a:xfrm>
              <a:off x="3605571" y="4112518"/>
              <a:ext cx="1007678" cy="101346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9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842681" y="4352259"/>
              <a:ext cx="544382" cy="533978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49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314565" y="5654497"/>
            <a:ext cx="1062727" cy="1068825"/>
            <a:chOff x="3605213" y="5370717"/>
            <a:chExt cx="1007678" cy="1013460"/>
          </a:xfrm>
        </p:grpSpPr>
        <p:sp>
          <p:nvSpPr>
            <p:cNvPr id="52" name="Oval 51"/>
            <p:cNvSpPr/>
            <p:nvPr/>
          </p:nvSpPr>
          <p:spPr>
            <a:xfrm>
              <a:off x="3605213" y="5370717"/>
              <a:ext cx="1007678" cy="1013460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9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909880" y="5705519"/>
              <a:ext cx="409984" cy="389342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54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7897838" y="1"/>
            <a:ext cx="4960559" cy="72415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739708" y="2032837"/>
            <a:ext cx="3116614" cy="942198"/>
            <a:chOff x="1603804" y="2220559"/>
            <a:chExt cx="2955174" cy="893393"/>
          </a:xfrm>
        </p:grpSpPr>
        <p:sp>
          <p:nvSpPr>
            <p:cNvPr id="5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Review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739708" y="4772928"/>
            <a:ext cx="3116614" cy="942198"/>
            <a:chOff x="1603804" y="2220559"/>
            <a:chExt cx="2955174" cy="893393"/>
          </a:xfrm>
        </p:grpSpPr>
        <p:sp>
          <p:nvSpPr>
            <p:cNvPr id="5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Brand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80728" y="4772928"/>
            <a:ext cx="3121667" cy="942198"/>
            <a:chOff x="1679271" y="2220559"/>
            <a:chExt cx="2959965" cy="893393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Advertising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0728" y="2032837"/>
            <a:ext cx="3121667" cy="942198"/>
            <a:chOff x="1679271" y="2220559"/>
            <a:chExt cx="2959965" cy="893393"/>
          </a:xfrm>
        </p:grpSpPr>
        <p:sp>
          <p:nvSpPr>
            <p:cNvPr id="65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Research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44244" y="2926419"/>
            <a:ext cx="1995597" cy="1995594"/>
            <a:chOff x="5161898" y="2774830"/>
            <a:chExt cx="1892225" cy="1892223"/>
          </a:xfrm>
        </p:grpSpPr>
        <p:grpSp>
          <p:nvGrpSpPr>
            <p:cNvPr id="36" name="Group 27"/>
            <p:cNvGrpSpPr/>
            <p:nvPr/>
          </p:nvGrpSpPr>
          <p:grpSpPr>
            <a:xfrm>
              <a:off x="5161898" y="2774830"/>
              <a:ext cx="1892225" cy="1892223"/>
              <a:chOff x="3795843" y="1995681"/>
              <a:chExt cx="1589462" cy="158946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3943786" y="2143623"/>
                <a:ext cx="1293577" cy="1293577"/>
              </a:xfrm>
              <a:custGeom>
                <a:avLst/>
                <a:gdLst>
                  <a:gd name="connsiteX0" fmla="*/ 0 w 1293577"/>
                  <a:gd name="connsiteY0" fmla="*/ 646789 h 1293577"/>
                  <a:gd name="connsiteX1" fmla="*/ 189441 w 1293577"/>
                  <a:gd name="connsiteY1" fmla="*/ 189440 h 1293577"/>
                  <a:gd name="connsiteX2" fmla="*/ 646790 w 1293577"/>
                  <a:gd name="connsiteY2" fmla="*/ 1 h 1293577"/>
                  <a:gd name="connsiteX3" fmla="*/ 1104139 w 1293577"/>
                  <a:gd name="connsiteY3" fmla="*/ 189442 h 1293577"/>
                  <a:gd name="connsiteX4" fmla="*/ 1293578 w 1293577"/>
                  <a:gd name="connsiteY4" fmla="*/ 646791 h 1293577"/>
                  <a:gd name="connsiteX5" fmla="*/ 1104138 w 1293577"/>
                  <a:gd name="connsiteY5" fmla="*/ 1104140 h 1293577"/>
                  <a:gd name="connsiteX6" fmla="*/ 646789 w 1293577"/>
                  <a:gd name="connsiteY6" fmla="*/ 1293580 h 1293577"/>
                  <a:gd name="connsiteX7" fmla="*/ 189440 w 1293577"/>
                  <a:gd name="connsiteY7" fmla="*/ 1104139 h 1293577"/>
                  <a:gd name="connsiteX8" fmla="*/ 0 w 1293577"/>
                  <a:gd name="connsiteY8" fmla="*/ 646790 h 1293577"/>
                  <a:gd name="connsiteX9" fmla="*/ 0 w 1293577"/>
                  <a:gd name="connsiteY9" fmla="*/ 646789 h 129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3577" h="1293577">
                    <a:moveTo>
                      <a:pt x="0" y="646789"/>
                    </a:moveTo>
                    <a:cubicBezTo>
                      <a:pt x="0" y="475250"/>
                      <a:pt x="68144" y="310737"/>
                      <a:pt x="189441" y="189440"/>
                    </a:cubicBezTo>
                    <a:cubicBezTo>
                      <a:pt x="310738" y="68144"/>
                      <a:pt x="475251" y="0"/>
                      <a:pt x="646790" y="1"/>
                    </a:cubicBezTo>
                    <a:cubicBezTo>
                      <a:pt x="818329" y="1"/>
                      <a:pt x="982842" y="68145"/>
                      <a:pt x="1104139" y="189442"/>
                    </a:cubicBezTo>
                    <a:cubicBezTo>
                      <a:pt x="1225435" y="310739"/>
                      <a:pt x="1293579" y="475252"/>
                      <a:pt x="1293578" y="646791"/>
                    </a:cubicBezTo>
                    <a:cubicBezTo>
                      <a:pt x="1293578" y="818330"/>
                      <a:pt x="1225434" y="982844"/>
                      <a:pt x="1104138" y="1104140"/>
                    </a:cubicBezTo>
                    <a:cubicBezTo>
                      <a:pt x="982841" y="1225436"/>
                      <a:pt x="818328" y="1293580"/>
                      <a:pt x="646789" y="1293580"/>
                    </a:cubicBezTo>
                    <a:cubicBezTo>
                      <a:pt x="475250" y="1293580"/>
                      <a:pt x="310736" y="1225436"/>
                      <a:pt x="189440" y="1104139"/>
                    </a:cubicBezTo>
                    <a:cubicBezTo>
                      <a:pt x="68144" y="982842"/>
                      <a:pt x="0" y="818329"/>
                      <a:pt x="0" y="646790"/>
                    </a:cubicBezTo>
                    <a:lnTo>
                      <a:pt x="0" y="64678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631" tIns="238631" rIns="238631" bIns="238631" numCol="1" spcCol="1270" anchor="b" anchorCtr="0">
                <a:noAutofit/>
              </a:bodyPr>
              <a:lstStyle/>
              <a:p>
                <a:pPr algn="ctr" defTabSz="13589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69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795843" y="1995681"/>
                <a:ext cx="1589462" cy="1589460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609853" y="3349215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376576" y="1904478"/>
            <a:ext cx="4057648" cy="4034481"/>
            <a:chOff x="4149535" y="1805826"/>
            <a:chExt cx="3847463" cy="3825496"/>
          </a:xfrm>
        </p:grpSpPr>
        <p:grpSp>
          <p:nvGrpSpPr>
            <p:cNvPr id="2" name="Group 95"/>
            <p:cNvGrpSpPr/>
            <p:nvPr/>
          </p:nvGrpSpPr>
          <p:grpSpPr>
            <a:xfrm>
              <a:off x="4171499" y="1805826"/>
              <a:ext cx="3825499" cy="3825496"/>
              <a:chOff x="2965298" y="1328882"/>
              <a:chExt cx="3213404" cy="3213402"/>
            </a:xfrm>
          </p:grpSpPr>
          <p:sp>
            <p:nvSpPr>
              <p:cNvPr id="3" name="Block Arc 2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Block Arc 3"/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" name="Group 93"/>
              <p:cNvGrpSpPr/>
              <p:nvPr/>
            </p:nvGrpSpPr>
            <p:grpSpPr>
              <a:xfrm>
                <a:off x="2965298" y="1328882"/>
                <a:ext cx="3213404" cy="3213402"/>
                <a:chOff x="2965298" y="1328882"/>
                <a:chExt cx="3213404" cy="3213402"/>
              </a:xfrm>
            </p:grpSpPr>
            <p:sp>
              <p:nvSpPr>
                <p:cNvPr id="6" name="Block Arc 5"/>
                <p:cNvSpPr/>
                <p:nvPr/>
              </p:nvSpPr>
              <p:spPr>
                <a:xfrm>
                  <a:off x="2965298" y="1328882"/>
                  <a:ext cx="3213404" cy="3213402"/>
                </a:xfrm>
                <a:prstGeom prst="blockArc">
                  <a:avLst>
                    <a:gd name="adj1" fmla="val 10800000"/>
                    <a:gd name="adj2" fmla="val 16200000"/>
                    <a:gd name="adj3" fmla="val 464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" name="Block Arc 6"/>
                <p:cNvSpPr/>
                <p:nvPr/>
              </p:nvSpPr>
              <p:spPr>
                <a:xfrm>
                  <a:off x="2965298" y="1328882"/>
                  <a:ext cx="3213404" cy="3213402"/>
                </a:xfrm>
                <a:prstGeom prst="blockArc">
                  <a:avLst>
                    <a:gd name="adj1" fmla="val 16200000"/>
                    <a:gd name="adj2" fmla="val 0"/>
                    <a:gd name="adj3" fmla="val 464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6912537" y="1942131"/>
              <a:ext cx="1077986" cy="1077986"/>
              <a:chOff x="6912537" y="1942131"/>
              <a:chExt cx="1077986" cy="107798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6912537" y="1942131"/>
                <a:ext cx="1077986" cy="107798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871" tIns="166640" rIns="166640" bIns="166640" numCol="1" spcCol="1270" anchor="ctr" anchorCtr="0">
                <a:noAutofit/>
              </a:bodyPr>
              <a:lstStyle/>
              <a:p>
                <a:pPr algn="ctr" defTabSz="9372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61"/>
              <p:cNvSpPr>
                <a:spLocks noEditPoints="1"/>
              </p:cNvSpPr>
              <p:nvPr/>
            </p:nvSpPr>
            <p:spPr bwMode="auto">
              <a:xfrm>
                <a:off x="7187131" y="2303555"/>
                <a:ext cx="542070" cy="42544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912537" y="4463857"/>
              <a:ext cx="1077986" cy="1077986"/>
              <a:chOff x="6912537" y="4463857"/>
              <a:chExt cx="1077986" cy="1077986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6912537" y="4463857"/>
                <a:ext cx="1077986" cy="107798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871" tIns="289306" rIns="166640" bIns="166640" numCol="1" spcCol="1270" anchor="ctr" anchorCtr="0">
                <a:noAutofit/>
              </a:bodyPr>
              <a:lstStyle/>
              <a:p>
                <a:pPr algn="ctr" defTabSz="9372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232839" y="4729802"/>
                <a:ext cx="460109" cy="535699"/>
                <a:chOff x="1868488" y="-9525"/>
                <a:chExt cx="1111250" cy="1293813"/>
              </a:xfrm>
              <a:solidFill>
                <a:schemeClr val="bg1"/>
              </a:solidFill>
            </p:grpSpPr>
            <p:sp>
              <p:nvSpPr>
                <p:cNvPr id="72" name="Freeform 14"/>
                <p:cNvSpPr>
                  <a:spLocks noEditPoints="1"/>
                </p:cNvSpPr>
                <p:nvPr/>
              </p:nvSpPr>
              <p:spPr bwMode="auto">
                <a:xfrm>
                  <a:off x="1868488" y="-9525"/>
                  <a:ext cx="1111250" cy="1293813"/>
                </a:xfrm>
                <a:custGeom>
                  <a:avLst/>
                  <a:gdLst>
                    <a:gd name="T0" fmla="*/ 293 w 357"/>
                    <a:gd name="T1" fmla="*/ 255 h 416"/>
                    <a:gd name="T2" fmla="*/ 294 w 357"/>
                    <a:gd name="T3" fmla="*/ 245 h 416"/>
                    <a:gd name="T4" fmla="*/ 315 w 357"/>
                    <a:gd name="T5" fmla="*/ 208 h 416"/>
                    <a:gd name="T6" fmla="*/ 324 w 357"/>
                    <a:gd name="T7" fmla="*/ 175 h 416"/>
                    <a:gd name="T8" fmla="*/ 324 w 357"/>
                    <a:gd name="T9" fmla="*/ 132 h 416"/>
                    <a:gd name="T10" fmla="*/ 315 w 357"/>
                    <a:gd name="T11" fmla="*/ 99 h 416"/>
                    <a:gd name="T12" fmla="*/ 294 w 357"/>
                    <a:gd name="T13" fmla="*/ 62 h 416"/>
                    <a:gd name="T14" fmla="*/ 270 w 357"/>
                    <a:gd name="T15" fmla="*/ 38 h 416"/>
                    <a:gd name="T16" fmla="*/ 233 w 357"/>
                    <a:gd name="T17" fmla="*/ 16 h 416"/>
                    <a:gd name="T18" fmla="*/ 199 w 357"/>
                    <a:gd name="T19" fmla="*/ 7 h 416"/>
                    <a:gd name="T20" fmla="*/ 157 w 357"/>
                    <a:gd name="T21" fmla="*/ 7 h 416"/>
                    <a:gd name="T22" fmla="*/ 123 w 357"/>
                    <a:gd name="T23" fmla="*/ 16 h 416"/>
                    <a:gd name="T24" fmla="*/ 87 w 357"/>
                    <a:gd name="T25" fmla="*/ 38 h 416"/>
                    <a:gd name="T26" fmla="*/ 62 w 357"/>
                    <a:gd name="T27" fmla="*/ 62 h 416"/>
                    <a:gd name="T28" fmla="*/ 41 w 357"/>
                    <a:gd name="T29" fmla="*/ 99 h 416"/>
                    <a:gd name="T30" fmla="*/ 32 w 357"/>
                    <a:gd name="T31" fmla="*/ 132 h 416"/>
                    <a:gd name="T32" fmla="*/ 32 w 357"/>
                    <a:gd name="T33" fmla="*/ 175 h 416"/>
                    <a:gd name="T34" fmla="*/ 41 w 357"/>
                    <a:gd name="T35" fmla="*/ 208 h 416"/>
                    <a:gd name="T36" fmla="*/ 62 w 357"/>
                    <a:gd name="T37" fmla="*/ 245 h 416"/>
                    <a:gd name="T38" fmla="*/ 63 w 357"/>
                    <a:gd name="T39" fmla="*/ 253 h 416"/>
                    <a:gd name="T40" fmla="*/ 0 w 357"/>
                    <a:gd name="T41" fmla="*/ 378 h 416"/>
                    <a:gd name="T42" fmla="*/ 53 w 357"/>
                    <a:gd name="T43" fmla="*/ 372 h 416"/>
                    <a:gd name="T44" fmla="*/ 82 w 357"/>
                    <a:gd name="T45" fmla="*/ 416 h 416"/>
                    <a:gd name="T46" fmla="*/ 137 w 357"/>
                    <a:gd name="T47" fmla="*/ 303 h 416"/>
                    <a:gd name="T48" fmla="*/ 157 w 357"/>
                    <a:gd name="T49" fmla="*/ 300 h 416"/>
                    <a:gd name="T50" fmla="*/ 199 w 357"/>
                    <a:gd name="T51" fmla="*/ 300 h 416"/>
                    <a:gd name="T52" fmla="*/ 220 w 357"/>
                    <a:gd name="T53" fmla="*/ 302 h 416"/>
                    <a:gd name="T54" fmla="*/ 286 w 357"/>
                    <a:gd name="T55" fmla="*/ 415 h 416"/>
                    <a:gd name="T56" fmla="*/ 304 w 357"/>
                    <a:gd name="T57" fmla="*/ 367 h 416"/>
                    <a:gd name="T58" fmla="*/ 357 w 357"/>
                    <a:gd name="T59" fmla="*/ 374 h 416"/>
                    <a:gd name="T60" fmla="*/ 293 w 357"/>
                    <a:gd name="T61" fmla="*/ 255 h 416"/>
                    <a:gd name="T62" fmla="*/ 178 w 357"/>
                    <a:gd name="T63" fmla="*/ 250 h 416"/>
                    <a:gd name="T64" fmla="*/ 79 w 357"/>
                    <a:gd name="T65" fmla="*/ 151 h 416"/>
                    <a:gd name="T66" fmla="*/ 178 w 357"/>
                    <a:gd name="T67" fmla="*/ 52 h 416"/>
                    <a:gd name="T68" fmla="*/ 277 w 357"/>
                    <a:gd name="T69" fmla="*/ 151 h 416"/>
                    <a:gd name="T70" fmla="*/ 178 w 357"/>
                    <a:gd name="T71" fmla="*/ 25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7" h="416">
                      <a:moveTo>
                        <a:pt x="293" y="255"/>
                      </a:moveTo>
                      <a:cubicBezTo>
                        <a:pt x="293" y="252"/>
                        <a:pt x="294" y="249"/>
                        <a:pt x="294" y="245"/>
                      </a:cubicBezTo>
                      <a:cubicBezTo>
                        <a:pt x="294" y="229"/>
                        <a:pt x="301" y="217"/>
                        <a:pt x="315" y="208"/>
                      </a:cubicBezTo>
                      <a:cubicBezTo>
                        <a:pt x="329" y="200"/>
                        <a:pt x="332" y="189"/>
                        <a:pt x="324" y="175"/>
                      </a:cubicBezTo>
                      <a:cubicBezTo>
                        <a:pt x="316" y="161"/>
                        <a:pt x="316" y="146"/>
                        <a:pt x="324" y="132"/>
                      </a:cubicBezTo>
                      <a:cubicBezTo>
                        <a:pt x="332" y="118"/>
                        <a:pt x="329" y="107"/>
                        <a:pt x="315" y="99"/>
                      </a:cubicBezTo>
                      <a:cubicBezTo>
                        <a:pt x="301" y="91"/>
                        <a:pt x="294" y="78"/>
                        <a:pt x="294" y="62"/>
                      </a:cubicBezTo>
                      <a:cubicBezTo>
                        <a:pt x="294" y="46"/>
                        <a:pt x="286" y="38"/>
                        <a:pt x="270" y="38"/>
                      </a:cubicBezTo>
                      <a:cubicBezTo>
                        <a:pt x="253" y="37"/>
                        <a:pt x="241" y="30"/>
                        <a:pt x="233" y="16"/>
                      </a:cubicBezTo>
                      <a:cubicBezTo>
                        <a:pt x="225" y="3"/>
                        <a:pt x="213" y="0"/>
                        <a:pt x="199" y="7"/>
                      </a:cubicBezTo>
                      <a:cubicBezTo>
                        <a:pt x="185" y="15"/>
                        <a:pt x="171" y="15"/>
                        <a:pt x="157" y="7"/>
                      </a:cubicBezTo>
                      <a:cubicBezTo>
                        <a:pt x="143" y="0"/>
                        <a:pt x="132" y="3"/>
                        <a:pt x="123" y="16"/>
                      </a:cubicBezTo>
                      <a:cubicBezTo>
                        <a:pt x="115" y="30"/>
                        <a:pt x="103" y="37"/>
                        <a:pt x="87" y="38"/>
                      </a:cubicBezTo>
                      <a:cubicBezTo>
                        <a:pt x="71" y="38"/>
                        <a:pt x="62" y="46"/>
                        <a:pt x="62" y="62"/>
                      </a:cubicBezTo>
                      <a:cubicBezTo>
                        <a:pt x="62" y="78"/>
                        <a:pt x="55" y="91"/>
                        <a:pt x="41" y="99"/>
                      </a:cubicBezTo>
                      <a:cubicBezTo>
                        <a:pt x="27" y="107"/>
                        <a:pt x="24" y="118"/>
                        <a:pt x="32" y="132"/>
                      </a:cubicBezTo>
                      <a:cubicBezTo>
                        <a:pt x="40" y="146"/>
                        <a:pt x="40" y="161"/>
                        <a:pt x="32" y="175"/>
                      </a:cubicBezTo>
                      <a:cubicBezTo>
                        <a:pt x="24" y="189"/>
                        <a:pt x="27" y="200"/>
                        <a:pt x="41" y="208"/>
                      </a:cubicBezTo>
                      <a:cubicBezTo>
                        <a:pt x="55" y="217"/>
                        <a:pt x="62" y="229"/>
                        <a:pt x="62" y="245"/>
                      </a:cubicBezTo>
                      <a:cubicBezTo>
                        <a:pt x="62" y="248"/>
                        <a:pt x="63" y="250"/>
                        <a:pt x="63" y="253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53" y="372"/>
                        <a:pt x="53" y="372"/>
                        <a:pt x="53" y="372"/>
                      </a:cubicBezTo>
                      <a:cubicBezTo>
                        <a:pt x="82" y="416"/>
                        <a:pt x="82" y="416"/>
                        <a:pt x="82" y="416"/>
                      </a:cubicBezTo>
                      <a:cubicBezTo>
                        <a:pt x="82" y="416"/>
                        <a:pt x="121" y="336"/>
                        <a:pt x="137" y="303"/>
                      </a:cubicBezTo>
                      <a:cubicBezTo>
                        <a:pt x="143" y="305"/>
                        <a:pt x="150" y="304"/>
                        <a:pt x="157" y="300"/>
                      </a:cubicBezTo>
                      <a:cubicBezTo>
                        <a:pt x="171" y="292"/>
                        <a:pt x="185" y="292"/>
                        <a:pt x="199" y="300"/>
                      </a:cubicBezTo>
                      <a:cubicBezTo>
                        <a:pt x="207" y="304"/>
                        <a:pt x="214" y="305"/>
                        <a:pt x="220" y="302"/>
                      </a:cubicBezTo>
                      <a:cubicBezTo>
                        <a:pt x="286" y="415"/>
                        <a:pt x="286" y="415"/>
                        <a:pt x="286" y="415"/>
                      </a:cubicBezTo>
                      <a:cubicBezTo>
                        <a:pt x="304" y="367"/>
                        <a:pt x="304" y="367"/>
                        <a:pt x="304" y="367"/>
                      </a:cubicBezTo>
                      <a:cubicBezTo>
                        <a:pt x="357" y="374"/>
                        <a:pt x="357" y="374"/>
                        <a:pt x="357" y="374"/>
                      </a:cubicBezTo>
                      <a:lnTo>
                        <a:pt x="293" y="255"/>
                      </a:lnTo>
                      <a:close/>
                      <a:moveTo>
                        <a:pt x="178" y="250"/>
                      </a:moveTo>
                      <a:cubicBezTo>
                        <a:pt x="123" y="250"/>
                        <a:pt x="79" y="206"/>
                        <a:pt x="79" y="151"/>
                      </a:cubicBezTo>
                      <a:cubicBezTo>
                        <a:pt x="79" y="96"/>
                        <a:pt x="123" y="52"/>
                        <a:pt x="178" y="52"/>
                      </a:cubicBezTo>
                      <a:cubicBezTo>
                        <a:pt x="233" y="52"/>
                        <a:pt x="277" y="96"/>
                        <a:pt x="277" y="151"/>
                      </a:cubicBezTo>
                      <a:cubicBezTo>
                        <a:pt x="277" y="206"/>
                        <a:pt x="233" y="250"/>
                        <a:pt x="178" y="25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3" name="Oval 15"/>
                <p:cNvSpPr>
                  <a:spLocks noChangeArrowheads="1"/>
                </p:cNvSpPr>
                <p:nvPr/>
              </p:nvSpPr>
              <p:spPr bwMode="auto">
                <a:xfrm>
                  <a:off x="2179638" y="220663"/>
                  <a:ext cx="485775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149535" y="4463857"/>
              <a:ext cx="1077986" cy="1077986"/>
              <a:chOff x="4149535" y="4463857"/>
              <a:chExt cx="1077986" cy="1077986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149535" y="4463857"/>
                <a:ext cx="1077986" cy="107798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96435" rIns="0" bIns="0" numCol="1" spcCol="1270" anchor="ctr" anchorCtr="0">
                <a:noAutofit/>
              </a:bodyPr>
              <a:lstStyle/>
              <a:p>
                <a:pPr algn="ctr" defTabSz="9372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Freeform 51"/>
              <p:cNvSpPr>
                <a:spLocks noEditPoints="1"/>
              </p:cNvSpPr>
              <p:nvPr/>
            </p:nvSpPr>
            <p:spPr bwMode="auto">
              <a:xfrm>
                <a:off x="4422697" y="4797352"/>
                <a:ext cx="543003" cy="448568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49535" y="1942131"/>
              <a:ext cx="1077986" cy="1077986"/>
              <a:chOff x="4149535" y="1942131"/>
              <a:chExt cx="1077986" cy="107798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4149535" y="1942131"/>
                <a:ext cx="1077986" cy="107798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871" tIns="192871" rIns="166640" bIns="166640" numCol="1" spcCol="1270" anchor="ctr" anchorCtr="0">
                <a:noAutofit/>
              </a:bodyPr>
              <a:lstStyle/>
              <a:p>
                <a:pPr algn="ctr" defTabSz="9372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4434392" y="2248198"/>
                <a:ext cx="477520" cy="484488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76" name="Freeform 34"/>
                <p:cNvSpPr>
                  <a:spLocks noEditPoints="1"/>
                </p:cNvSpPr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5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36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6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612239" y="3518137"/>
            <a:ext cx="8749" cy="912012"/>
          </a:xfrm>
          <a:prstGeom prst="line">
            <a:avLst/>
          </a:prstGeom>
          <a:ln w="412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4782" y="3322242"/>
            <a:ext cx="0" cy="1107907"/>
          </a:xfrm>
          <a:prstGeom prst="line">
            <a:avLst/>
          </a:prstGeom>
          <a:ln w="412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56007" y="3322242"/>
            <a:ext cx="0" cy="1107907"/>
          </a:xfrm>
          <a:prstGeom prst="line">
            <a:avLst/>
          </a:prstGeom>
          <a:ln w="412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51047" y="3322242"/>
            <a:ext cx="0" cy="1107907"/>
          </a:xfrm>
          <a:prstGeom prst="line">
            <a:avLst/>
          </a:prstGeom>
          <a:ln w="412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19430" y="4583427"/>
            <a:ext cx="2502589" cy="1170849"/>
            <a:chOff x="5408083" y="2933595"/>
            <a:chExt cx="2372955" cy="1110199"/>
          </a:xfrm>
        </p:grpSpPr>
        <p:sp>
          <p:nvSpPr>
            <p:cNvPr id="35" name="TextBox 34"/>
            <p:cNvSpPr txBox="1"/>
            <p:nvPr/>
          </p:nvSpPr>
          <p:spPr>
            <a:xfrm>
              <a:off x="6159819" y="2933595"/>
              <a:ext cx="85604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Concept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04712" y="4583427"/>
            <a:ext cx="2502589" cy="1170849"/>
            <a:chOff x="5408083" y="2933595"/>
            <a:chExt cx="2372955" cy="1110199"/>
          </a:xfrm>
        </p:grpSpPr>
        <p:sp>
          <p:nvSpPr>
            <p:cNvPr id="38" name="TextBox 37"/>
            <p:cNvSpPr txBox="1"/>
            <p:nvPr/>
          </p:nvSpPr>
          <p:spPr>
            <a:xfrm>
              <a:off x="6159813" y="2933595"/>
              <a:ext cx="85604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69694" y="4583427"/>
            <a:ext cx="2502589" cy="1170849"/>
            <a:chOff x="5408083" y="2933595"/>
            <a:chExt cx="2372955" cy="1110199"/>
          </a:xfrm>
        </p:grpSpPr>
        <p:sp>
          <p:nvSpPr>
            <p:cNvPr id="41" name="TextBox 40"/>
            <p:cNvSpPr txBox="1"/>
            <p:nvPr/>
          </p:nvSpPr>
          <p:spPr>
            <a:xfrm>
              <a:off x="5950058" y="2933595"/>
              <a:ext cx="127555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Development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021312" y="4583427"/>
            <a:ext cx="2502589" cy="1170849"/>
            <a:chOff x="5408083" y="2933595"/>
            <a:chExt cx="2372955" cy="1110199"/>
          </a:xfrm>
        </p:grpSpPr>
        <p:sp>
          <p:nvSpPr>
            <p:cNvPr id="44" name="TextBox 43"/>
            <p:cNvSpPr txBox="1"/>
            <p:nvPr/>
          </p:nvSpPr>
          <p:spPr>
            <a:xfrm>
              <a:off x="6072414" y="2933595"/>
              <a:ext cx="103084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Go Global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86489" y="2080031"/>
            <a:ext cx="1451500" cy="1451500"/>
            <a:chOff x="6529435" y="1972285"/>
            <a:chExt cx="1376313" cy="1376313"/>
          </a:xfrm>
        </p:grpSpPr>
        <p:sp>
          <p:nvSpPr>
            <p:cNvPr id="24" name="Rectangle 23"/>
            <p:cNvSpPr/>
            <p:nvPr/>
          </p:nvSpPr>
          <p:spPr>
            <a:xfrm>
              <a:off x="6529435" y="1972285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6962623" y="2447753"/>
              <a:ext cx="509937" cy="402247"/>
            </a:xfrm>
            <a:custGeom>
              <a:avLst/>
              <a:gdLst>
                <a:gd name="T0" fmla="*/ 410 w 411"/>
                <a:gd name="T1" fmla="*/ 309 h 324"/>
                <a:gd name="T2" fmla="*/ 410 w 411"/>
                <a:gd name="T3" fmla="*/ 46 h 324"/>
                <a:gd name="T4" fmla="*/ 395 w 411"/>
                <a:gd name="T5" fmla="*/ 32 h 324"/>
                <a:gd name="T6" fmla="*/ 210 w 411"/>
                <a:gd name="T7" fmla="*/ 32 h 324"/>
                <a:gd name="T8" fmla="*/ 200 w 411"/>
                <a:gd name="T9" fmla="*/ 17 h 324"/>
                <a:gd name="T10" fmla="*/ 200 w 411"/>
                <a:gd name="T11" fmla="*/ 15 h 324"/>
                <a:gd name="T12" fmla="*/ 184 w 411"/>
                <a:gd name="T13" fmla="*/ 0 h 324"/>
                <a:gd name="T14" fmla="*/ 86 w 411"/>
                <a:gd name="T15" fmla="*/ 0 h 324"/>
                <a:gd name="T16" fmla="*/ 70 w 411"/>
                <a:gd name="T17" fmla="*/ 15 h 324"/>
                <a:gd name="T18" fmla="*/ 70 w 411"/>
                <a:gd name="T19" fmla="*/ 17 h 324"/>
                <a:gd name="T20" fmla="*/ 60 w 411"/>
                <a:gd name="T21" fmla="*/ 32 h 324"/>
                <a:gd name="T22" fmla="*/ 60 w 411"/>
                <a:gd name="T23" fmla="*/ 32 h 324"/>
                <a:gd name="T24" fmla="*/ 46 w 411"/>
                <a:gd name="T25" fmla="*/ 46 h 324"/>
                <a:gd name="T26" fmla="*/ 46 w 411"/>
                <a:gd name="T27" fmla="*/ 122 h 324"/>
                <a:gd name="T28" fmla="*/ 14 w 411"/>
                <a:gd name="T29" fmla="*/ 122 h 324"/>
                <a:gd name="T30" fmla="*/ 5 w 411"/>
                <a:gd name="T31" fmla="*/ 138 h 324"/>
                <a:gd name="T32" fmla="*/ 38 w 411"/>
                <a:gd name="T33" fmla="*/ 309 h 324"/>
                <a:gd name="T34" fmla="*/ 53 w 411"/>
                <a:gd name="T35" fmla="*/ 324 h 324"/>
                <a:gd name="T36" fmla="*/ 403 w 411"/>
                <a:gd name="T37" fmla="*/ 324 h 324"/>
                <a:gd name="T38" fmla="*/ 410 w 411"/>
                <a:gd name="T39" fmla="*/ 309 h 324"/>
                <a:gd name="T40" fmla="*/ 392 w 411"/>
                <a:gd name="T41" fmla="*/ 144 h 324"/>
                <a:gd name="T42" fmla="*/ 392 w 411"/>
                <a:gd name="T43" fmla="*/ 316 h 324"/>
                <a:gd name="T44" fmla="*/ 359 w 411"/>
                <a:gd name="T45" fmla="*/ 132 h 324"/>
                <a:gd name="T46" fmla="*/ 345 w 411"/>
                <a:gd name="T47" fmla="*/ 123 h 324"/>
                <a:gd name="T48" fmla="*/ 64 w 411"/>
                <a:gd name="T49" fmla="*/ 123 h 324"/>
                <a:gd name="T50" fmla="*/ 64 w 411"/>
                <a:gd name="T51" fmla="*/ 64 h 324"/>
                <a:gd name="T52" fmla="*/ 392 w 411"/>
                <a:gd name="T53" fmla="*/ 64 h 324"/>
                <a:gd name="T54" fmla="*/ 392 w 411"/>
                <a:gd name="T55" fmla="*/ 14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1" h="324">
                  <a:moveTo>
                    <a:pt x="410" y="309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0" y="38"/>
                    <a:pt x="403" y="32"/>
                    <a:pt x="395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4" y="32"/>
                    <a:pt x="200" y="21"/>
                    <a:pt x="200" y="1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3" y="0"/>
                    <a:pt x="1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0"/>
                    <a:pt x="70" y="7"/>
                    <a:pt x="70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1"/>
                    <a:pt x="66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2" y="32"/>
                    <a:pt x="46" y="38"/>
                    <a:pt x="46" y="4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0" y="122"/>
                    <a:pt x="5" y="138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38" y="317"/>
                    <a:pt x="44" y="324"/>
                    <a:pt x="53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11" y="324"/>
                    <a:pt x="410" y="309"/>
                    <a:pt x="410" y="309"/>
                  </a:cubicBezTo>
                  <a:close/>
                  <a:moveTo>
                    <a:pt x="392" y="144"/>
                  </a:moveTo>
                  <a:cubicBezTo>
                    <a:pt x="392" y="316"/>
                    <a:pt x="392" y="316"/>
                    <a:pt x="392" y="316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6" y="122"/>
                    <a:pt x="345" y="123"/>
                    <a:pt x="34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392" y="64"/>
                    <a:pt x="392" y="64"/>
                    <a:pt x="392" y="64"/>
                  </a:cubicBezTo>
                  <a:lnTo>
                    <a:pt x="39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16760" y="2080031"/>
            <a:ext cx="1451500" cy="1451500"/>
            <a:chOff x="1627497" y="1972285"/>
            <a:chExt cx="1376313" cy="1376313"/>
          </a:xfrm>
        </p:grpSpPr>
        <p:sp>
          <p:nvSpPr>
            <p:cNvPr id="18" name="Rectangle 17"/>
            <p:cNvSpPr/>
            <p:nvPr/>
          </p:nvSpPr>
          <p:spPr>
            <a:xfrm>
              <a:off x="1627497" y="1972285"/>
              <a:ext cx="1376313" cy="13763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067058" y="2373884"/>
              <a:ext cx="514429" cy="498044"/>
              <a:chOff x="2339975" y="3200401"/>
              <a:chExt cx="249238" cy="241300"/>
            </a:xfrm>
            <a:solidFill>
              <a:schemeClr val="bg1"/>
            </a:solidFill>
          </p:grpSpPr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29"/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301625" y="2080031"/>
            <a:ext cx="1451500" cy="1451500"/>
            <a:chOff x="4078466" y="1972285"/>
            <a:chExt cx="1376313" cy="1376313"/>
          </a:xfrm>
        </p:grpSpPr>
        <p:sp>
          <p:nvSpPr>
            <p:cNvPr id="21" name="Rectangle 20"/>
            <p:cNvSpPr/>
            <p:nvPr/>
          </p:nvSpPr>
          <p:spPr>
            <a:xfrm>
              <a:off x="4078466" y="1972285"/>
              <a:ext cx="1376313" cy="13763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Shape 2102"/>
            <p:cNvSpPr/>
            <p:nvPr/>
          </p:nvSpPr>
          <p:spPr>
            <a:xfrm>
              <a:off x="4478244" y="2416536"/>
              <a:ext cx="589478" cy="47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06184" y="2080031"/>
            <a:ext cx="1451500" cy="1451500"/>
            <a:chOff x="9013430" y="1972285"/>
            <a:chExt cx="1376313" cy="1376313"/>
          </a:xfrm>
        </p:grpSpPr>
        <p:sp>
          <p:nvSpPr>
            <p:cNvPr id="27" name="Rectangle 26"/>
            <p:cNvSpPr/>
            <p:nvPr/>
          </p:nvSpPr>
          <p:spPr>
            <a:xfrm>
              <a:off x="9013430" y="1972285"/>
              <a:ext cx="1376313" cy="13763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9473468" y="2336790"/>
              <a:ext cx="484064" cy="619289"/>
            </a:xfrm>
            <a:custGeom>
              <a:avLst/>
              <a:gdLst>
                <a:gd name="T0" fmla="*/ 58 w 104"/>
                <a:gd name="T1" fmla="*/ 5 h 133"/>
                <a:gd name="T2" fmla="*/ 45 w 104"/>
                <a:gd name="T3" fmla="*/ 11 h 133"/>
                <a:gd name="T4" fmla="*/ 15 w 104"/>
                <a:gd name="T5" fmla="*/ 91 h 133"/>
                <a:gd name="T6" fmla="*/ 9 w 104"/>
                <a:gd name="T7" fmla="*/ 100 h 133"/>
                <a:gd name="T8" fmla="*/ 31 w 104"/>
                <a:gd name="T9" fmla="*/ 128 h 133"/>
                <a:gd name="T10" fmla="*/ 61 w 104"/>
                <a:gd name="T11" fmla="*/ 128 h 133"/>
                <a:gd name="T12" fmla="*/ 104 w 104"/>
                <a:gd name="T13" fmla="*/ 56 h 133"/>
                <a:gd name="T14" fmla="*/ 73 w 104"/>
                <a:gd name="T15" fmla="*/ 53 h 133"/>
                <a:gd name="T16" fmla="*/ 78 w 104"/>
                <a:gd name="T17" fmla="*/ 45 h 133"/>
                <a:gd name="T18" fmla="*/ 69 w 104"/>
                <a:gd name="T19" fmla="*/ 50 h 133"/>
                <a:gd name="T20" fmla="*/ 52 w 104"/>
                <a:gd name="T21" fmla="*/ 48 h 133"/>
                <a:gd name="T22" fmla="*/ 57 w 104"/>
                <a:gd name="T23" fmla="*/ 38 h 133"/>
                <a:gd name="T24" fmla="*/ 72 w 104"/>
                <a:gd name="T25" fmla="*/ 36 h 133"/>
                <a:gd name="T26" fmla="*/ 79 w 104"/>
                <a:gd name="T27" fmla="*/ 35 h 133"/>
                <a:gd name="T28" fmla="*/ 78 w 104"/>
                <a:gd name="T29" fmla="*/ 54 h 133"/>
                <a:gd name="T30" fmla="*/ 69 w 104"/>
                <a:gd name="T31" fmla="*/ 88 h 133"/>
                <a:gd name="T32" fmla="*/ 69 w 104"/>
                <a:gd name="T33" fmla="*/ 75 h 133"/>
                <a:gd name="T34" fmla="*/ 49 w 104"/>
                <a:gd name="T35" fmla="*/ 62 h 133"/>
                <a:gd name="T36" fmla="*/ 65 w 104"/>
                <a:gd name="T37" fmla="*/ 32 h 133"/>
                <a:gd name="T38" fmla="*/ 64 w 104"/>
                <a:gd name="T39" fmla="*/ 22 h 133"/>
                <a:gd name="T40" fmla="*/ 44 w 104"/>
                <a:gd name="T41" fmla="*/ 22 h 133"/>
                <a:gd name="T42" fmla="*/ 33 w 104"/>
                <a:gd name="T43" fmla="*/ 22 h 133"/>
                <a:gd name="T44" fmla="*/ 11 w 104"/>
                <a:gd name="T45" fmla="*/ 68 h 133"/>
                <a:gd name="T46" fmla="*/ 11 w 104"/>
                <a:gd name="T47" fmla="*/ 57 h 133"/>
                <a:gd name="T48" fmla="*/ 8 w 104"/>
                <a:gd name="T49" fmla="*/ 49 h 133"/>
                <a:gd name="T50" fmla="*/ 29 w 104"/>
                <a:gd name="T51" fmla="*/ 26 h 133"/>
                <a:gd name="T52" fmla="*/ 22 w 104"/>
                <a:gd name="T53" fmla="*/ 28 h 133"/>
                <a:gd name="T54" fmla="*/ 24 w 104"/>
                <a:gd name="T55" fmla="*/ 32 h 133"/>
                <a:gd name="T56" fmla="*/ 30 w 104"/>
                <a:gd name="T57" fmla="*/ 29 h 133"/>
                <a:gd name="T58" fmla="*/ 31 w 104"/>
                <a:gd name="T59" fmla="*/ 37 h 133"/>
                <a:gd name="T60" fmla="*/ 29 w 104"/>
                <a:gd name="T61" fmla="*/ 41 h 133"/>
                <a:gd name="T62" fmla="*/ 24 w 104"/>
                <a:gd name="T63" fmla="*/ 48 h 133"/>
                <a:gd name="T64" fmla="*/ 18 w 104"/>
                <a:gd name="T65" fmla="*/ 50 h 133"/>
                <a:gd name="T66" fmla="*/ 11 w 104"/>
                <a:gd name="T67" fmla="*/ 52 h 133"/>
                <a:gd name="T68" fmla="*/ 14 w 104"/>
                <a:gd name="T69" fmla="*/ 59 h 133"/>
                <a:gd name="T70" fmla="*/ 30 w 104"/>
                <a:gd name="T71" fmla="*/ 61 h 133"/>
                <a:gd name="T72" fmla="*/ 33 w 104"/>
                <a:gd name="T73" fmla="*/ 75 h 133"/>
                <a:gd name="T74" fmla="*/ 29 w 104"/>
                <a:gd name="T75" fmla="*/ 83 h 133"/>
                <a:gd name="T76" fmla="*/ 24 w 104"/>
                <a:gd name="T77" fmla="*/ 90 h 133"/>
                <a:gd name="T78" fmla="*/ 19 w 104"/>
                <a:gd name="T79" fmla="*/ 79 h 133"/>
                <a:gd name="T80" fmla="*/ 45 w 104"/>
                <a:gd name="T81" fmla="*/ 106 h 133"/>
                <a:gd name="T82" fmla="*/ 16 w 104"/>
                <a:gd name="T83" fmla="*/ 97 h 133"/>
                <a:gd name="T84" fmla="*/ 91 w 104"/>
                <a:gd name="T85" fmla="*/ 57 h 133"/>
                <a:gd name="T86" fmla="*/ 68 w 104"/>
                <a:gd name="T87" fmla="*/ 13 h 133"/>
                <a:gd name="T88" fmla="*/ 45 w 104"/>
                <a:gd name="T89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33">
                  <a:moveTo>
                    <a:pt x="104" y="56"/>
                  </a:moveTo>
                  <a:cubicBezTo>
                    <a:pt x="104" y="31"/>
                    <a:pt x="86" y="10"/>
                    <a:pt x="63" y="2"/>
                  </a:cubicBezTo>
                  <a:cubicBezTo>
                    <a:pt x="58" y="0"/>
                    <a:pt x="58" y="5"/>
                    <a:pt x="58" y="5"/>
                  </a:cubicBezTo>
                  <a:cubicBezTo>
                    <a:pt x="58" y="8"/>
                    <a:pt x="59" y="9"/>
                    <a:pt x="60" y="9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4" y="12"/>
                    <a:pt x="50" y="11"/>
                    <a:pt x="45" y="11"/>
                  </a:cubicBezTo>
                  <a:cubicBezTo>
                    <a:pt x="20" y="11"/>
                    <a:pt x="0" y="32"/>
                    <a:pt x="0" y="57"/>
                  </a:cubicBezTo>
                  <a:cubicBezTo>
                    <a:pt x="0" y="71"/>
                    <a:pt x="6" y="83"/>
                    <a:pt x="16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0" y="94"/>
                    <a:pt x="8" y="96"/>
                    <a:pt x="8" y="96"/>
                  </a:cubicBezTo>
                  <a:cubicBezTo>
                    <a:pt x="6" y="98"/>
                    <a:pt x="9" y="100"/>
                    <a:pt x="9" y="100"/>
                  </a:cubicBezTo>
                  <a:cubicBezTo>
                    <a:pt x="17" y="107"/>
                    <a:pt x="28" y="113"/>
                    <a:pt x="39" y="11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12" y="133"/>
                    <a:pt x="30" y="132"/>
                    <a:pt x="30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82" y="132"/>
                    <a:pt x="61" y="128"/>
                    <a:pt x="61" y="128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6"/>
                    <a:pt x="50" y="119"/>
                    <a:pt x="50" y="114"/>
                  </a:cubicBezTo>
                  <a:cubicBezTo>
                    <a:pt x="79" y="111"/>
                    <a:pt x="104" y="85"/>
                    <a:pt x="104" y="56"/>
                  </a:cubicBezTo>
                  <a:close/>
                  <a:moveTo>
                    <a:pt x="49" y="62"/>
                  </a:moveTo>
                  <a:cubicBezTo>
                    <a:pt x="49" y="44"/>
                    <a:pt x="64" y="58"/>
                    <a:pt x="64" y="58"/>
                  </a:cubicBezTo>
                  <a:cubicBezTo>
                    <a:pt x="72" y="63"/>
                    <a:pt x="73" y="53"/>
                    <a:pt x="73" y="53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69" y="44"/>
                    <a:pt x="71" y="47"/>
                  </a:cubicBezTo>
                  <a:cubicBezTo>
                    <a:pt x="71" y="47"/>
                    <a:pt x="70" y="51"/>
                    <a:pt x="69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2" y="47"/>
                    <a:pt x="59" y="49"/>
                  </a:cubicBezTo>
                  <a:cubicBezTo>
                    <a:pt x="56" y="50"/>
                    <a:pt x="52" y="48"/>
                    <a:pt x="52" y="48"/>
                  </a:cubicBezTo>
                  <a:cubicBezTo>
                    <a:pt x="52" y="48"/>
                    <a:pt x="52" y="46"/>
                    <a:pt x="55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0"/>
                    <a:pt x="57" y="38"/>
                  </a:cubicBezTo>
                  <a:cubicBezTo>
                    <a:pt x="58" y="36"/>
                    <a:pt x="59" y="38"/>
                    <a:pt x="61" y="36"/>
                  </a:cubicBezTo>
                  <a:cubicBezTo>
                    <a:pt x="63" y="34"/>
                    <a:pt x="65" y="39"/>
                    <a:pt x="68" y="39"/>
                  </a:cubicBezTo>
                  <a:cubicBezTo>
                    <a:pt x="71" y="38"/>
                    <a:pt x="69" y="37"/>
                    <a:pt x="72" y="36"/>
                  </a:cubicBezTo>
                  <a:cubicBezTo>
                    <a:pt x="74" y="35"/>
                    <a:pt x="75" y="39"/>
                    <a:pt x="75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79" y="34"/>
                    <a:pt x="79" y="35"/>
                  </a:cubicBezTo>
                  <a:cubicBezTo>
                    <a:pt x="82" y="40"/>
                    <a:pt x="86" y="53"/>
                    <a:pt x="85" y="55"/>
                  </a:cubicBezTo>
                  <a:cubicBezTo>
                    <a:pt x="84" y="55"/>
                    <a:pt x="83" y="54"/>
                    <a:pt x="83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2" y="60"/>
                    <a:pt x="85" y="60"/>
                  </a:cubicBezTo>
                  <a:cubicBezTo>
                    <a:pt x="83" y="77"/>
                    <a:pt x="69" y="88"/>
                    <a:pt x="69" y="88"/>
                  </a:cubicBezTo>
                  <a:cubicBezTo>
                    <a:pt x="67" y="86"/>
                    <a:pt x="68" y="84"/>
                    <a:pt x="68" y="84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5"/>
                    <a:pt x="69" y="70"/>
                    <a:pt x="63" y="72"/>
                  </a:cubicBezTo>
                  <a:cubicBezTo>
                    <a:pt x="58" y="74"/>
                    <a:pt x="60" y="74"/>
                    <a:pt x="54" y="74"/>
                  </a:cubicBezTo>
                  <a:cubicBezTo>
                    <a:pt x="48" y="75"/>
                    <a:pt x="49" y="62"/>
                    <a:pt x="49" y="62"/>
                  </a:cubicBezTo>
                  <a:close/>
                  <a:moveTo>
                    <a:pt x="64" y="22"/>
                  </a:moveTo>
                  <a:cubicBezTo>
                    <a:pt x="65" y="22"/>
                    <a:pt x="68" y="23"/>
                    <a:pt x="71" y="26"/>
                  </a:cubicBezTo>
                  <a:cubicBezTo>
                    <a:pt x="69" y="33"/>
                    <a:pt x="65" y="32"/>
                    <a:pt x="65" y="32"/>
                  </a:cubicBezTo>
                  <a:cubicBezTo>
                    <a:pt x="65" y="32"/>
                    <a:pt x="62" y="32"/>
                    <a:pt x="62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4" y="24"/>
                    <a:pt x="64" y="22"/>
                  </a:cubicBezTo>
                  <a:close/>
                  <a:moveTo>
                    <a:pt x="36" y="21"/>
                  </a:moveTo>
                  <a:cubicBezTo>
                    <a:pt x="40" y="17"/>
                    <a:pt x="47" y="17"/>
                    <a:pt x="47" y="18"/>
                  </a:cubicBezTo>
                  <a:cubicBezTo>
                    <a:pt x="46" y="20"/>
                    <a:pt x="44" y="20"/>
                    <a:pt x="44" y="22"/>
                  </a:cubicBezTo>
                  <a:cubicBezTo>
                    <a:pt x="44" y="24"/>
                    <a:pt x="41" y="26"/>
                    <a:pt x="41" y="27"/>
                  </a:cubicBezTo>
                  <a:cubicBezTo>
                    <a:pt x="41" y="28"/>
                    <a:pt x="41" y="32"/>
                    <a:pt x="38" y="29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3" y="22"/>
                    <a:pt x="36" y="21"/>
                    <a:pt x="36" y="21"/>
                  </a:cubicBezTo>
                  <a:close/>
                  <a:moveTo>
                    <a:pt x="12" y="74"/>
                  </a:moveTo>
                  <a:cubicBezTo>
                    <a:pt x="12" y="73"/>
                    <a:pt x="11" y="69"/>
                    <a:pt x="11" y="68"/>
                  </a:cubicBezTo>
                  <a:cubicBezTo>
                    <a:pt x="11" y="66"/>
                    <a:pt x="11" y="63"/>
                    <a:pt x="11" y="63"/>
                  </a:cubicBezTo>
                  <a:cubicBezTo>
                    <a:pt x="11" y="63"/>
                    <a:pt x="13" y="61"/>
                    <a:pt x="12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8" y="53"/>
                    <a:pt x="7" y="52"/>
                  </a:cubicBezTo>
                  <a:cubicBezTo>
                    <a:pt x="7" y="51"/>
                    <a:pt x="7" y="50"/>
                    <a:pt x="8" y="49"/>
                  </a:cubicBezTo>
                  <a:cubicBezTo>
                    <a:pt x="8" y="48"/>
                    <a:pt x="7" y="46"/>
                    <a:pt x="7" y="45"/>
                  </a:cubicBezTo>
                  <a:cubicBezTo>
                    <a:pt x="15" y="27"/>
                    <a:pt x="28" y="22"/>
                    <a:pt x="28" y="22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6" y="27"/>
                    <a:pt x="25" y="27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1" y="30"/>
                    <a:pt x="21" y="31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21" y="33"/>
                    <a:pt x="24" y="33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5" y="28"/>
                    <a:pt x="30" y="29"/>
                  </a:cubicBezTo>
                  <a:cubicBezTo>
                    <a:pt x="35" y="29"/>
                    <a:pt x="33" y="33"/>
                    <a:pt x="35" y="34"/>
                  </a:cubicBezTo>
                  <a:cubicBezTo>
                    <a:pt x="37" y="34"/>
                    <a:pt x="33" y="37"/>
                    <a:pt x="33" y="39"/>
                  </a:cubicBezTo>
                  <a:cubicBezTo>
                    <a:pt x="32" y="40"/>
                    <a:pt x="31" y="37"/>
                    <a:pt x="31" y="37"/>
                  </a:cubicBezTo>
                  <a:cubicBezTo>
                    <a:pt x="31" y="37"/>
                    <a:pt x="32" y="35"/>
                    <a:pt x="30" y="35"/>
                  </a:cubicBezTo>
                  <a:cubicBezTo>
                    <a:pt x="28" y="35"/>
                    <a:pt x="26" y="39"/>
                    <a:pt x="27" y="38"/>
                  </a:cubicBezTo>
                  <a:cubicBezTo>
                    <a:pt x="28" y="38"/>
                    <a:pt x="30" y="40"/>
                    <a:pt x="29" y="41"/>
                  </a:cubicBezTo>
                  <a:cubicBezTo>
                    <a:pt x="29" y="42"/>
                    <a:pt x="29" y="42"/>
                    <a:pt x="28" y="44"/>
                  </a:cubicBezTo>
                  <a:cubicBezTo>
                    <a:pt x="27" y="46"/>
                    <a:pt x="25" y="48"/>
                    <a:pt x="25" y="48"/>
                  </a:cubicBezTo>
                  <a:cubicBezTo>
                    <a:pt x="25" y="48"/>
                    <a:pt x="24" y="47"/>
                    <a:pt x="24" y="48"/>
                  </a:cubicBezTo>
                  <a:cubicBezTo>
                    <a:pt x="25" y="49"/>
                    <a:pt x="24" y="52"/>
                    <a:pt x="24" y="53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21" y="48"/>
                    <a:pt x="19" y="49"/>
                    <a:pt x="18" y="50"/>
                  </a:cubicBezTo>
                  <a:cubicBezTo>
                    <a:pt x="17" y="50"/>
                    <a:pt x="15" y="49"/>
                    <a:pt x="15" y="48"/>
                  </a:cubicBezTo>
                  <a:cubicBezTo>
                    <a:pt x="15" y="47"/>
                    <a:pt x="11" y="50"/>
                    <a:pt x="10" y="51"/>
                  </a:cubicBezTo>
                  <a:cubicBezTo>
                    <a:pt x="9" y="52"/>
                    <a:pt x="9" y="53"/>
                    <a:pt x="11" y="52"/>
                  </a:cubicBezTo>
                  <a:cubicBezTo>
                    <a:pt x="13" y="52"/>
                    <a:pt x="14" y="52"/>
                    <a:pt x="14" y="54"/>
                  </a:cubicBezTo>
                  <a:cubicBezTo>
                    <a:pt x="13" y="55"/>
                    <a:pt x="12" y="54"/>
                    <a:pt x="12" y="55"/>
                  </a:cubicBezTo>
                  <a:cubicBezTo>
                    <a:pt x="12" y="56"/>
                    <a:pt x="14" y="57"/>
                    <a:pt x="14" y="59"/>
                  </a:cubicBezTo>
                  <a:cubicBezTo>
                    <a:pt x="14" y="60"/>
                    <a:pt x="18" y="59"/>
                    <a:pt x="20" y="58"/>
                  </a:cubicBezTo>
                  <a:cubicBezTo>
                    <a:pt x="21" y="58"/>
                    <a:pt x="24" y="57"/>
                    <a:pt x="25" y="59"/>
                  </a:cubicBezTo>
                  <a:cubicBezTo>
                    <a:pt x="25" y="60"/>
                    <a:pt x="29" y="61"/>
                    <a:pt x="30" y="61"/>
                  </a:cubicBezTo>
                  <a:cubicBezTo>
                    <a:pt x="32" y="62"/>
                    <a:pt x="35" y="62"/>
                    <a:pt x="36" y="64"/>
                  </a:cubicBezTo>
                  <a:cubicBezTo>
                    <a:pt x="38" y="65"/>
                    <a:pt x="35" y="68"/>
                    <a:pt x="35" y="69"/>
                  </a:cubicBezTo>
                  <a:cubicBezTo>
                    <a:pt x="35" y="70"/>
                    <a:pt x="33" y="73"/>
                    <a:pt x="33" y="75"/>
                  </a:cubicBezTo>
                  <a:cubicBezTo>
                    <a:pt x="32" y="76"/>
                    <a:pt x="31" y="77"/>
                    <a:pt x="30" y="78"/>
                  </a:cubicBezTo>
                  <a:cubicBezTo>
                    <a:pt x="29" y="78"/>
                    <a:pt x="29" y="80"/>
                    <a:pt x="29" y="8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6"/>
                    <a:pt x="30" y="87"/>
                  </a:cubicBezTo>
                  <a:cubicBezTo>
                    <a:pt x="30" y="88"/>
                    <a:pt x="27" y="94"/>
                    <a:pt x="27" y="94"/>
                  </a:cubicBezTo>
                  <a:cubicBezTo>
                    <a:pt x="26" y="94"/>
                    <a:pt x="25" y="92"/>
                    <a:pt x="24" y="90"/>
                  </a:cubicBezTo>
                  <a:cubicBezTo>
                    <a:pt x="23" y="89"/>
                    <a:pt x="23" y="88"/>
                    <a:pt x="23" y="86"/>
                  </a:cubicBezTo>
                  <a:cubicBezTo>
                    <a:pt x="23" y="84"/>
                    <a:pt x="21" y="83"/>
                    <a:pt x="21" y="82"/>
                  </a:cubicBezTo>
                  <a:cubicBezTo>
                    <a:pt x="20" y="81"/>
                    <a:pt x="19" y="80"/>
                    <a:pt x="19" y="79"/>
                  </a:cubicBezTo>
                  <a:cubicBezTo>
                    <a:pt x="19" y="78"/>
                    <a:pt x="17" y="76"/>
                    <a:pt x="17" y="76"/>
                  </a:cubicBezTo>
                  <a:cubicBezTo>
                    <a:pt x="17" y="76"/>
                    <a:pt x="13" y="74"/>
                    <a:pt x="12" y="74"/>
                  </a:cubicBezTo>
                  <a:close/>
                  <a:moveTo>
                    <a:pt x="45" y="106"/>
                  </a:moveTo>
                  <a:cubicBezTo>
                    <a:pt x="38" y="106"/>
                    <a:pt x="31" y="105"/>
                    <a:pt x="25" y="102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18" y="98"/>
                    <a:pt x="17" y="98"/>
                    <a:pt x="16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5" y="99"/>
                    <a:pt x="35" y="102"/>
                    <a:pt x="45" y="102"/>
                  </a:cubicBezTo>
                  <a:cubicBezTo>
                    <a:pt x="70" y="102"/>
                    <a:pt x="91" y="82"/>
                    <a:pt x="91" y="57"/>
                  </a:cubicBezTo>
                  <a:cubicBezTo>
                    <a:pt x="91" y="38"/>
                    <a:pt x="79" y="21"/>
                    <a:pt x="62" y="14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12"/>
                    <a:pt x="68" y="13"/>
                    <a:pt x="68" y="13"/>
                  </a:cubicBezTo>
                  <a:cubicBezTo>
                    <a:pt x="68" y="13"/>
                    <a:pt x="72" y="15"/>
                    <a:pt x="74" y="17"/>
                  </a:cubicBezTo>
                  <a:cubicBezTo>
                    <a:pt x="87" y="25"/>
                    <a:pt x="95" y="40"/>
                    <a:pt x="95" y="56"/>
                  </a:cubicBezTo>
                  <a:cubicBezTo>
                    <a:pt x="95" y="83"/>
                    <a:pt x="72" y="106"/>
                    <a:pt x="45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" y="1335315"/>
            <a:ext cx="12858044" cy="51406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394257" y="2035630"/>
            <a:ext cx="2988715" cy="915411"/>
            <a:chOff x="8657822" y="2704651"/>
            <a:chExt cx="2833900" cy="867993"/>
          </a:xfrm>
        </p:grpSpPr>
        <p:sp>
          <p:nvSpPr>
            <p:cNvPr id="5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dlor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94257" y="3430364"/>
            <a:ext cx="2988715" cy="915411"/>
            <a:chOff x="8657822" y="2704651"/>
            <a:chExt cx="2833900" cy="867993"/>
          </a:xfrm>
        </p:grpSpPr>
        <p:sp>
          <p:nvSpPr>
            <p:cNvPr id="6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94257" y="4819255"/>
            <a:ext cx="2988715" cy="915411"/>
            <a:chOff x="8657822" y="2704651"/>
            <a:chExt cx="2833900" cy="867993"/>
          </a:xfrm>
        </p:grpSpPr>
        <p:sp>
          <p:nvSpPr>
            <p:cNvPr id="6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78797" y="2035630"/>
            <a:ext cx="2988715" cy="915411"/>
            <a:chOff x="8657822" y="2704651"/>
            <a:chExt cx="2833900" cy="867993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dlor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78797" y="3430364"/>
            <a:ext cx="2988715" cy="915411"/>
            <a:chOff x="8657822" y="2704651"/>
            <a:chExt cx="2833900" cy="867993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78797" y="4819255"/>
            <a:ext cx="2988715" cy="915411"/>
            <a:chOff x="8657822" y="2704651"/>
            <a:chExt cx="2833900" cy="867993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394254" y="2035630"/>
            <a:ext cx="2988715" cy="915411"/>
            <a:chOff x="8657822" y="2704651"/>
            <a:chExt cx="2833900" cy="867993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dlor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394254" y="3430364"/>
            <a:ext cx="2988715" cy="915411"/>
            <a:chOff x="8657822" y="2704651"/>
            <a:chExt cx="2833900" cy="867993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394254" y="4819255"/>
            <a:ext cx="2988715" cy="915411"/>
            <a:chOff x="8657822" y="2704651"/>
            <a:chExt cx="2833900" cy="867993"/>
          </a:xfrm>
        </p:grpSpPr>
        <p:sp>
          <p:nvSpPr>
            <p:cNvPr id="91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738503" y="3018524"/>
              <a:ext cx="2753219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door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netur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cidun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1195" y="2035632"/>
            <a:ext cx="974295" cy="974295"/>
            <a:chOff x="1769043" y="1927991"/>
            <a:chExt cx="923827" cy="923827"/>
          </a:xfrm>
        </p:grpSpPr>
        <p:sp>
          <p:nvSpPr>
            <p:cNvPr id="36" name="Oval 35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68062" y="2035632"/>
            <a:ext cx="974295" cy="974295"/>
            <a:chOff x="4380989" y="1927991"/>
            <a:chExt cx="923827" cy="923827"/>
          </a:xfrm>
        </p:grpSpPr>
        <p:sp>
          <p:nvSpPr>
            <p:cNvPr id="42" name="Oval 41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401192" y="2035632"/>
            <a:ext cx="974295" cy="974295"/>
            <a:chOff x="4380989" y="3965699"/>
            <a:chExt cx="923827" cy="923827"/>
          </a:xfrm>
        </p:grpSpPr>
        <p:sp>
          <p:nvSpPr>
            <p:cNvPr id="45" name="Oval 44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03847" y="3412117"/>
            <a:ext cx="974295" cy="974295"/>
            <a:chOff x="1769043" y="3965699"/>
            <a:chExt cx="923827" cy="923827"/>
          </a:xfrm>
        </p:grpSpPr>
        <p:sp>
          <p:nvSpPr>
            <p:cNvPr id="77" name="Oval 76"/>
            <p:cNvSpPr/>
            <p:nvPr/>
          </p:nvSpPr>
          <p:spPr>
            <a:xfrm>
              <a:off x="1769043" y="3965699"/>
              <a:ext cx="923827" cy="9238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8" name="Group 32"/>
            <p:cNvGrpSpPr/>
            <p:nvPr/>
          </p:nvGrpSpPr>
          <p:grpSpPr bwMode="auto">
            <a:xfrm>
              <a:off x="195648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79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00661" y="4819246"/>
            <a:ext cx="974295" cy="974295"/>
            <a:chOff x="6883599" y="3965699"/>
            <a:chExt cx="923827" cy="923827"/>
          </a:xfrm>
        </p:grpSpPr>
        <p:sp>
          <p:nvSpPr>
            <p:cNvPr id="82" name="Oval 81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3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468061" y="3415075"/>
            <a:ext cx="974295" cy="974295"/>
            <a:chOff x="6883599" y="1927991"/>
            <a:chExt cx="923827" cy="923827"/>
          </a:xfrm>
        </p:grpSpPr>
        <p:sp>
          <p:nvSpPr>
            <p:cNvPr id="108" name="Oval 107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9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407083" y="3417139"/>
            <a:ext cx="974295" cy="974295"/>
            <a:chOff x="9380730" y="3965699"/>
            <a:chExt cx="923827" cy="923827"/>
          </a:xfrm>
        </p:grpSpPr>
        <p:sp>
          <p:nvSpPr>
            <p:cNvPr id="114" name="Oval 113"/>
            <p:cNvSpPr/>
            <p:nvPr/>
          </p:nvSpPr>
          <p:spPr>
            <a:xfrm>
              <a:off x="9380730" y="3965699"/>
              <a:ext cx="923827" cy="923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5" name="AutoShape 48"/>
            <p:cNvSpPr/>
            <p:nvPr/>
          </p:nvSpPr>
          <p:spPr bwMode="auto">
            <a:xfrm>
              <a:off x="9696762" y="4206745"/>
              <a:ext cx="382237" cy="388952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68061" y="4815389"/>
            <a:ext cx="974295" cy="974295"/>
            <a:chOff x="9380730" y="1927991"/>
            <a:chExt cx="923827" cy="923827"/>
          </a:xfrm>
        </p:grpSpPr>
        <p:sp>
          <p:nvSpPr>
            <p:cNvPr id="123" name="Oval 122"/>
            <p:cNvSpPr/>
            <p:nvPr/>
          </p:nvSpPr>
          <p:spPr>
            <a:xfrm>
              <a:off x="9380730" y="1927991"/>
              <a:ext cx="923827" cy="923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24" name="Group 39"/>
            <p:cNvGrpSpPr/>
            <p:nvPr/>
          </p:nvGrpSpPr>
          <p:grpSpPr bwMode="auto">
            <a:xfrm>
              <a:off x="9613214" y="2236557"/>
              <a:ext cx="497535" cy="317634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25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6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7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401192" y="4815389"/>
            <a:ext cx="974295" cy="974295"/>
            <a:chOff x="7965677" y="4565952"/>
            <a:chExt cx="923827" cy="923827"/>
          </a:xfrm>
        </p:grpSpPr>
        <p:sp>
          <p:nvSpPr>
            <p:cNvPr id="129" name="Oval 128"/>
            <p:cNvSpPr/>
            <p:nvPr/>
          </p:nvSpPr>
          <p:spPr>
            <a:xfrm>
              <a:off x="7965677" y="4565952"/>
              <a:ext cx="923827" cy="923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34" name="Group 21"/>
            <p:cNvGrpSpPr/>
            <p:nvPr/>
          </p:nvGrpSpPr>
          <p:grpSpPr bwMode="auto">
            <a:xfrm>
              <a:off x="8127038" y="4874518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35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6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7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8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9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84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3"/>
          <p:cNvSpPr txBox="1"/>
          <p:nvPr/>
        </p:nvSpPr>
        <p:spPr>
          <a:xfrm>
            <a:off x="6220583" y="3018618"/>
            <a:ext cx="39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3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单击添加标题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6312915" y="3761986"/>
            <a:ext cx="38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title you want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469604" y="5120666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243635" y="1731122"/>
            <a:ext cx="903878" cy="90387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607321" y="2333706"/>
            <a:ext cx="753232" cy="753232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360552" y="1505151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3737169" y="2484354"/>
            <a:ext cx="1883081" cy="1883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696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59260" y="2032415"/>
            <a:ext cx="527263" cy="5272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695573" y="399081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942341" y="4593403"/>
            <a:ext cx="451940" cy="451940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908614" y="4141465"/>
            <a:ext cx="979201" cy="97920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243633" y="489469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3986042" y="2728186"/>
            <a:ext cx="1518364" cy="139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435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435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433115" y="4787889"/>
            <a:ext cx="10014268" cy="627864"/>
            <a:chOff x="1358545" y="4539879"/>
            <a:chExt cx="9495531" cy="595341"/>
          </a:xfrm>
        </p:grpSpPr>
        <p:sp>
          <p:nvSpPr>
            <p:cNvPr id="44" name="Rectangle 43"/>
            <p:cNvSpPr/>
            <p:nvPr/>
          </p:nvSpPr>
          <p:spPr>
            <a:xfrm>
              <a:off x="1358545" y="4539879"/>
              <a:ext cx="192615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iolor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33752" y="4539879"/>
              <a:ext cx="192615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iolor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49958" y="4539879"/>
              <a:ext cx="192615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iolor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28666" y="4539879"/>
              <a:ext cx="192615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iolor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27924" y="4539879"/>
              <a:ext cx="192615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iolor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</a:t>
              </a:r>
              <a:r>
                <a:rPr lang="en-US" sz="116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6768" y="2382343"/>
            <a:ext cx="1639181" cy="2282474"/>
            <a:chOff x="1542167" y="2258938"/>
            <a:chExt cx="1554272" cy="2164242"/>
          </a:xfrm>
        </p:grpSpPr>
        <p:grpSp>
          <p:nvGrpSpPr>
            <p:cNvPr id="2" name="Group 47"/>
            <p:cNvGrpSpPr/>
            <p:nvPr/>
          </p:nvGrpSpPr>
          <p:grpSpPr>
            <a:xfrm>
              <a:off x="1542167" y="2258940"/>
              <a:ext cx="1554272" cy="2164240"/>
              <a:chOff x="663207" y="1246790"/>
              <a:chExt cx="1324962" cy="1844938"/>
            </a:xfrm>
            <a:solidFill>
              <a:srgbClr val="FFC000">
                <a:alpha val="76000"/>
              </a:srgbClr>
            </a:solidFill>
          </p:grpSpPr>
          <p:sp>
            <p:nvSpPr>
              <p:cNvPr id="3" name="Rounded Rectangle 2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Text Placeholder 3"/>
              <p:cNvSpPr txBox="1"/>
              <p:nvPr/>
            </p:nvSpPr>
            <p:spPr>
              <a:xfrm>
                <a:off x="1020548" y="2561770"/>
                <a:ext cx="610283" cy="20985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63930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Analysis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42167" y="2258938"/>
              <a:ext cx="1554272" cy="1506237"/>
              <a:chOff x="1542167" y="2258938"/>
              <a:chExt cx="1554272" cy="1506237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>
                <a:off x="1542167" y="2258938"/>
                <a:ext cx="1554272" cy="1506237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Shape 719"/>
              <p:cNvSpPr/>
              <p:nvPr/>
            </p:nvSpPr>
            <p:spPr>
              <a:xfrm>
                <a:off x="1926940" y="2723391"/>
                <a:ext cx="634861" cy="545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446" extrusionOk="0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622291" y="2382343"/>
            <a:ext cx="1639181" cy="2282474"/>
            <a:chOff x="3434322" y="2258938"/>
            <a:chExt cx="1554272" cy="2164242"/>
          </a:xfrm>
        </p:grpSpPr>
        <p:grpSp>
          <p:nvGrpSpPr>
            <p:cNvPr id="9" name="Group 48"/>
            <p:cNvGrpSpPr/>
            <p:nvPr/>
          </p:nvGrpSpPr>
          <p:grpSpPr>
            <a:xfrm>
              <a:off x="3434322" y="2258939"/>
              <a:ext cx="1554272" cy="2164241"/>
              <a:chOff x="663207" y="1246789"/>
              <a:chExt cx="1324962" cy="1844939"/>
            </a:xfrm>
            <a:solidFill>
              <a:srgbClr val="B2D235">
                <a:alpha val="76000"/>
              </a:srgbClr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663207" y="1246789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Text Placeholder 3"/>
              <p:cNvSpPr txBox="1"/>
              <p:nvPr/>
            </p:nvSpPr>
            <p:spPr>
              <a:xfrm>
                <a:off x="1035445" y="2561770"/>
                <a:ext cx="580482" cy="20985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63930">
                  <a:spcBef>
                    <a:spcPct val="20000"/>
                  </a:spcBef>
                  <a:defRPr/>
                </a:pPr>
                <a:r>
                  <a:rPr lang="en-US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Strategy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34322" y="2258938"/>
              <a:ext cx="1554272" cy="1494341"/>
              <a:chOff x="3434322" y="2258938"/>
              <a:chExt cx="1554272" cy="1494341"/>
            </a:xfrm>
          </p:grpSpPr>
          <p:sp>
            <p:nvSpPr>
              <p:cNvPr id="13" name="Round Same Side Corner Rectangle 12"/>
              <p:cNvSpPr/>
              <p:nvPr/>
            </p:nvSpPr>
            <p:spPr>
              <a:xfrm>
                <a:off x="3434322" y="2258938"/>
                <a:ext cx="1554272" cy="1494341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Shape 2102"/>
              <p:cNvSpPr/>
              <p:nvPr/>
            </p:nvSpPr>
            <p:spPr>
              <a:xfrm>
                <a:off x="3880227" y="2753830"/>
                <a:ext cx="661621" cy="529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617814" y="2382344"/>
            <a:ext cx="1639181" cy="2282473"/>
            <a:chOff x="5326478" y="2258939"/>
            <a:chExt cx="1554272" cy="2164241"/>
          </a:xfrm>
        </p:grpSpPr>
        <p:grpSp>
          <p:nvGrpSpPr>
            <p:cNvPr id="15" name="Group 54"/>
            <p:cNvGrpSpPr/>
            <p:nvPr/>
          </p:nvGrpSpPr>
          <p:grpSpPr>
            <a:xfrm>
              <a:off x="5326478" y="2258940"/>
              <a:ext cx="1554272" cy="2164240"/>
              <a:chOff x="663207" y="1246790"/>
              <a:chExt cx="1324962" cy="1844938"/>
            </a:xfrm>
            <a:solidFill>
              <a:srgbClr val="F23B48">
                <a:alpha val="76000"/>
              </a:srgbClr>
            </a:solidFill>
          </p:grpSpPr>
          <p:sp>
            <p:nvSpPr>
              <p:cNvPr id="16" name="Rounded Rectangle 15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Text Placeholder 3"/>
              <p:cNvSpPr txBox="1"/>
              <p:nvPr/>
            </p:nvSpPr>
            <p:spPr>
              <a:xfrm>
                <a:off x="1004999" y="2561770"/>
                <a:ext cx="641381" cy="20985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63930">
                  <a:spcBef>
                    <a:spcPct val="20000"/>
                  </a:spcBef>
                  <a:defRPr/>
                </a:pPr>
                <a:r>
                  <a:rPr lang="en-US" sz="168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Reseacrh</a:t>
                </a:r>
                <a:endParaRPr lang="en-US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26478" y="2258939"/>
              <a:ext cx="1554272" cy="1506236"/>
              <a:chOff x="5326478" y="2258939"/>
              <a:chExt cx="1554272" cy="1506236"/>
            </a:xfrm>
          </p:grpSpPr>
          <p:sp>
            <p:nvSpPr>
              <p:cNvPr id="19" name="Round Same Side Corner Rectangle 18"/>
              <p:cNvSpPr/>
              <p:nvPr/>
            </p:nvSpPr>
            <p:spPr>
              <a:xfrm>
                <a:off x="5326478" y="2258939"/>
                <a:ext cx="1554272" cy="1506236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809323" y="2701621"/>
                <a:ext cx="624284" cy="633395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63" name="Freeform 34"/>
                <p:cNvSpPr>
                  <a:spLocks noEditPoints="1"/>
                </p:cNvSpPr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5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6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>
            <a:off x="7613338" y="2382344"/>
            <a:ext cx="1639181" cy="2282473"/>
            <a:chOff x="7218634" y="2258939"/>
            <a:chExt cx="1554272" cy="2164241"/>
          </a:xfrm>
        </p:grpSpPr>
        <p:grpSp>
          <p:nvGrpSpPr>
            <p:cNvPr id="21" name="Group 60"/>
            <p:cNvGrpSpPr/>
            <p:nvPr/>
          </p:nvGrpSpPr>
          <p:grpSpPr>
            <a:xfrm>
              <a:off x="7218634" y="2258940"/>
              <a:ext cx="1554272" cy="2164240"/>
              <a:chOff x="663207" y="1246790"/>
              <a:chExt cx="1324962" cy="1844938"/>
            </a:xfrm>
            <a:solidFill>
              <a:srgbClr val="00BBD6">
                <a:alpha val="76000"/>
              </a:srgbClr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Text Placeholder 3"/>
              <p:cNvSpPr txBox="1"/>
              <p:nvPr/>
            </p:nvSpPr>
            <p:spPr>
              <a:xfrm>
                <a:off x="1016657" y="2561770"/>
                <a:ext cx="618058" cy="20985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63930">
                  <a:spcBef>
                    <a:spcPct val="20000"/>
                  </a:spcBef>
                  <a:defRPr/>
                </a:pPr>
                <a:r>
                  <a:rPr lang="en-US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Planning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218634" y="2258939"/>
              <a:ext cx="1554272" cy="1494340"/>
              <a:chOff x="7218634" y="2258939"/>
              <a:chExt cx="1554272" cy="1494340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>
                <a:off x="7218634" y="2258939"/>
                <a:ext cx="1554272" cy="1494340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Shape 3659"/>
              <p:cNvSpPr/>
              <p:nvPr/>
            </p:nvSpPr>
            <p:spPr>
              <a:xfrm>
                <a:off x="7647536" y="2723391"/>
                <a:ext cx="658225" cy="617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9608861" y="2382344"/>
            <a:ext cx="1639181" cy="2282473"/>
            <a:chOff x="9110789" y="2258939"/>
            <a:chExt cx="1554272" cy="2164241"/>
          </a:xfrm>
        </p:grpSpPr>
        <p:grpSp>
          <p:nvGrpSpPr>
            <p:cNvPr id="27" name="Group 66"/>
            <p:cNvGrpSpPr/>
            <p:nvPr/>
          </p:nvGrpSpPr>
          <p:grpSpPr>
            <a:xfrm>
              <a:off x="9110789" y="2258940"/>
              <a:ext cx="1554272" cy="2164240"/>
              <a:chOff x="663207" y="1246790"/>
              <a:chExt cx="1324962" cy="1844938"/>
            </a:xfrm>
            <a:solidFill>
              <a:srgbClr val="895881">
                <a:alpha val="76000"/>
              </a:srgbClr>
            </a:solidFill>
          </p:grpSpPr>
          <p:sp>
            <p:nvSpPr>
              <p:cNvPr id="28" name="Rounded Rectangle 27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Text Placeholder 3"/>
              <p:cNvSpPr txBox="1"/>
              <p:nvPr/>
            </p:nvSpPr>
            <p:spPr>
              <a:xfrm>
                <a:off x="986210" y="2561770"/>
                <a:ext cx="678957" cy="20985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63930">
                  <a:spcBef>
                    <a:spcPct val="20000"/>
                  </a:spcBef>
                  <a:defRPr/>
                </a:pPr>
                <a:r>
                  <a:rPr lang="en-US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Costumer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110789" y="2258939"/>
              <a:ext cx="1554272" cy="1494340"/>
              <a:chOff x="9110789" y="2258939"/>
              <a:chExt cx="1554272" cy="1494340"/>
            </a:xfrm>
          </p:grpSpPr>
          <p:sp>
            <p:nvSpPr>
              <p:cNvPr id="31" name="Round Same Side Corner Rectangle 30"/>
              <p:cNvSpPr/>
              <p:nvPr/>
            </p:nvSpPr>
            <p:spPr>
              <a:xfrm>
                <a:off x="9110789" y="2258939"/>
                <a:ext cx="1554272" cy="1494340"/>
              </a:xfrm>
              <a:prstGeom prst="round2SameRect">
                <a:avLst>
                  <a:gd name="adj1" fmla="val 8730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"/>
              <p:cNvSpPr>
                <a:spLocks noEditPoints="1"/>
              </p:cNvSpPr>
              <p:nvPr/>
            </p:nvSpPr>
            <p:spPr bwMode="auto">
              <a:xfrm>
                <a:off x="9611345" y="2771772"/>
                <a:ext cx="616508" cy="510308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1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546" y="1573789"/>
            <a:ext cx="5442405" cy="4722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84237" y="1573789"/>
            <a:ext cx="5719309" cy="47227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0442" y="3351749"/>
            <a:ext cx="1166868" cy="1166868"/>
            <a:chOff x="2802802" y="3178129"/>
            <a:chExt cx="1106424" cy="1106424"/>
          </a:xfrm>
        </p:grpSpPr>
        <p:sp>
          <p:nvSpPr>
            <p:cNvPr id="13" name="Rounded Rectangle 12"/>
            <p:cNvSpPr/>
            <p:nvPr/>
          </p:nvSpPr>
          <p:spPr>
            <a:xfrm>
              <a:off x="2802802" y="3178129"/>
              <a:ext cx="1106424" cy="110642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17"/>
            <p:cNvSpPr/>
            <p:nvPr/>
          </p:nvSpPr>
          <p:spPr bwMode="auto">
            <a:xfrm>
              <a:off x="3024883" y="3465491"/>
              <a:ext cx="679846" cy="5611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39097" y="2624283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9097" y="3176146"/>
            <a:ext cx="4674854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60707" y="2002924"/>
            <a:ext cx="4972706" cy="3979461"/>
            <a:chOff x="3755208" y="1899173"/>
            <a:chExt cx="4715121" cy="3773326"/>
          </a:xfrm>
        </p:grpSpPr>
        <p:sp>
          <p:nvSpPr>
            <p:cNvPr id="3" name="Oval 2"/>
            <p:cNvSpPr/>
            <p:nvPr/>
          </p:nvSpPr>
          <p:spPr>
            <a:xfrm>
              <a:off x="4221331" y="1899173"/>
              <a:ext cx="3749793" cy="3773326"/>
            </a:xfrm>
            <a:prstGeom prst="ellipse">
              <a:avLst/>
            </a:prstGeom>
            <a:noFill/>
            <a:ln w="3810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471918" y="4107398"/>
              <a:ext cx="998411" cy="1004677"/>
              <a:chOff x="7522718" y="4107398"/>
              <a:chExt cx="998411" cy="10046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522718" y="4107398"/>
                <a:ext cx="998411" cy="1004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Freeform 51"/>
              <p:cNvSpPr>
                <a:spLocks noEditPoints="1"/>
              </p:cNvSpPr>
              <p:nvPr/>
            </p:nvSpPr>
            <p:spPr bwMode="auto">
              <a:xfrm>
                <a:off x="7776296" y="4399710"/>
                <a:ext cx="538680" cy="444997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755208" y="4107398"/>
              <a:ext cx="998411" cy="1004677"/>
              <a:chOff x="3806008" y="4107398"/>
              <a:chExt cx="998411" cy="100467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06008" y="4107398"/>
                <a:ext cx="998411" cy="1004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7"/>
              <p:cNvSpPr>
                <a:spLocks noEditPoints="1"/>
              </p:cNvSpPr>
              <p:nvPr/>
            </p:nvSpPr>
            <p:spPr bwMode="auto">
              <a:xfrm>
                <a:off x="4028518" y="4327005"/>
                <a:ext cx="569408" cy="565461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435780" y="2418088"/>
              <a:ext cx="998411" cy="1004677"/>
              <a:chOff x="7486580" y="2418088"/>
              <a:chExt cx="998411" cy="10046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86580" y="2418088"/>
                <a:ext cx="998411" cy="1004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Shape 3659"/>
              <p:cNvSpPr/>
              <p:nvPr/>
            </p:nvSpPr>
            <p:spPr>
              <a:xfrm>
                <a:off x="7699807" y="2640610"/>
                <a:ext cx="607596" cy="569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77268" y="2418088"/>
              <a:ext cx="998411" cy="1004677"/>
              <a:chOff x="3789968" y="2418088"/>
              <a:chExt cx="998411" cy="10046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89968" y="2418088"/>
                <a:ext cx="998411" cy="1004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3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Freeform 61"/>
              <p:cNvSpPr>
                <a:spLocks noEditPoints="1"/>
              </p:cNvSpPr>
              <p:nvPr/>
            </p:nvSpPr>
            <p:spPr bwMode="auto">
              <a:xfrm>
                <a:off x="3980627" y="2693372"/>
                <a:ext cx="591295" cy="464084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396763" y="1828880"/>
            <a:ext cx="2089432" cy="4327550"/>
            <a:chOff x="5105400" y="1920234"/>
            <a:chExt cx="1981200" cy="4103384"/>
          </a:xfrm>
        </p:grpSpPr>
        <p:sp>
          <p:nvSpPr>
            <p:cNvPr id="38" name="Freeform 5"/>
            <p:cNvSpPr/>
            <p:nvPr/>
          </p:nvSpPr>
          <p:spPr bwMode="auto">
            <a:xfrm>
              <a:off x="5105400" y="1920234"/>
              <a:ext cx="1981200" cy="4103384"/>
            </a:xfrm>
            <a:custGeom>
              <a:avLst/>
              <a:gdLst>
                <a:gd name="T0" fmla="*/ 852 w 852"/>
                <a:gd name="T1" fmla="*/ 1682 h 1768"/>
                <a:gd name="T2" fmla="*/ 766 w 852"/>
                <a:gd name="T3" fmla="*/ 1768 h 1768"/>
                <a:gd name="T4" fmla="*/ 86 w 852"/>
                <a:gd name="T5" fmla="*/ 1768 h 1768"/>
                <a:gd name="T6" fmla="*/ 0 w 852"/>
                <a:gd name="T7" fmla="*/ 1682 h 1768"/>
                <a:gd name="T8" fmla="*/ 0 w 852"/>
                <a:gd name="T9" fmla="*/ 86 h 1768"/>
                <a:gd name="T10" fmla="*/ 86 w 852"/>
                <a:gd name="T11" fmla="*/ 0 h 1768"/>
                <a:gd name="T12" fmla="*/ 766 w 852"/>
                <a:gd name="T13" fmla="*/ 0 h 1768"/>
                <a:gd name="T14" fmla="*/ 852 w 852"/>
                <a:gd name="T15" fmla="*/ 86 h 1768"/>
                <a:gd name="T16" fmla="*/ 852 w 852"/>
                <a:gd name="T17" fmla="*/ 168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5129516" y="1942495"/>
              <a:ext cx="1936679" cy="4060718"/>
            </a:xfrm>
            <a:custGeom>
              <a:avLst/>
              <a:gdLst>
                <a:gd name="T0" fmla="*/ 76 w 833"/>
                <a:gd name="T1" fmla="*/ 1750 h 1750"/>
                <a:gd name="T2" fmla="*/ 0 w 833"/>
                <a:gd name="T3" fmla="*/ 1673 h 1750"/>
                <a:gd name="T4" fmla="*/ 0 w 833"/>
                <a:gd name="T5" fmla="*/ 77 h 1750"/>
                <a:gd name="T6" fmla="*/ 76 w 833"/>
                <a:gd name="T7" fmla="*/ 0 h 1750"/>
                <a:gd name="T8" fmla="*/ 756 w 833"/>
                <a:gd name="T9" fmla="*/ 0 h 1750"/>
                <a:gd name="T10" fmla="*/ 833 w 833"/>
                <a:gd name="T11" fmla="*/ 77 h 1750"/>
                <a:gd name="T12" fmla="*/ 833 w 833"/>
                <a:gd name="T13" fmla="*/ 1673 h 1750"/>
                <a:gd name="T14" fmla="*/ 756 w 833"/>
                <a:gd name="T15" fmla="*/ 1750 h 1750"/>
                <a:gd name="T16" fmla="*/ 76 w 833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6066319" y="2115015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6088580" y="2137276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6066319" y="2111305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6088580" y="2131710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6077449" y="2120580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6086725" y="2129856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6094146" y="2137276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5938321" y="5591391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6023653" y="5676723"/>
              <a:ext cx="144694" cy="142840"/>
            </a:xfrm>
            <a:custGeom>
              <a:avLst/>
              <a:gdLst>
                <a:gd name="T0" fmla="*/ 62 w 62"/>
                <a:gd name="T1" fmla="*/ 42 h 61"/>
                <a:gd name="T2" fmla="*/ 42 w 62"/>
                <a:gd name="T3" fmla="*/ 61 h 61"/>
                <a:gd name="T4" fmla="*/ 20 w 62"/>
                <a:gd name="T5" fmla="*/ 61 h 61"/>
                <a:gd name="T6" fmla="*/ 0 w 62"/>
                <a:gd name="T7" fmla="*/ 42 h 61"/>
                <a:gd name="T8" fmla="*/ 0 w 62"/>
                <a:gd name="T9" fmla="*/ 20 h 61"/>
                <a:gd name="T10" fmla="*/ 20 w 62"/>
                <a:gd name="T11" fmla="*/ 0 h 61"/>
                <a:gd name="T12" fmla="*/ 42 w 62"/>
                <a:gd name="T13" fmla="*/ 0 h 61"/>
                <a:gd name="T14" fmla="*/ 62 w 62"/>
                <a:gd name="T15" fmla="*/ 20 h 61"/>
                <a:gd name="T16" fmla="*/ 62 w 62"/>
                <a:gd name="T17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>
              <a:solidFill>
                <a:srgbClr val="18181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5248240" y="2526838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5266790" y="2543533"/>
              <a:ext cx="1660276" cy="293469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5947596" y="2259710"/>
              <a:ext cx="356171" cy="77912"/>
            </a:xfrm>
            <a:custGeom>
              <a:avLst/>
              <a:gdLst>
                <a:gd name="T0" fmla="*/ 17 w 153"/>
                <a:gd name="T1" fmla="*/ 34 h 34"/>
                <a:gd name="T2" fmla="*/ 0 w 153"/>
                <a:gd name="T3" fmla="*/ 17 h 34"/>
                <a:gd name="T4" fmla="*/ 17 w 153"/>
                <a:gd name="T5" fmla="*/ 0 h 34"/>
                <a:gd name="T6" fmla="*/ 136 w 153"/>
                <a:gd name="T7" fmla="*/ 0 h 34"/>
                <a:gd name="T8" fmla="*/ 153 w 153"/>
                <a:gd name="T9" fmla="*/ 17 h 34"/>
                <a:gd name="T10" fmla="*/ 136 w 153"/>
                <a:gd name="T11" fmla="*/ 34 h 34"/>
                <a:gd name="T12" fmla="*/ 17 w 15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5968002" y="2280115"/>
              <a:ext cx="311649" cy="35247"/>
            </a:xfrm>
            <a:custGeom>
              <a:avLst/>
              <a:gdLst>
                <a:gd name="T0" fmla="*/ 134 w 134"/>
                <a:gd name="T1" fmla="*/ 8 h 15"/>
                <a:gd name="T2" fmla="*/ 127 w 134"/>
                <a:gd name="T3" fmla="*/ 15 h 15"/>
                <a:gd name="T4" fmla="*/ 8 w 134"/>
                <a:gd name="T5" fmla="*/ 15 h 15"/>
                <a:gd name="T6" fmla="*/ 0 w 134"/>
                <a:gd name="T7" fmla="*/ 8 h 15"/>
                <a:gd name="T8" fmla="*/ 0 w 134"/>
                <a:gd name="T9" fmla="*/ 8 h 15"/>
                <a:gd name="T10" fmla="*/ 8 w 134"/>
                <a:gd name="T11" fmla="*/ 0 h 15"/>
                <a:gd name="T12" fmla="*/ 127 w 134"/>
                <a:gd name="T13" fmla="*/ 0 h 15"/>
                <a:gd name="T14" fmla="*/ 134 w 13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5830728" y="2270840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182569" y="2653796"/>
            <a:ext cx="2717552" cy="970262"/>
            <a:chOff x="8611449" y="3180140"/>
            <a:chExt cx="2576783" cy="920003"/>
          </a:xfrm>
        </p:grpSpPr>
        <p:sp>
          <p:nvSpPr>
            <p:cNvPr id="58" name="TextBox 57"/>
            <p:cNvSpPr txBox="1"/>
            <p:nvPr/>
          </p:nvSpPr>
          <p:spPr>
            <a:xfrm>
              <a:off x="8611449" y="3546023"/>
              <a:ext cx="25767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11451" y="31801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Application Filtering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82569" y="4421211"/>
            <a:ext cx="2717552" cy="970262"/>
            <a:chOff x="8611449" y="3180140"/>
            <a:chExt cx="2576783" cy="920003"/>
          </a:xfrm>
        </p:grpSpPr>
        <p:sp>
          <p:nvSpPr>
            <p:cNvPr id="61" name="TextBox 60"/>
            <p:cNvSpPr txBox="1"/>
            <p:nvPr/>
          </p:nvSpPr>
          <p:spPr>
            <a:xfrm>
              <a:off x="8611449" y="3546023"/>
              <a:ext cx="25767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11451" y="31801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5G wireless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57227" y="2653796"/>
            <a:ext cx="2648539" cy="970262"/>
            <a:chOff x="1159130" y="2021611"/>
            <a:chExt cx="2511345" cy="920003"/>
          </a:xfrm>
        </p:grpSpPr>
        <p:sp>
          <p:nvSpPr>
            <p:cNvPr id="71" name="TextBox 70"/>
            <p:cNvSpPr txBox="1"/>
            <p:nvPr/>
          </p:nvSpPr>
          <p:spPr>
            <a:xfrm>
              <a:off x="1159130" y="2387494"/>
              <a:ext cx="2511345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57481" y="2021611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Deeper Coverage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57227" y="4421211"/>
            <a:ext cx="2648539" cy="970262"/>
            <a:chOff x="1159130" y="2021611"/>
            <a:chExt cx="2511345" cy="920003"/>
          </a:xfrm>
        </p:grpSpPr>
        <p:sp>
          <p:nvSpPr>
            <p:cNvPr id="74" name="TextBox 73"/>
            <p:cNvSpPr txBox="1"/>
            <p:nvPr/>
          </p:nvSpPr>
          <p:spPr>
            <a:xfrm>
              <a:off x="1159130" y="2387494"/>
              <a:ext cx="2511345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57481" y="2021611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Aware Mapping</a:t>
              </a:r>
            </a:p>
          </p:txBody>
        </p:sp>
      </p:grpSp>
      <p:sp>
        <p:nvSpPr>
          <p:cNvPr id="67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3" y="1096046"/>
            <a:ext cx="12858044" cy="33989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119" y="5562248"/>
            <a:ext cx="10989864" cy="7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95787" y="1761942"/>
            <a:ext cx="2067177" cy="2067177"/>
            <a:chOff x="5115951" y="1852912"/>
            <a:chExt cx="1960098" cy="1960098"/>
          </a:xfrm>
        </p:grpSpPr>
        <p:sp>
          <p:nvSpPr>
            <p:cNvPr id="8" name="Oval 7"/>
            <p:cNvSpPr/>
            <p:nvPr/>
          </p:nvSpPr>
          <p:spPr>
            <a:xfrm>
              <a:off x="5115951" y="1852912"/>
              <a:ext cx="1960098" cy="1960098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4787" y="2417462"/>
              <a:ext cx="1201079" cy="826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$50</a:t>
              </a:r>
              <a:endParaRPr lang="en-GB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2119" y="5070392"/>
            <a:ext cx="2852960" cy="308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027378" y="-1285806"/>
            <a:ext cx="2803997" cy="2518036"/>
            <a:chOff x="4766625" y="-1219201"/>
            <a:chExt cx="2658750" cy="2387602"/>
          </a:xfrm>
        </p:grpSpPr>
        <p:sp>
          <p:nvSpPr>
            <p:cNvPr id="33" name="任意多边形 32"/>
            <p:cNvSpPr/>
            <p:nvPr/>
          </p:nvSpPr>
          <p:spPr>
            <a:xfrm>
              <a:off x="4766625" y="-1219201"/>
              <a:ext cx="2658750" cy="2387602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83BB48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439410" y="196803"/>
              <a:ext cx="1302916" cy="764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640" dirty="0">
                  <a:solidFill>
                    <a:schemeClr val="accent3">
                      <a:lumMod val="75000"/>
                    </a:schemeClr>
                  </a:solidFill>
                  <a:latin typeface="锐字云字库超粗黑体1.0" panose="02010604000000000000" pitchFamily="2" charset="-122"/>
                  <a:ea typeface="锐字云字库超粗黑体1.0" panose="02010604000000000000" pitchFamily="2" charset="-122"/>
                </a:rPr>
                <a:t>目录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923563" y="4508382"/>
            <a:ext cx="2351926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10" b="1" dirty="0">
                <a:solidFill>
                  <a:schemeClr val="accent3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1031762" y="5025925"/>
            <a:ext cx="1646605" cy="88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37" name="矩形 36"/>
          <p:cNvSpPr/>
          <p:nvPr/>
        </p:nvSpPr>
        <p:spPr>
          <a:xfrm>
            <a:off x="3848033" y="4508382"/>
            <a:ext cx="2351926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10" b="1" dirty="0">
                <a:solidFill>
                  <a:schemeClr val="accent3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点击此处添加文本</a:t>
            </a:r>
          </a:p>
        </p:txBody>
      </p:sp>
      <p:sp>
        <p:nvSpPr>
          <p:cNvPr id="38" name="矩形 37"/>
          <p:cNvSpPr/>
          <p:nvPr/>
        </p:nvSpPr>
        <p:spPr>
          <a:xfrm>
            <a:off x="3956230" y="5025925"/>
            <a:ext cx="1646605" cy="88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6652029" y="4508382"/>
            <a:ext cx="2351926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10" b="1" dirty="0">
                <a:solidFill>
                  <a:schemeClr val="accent3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点击此处添加文本</a:t>
            </a:r>
          </a:p>
        </p:txBody>
      </p:sp>
      <p:sp>
        <p:nvSpPr>
          <p:cNvPr id="40" name="矩形 39"/>
          <p:cNvSpPr/>
          <p:nvPr/>
        </p:nvSpPr>
        <p:spPr>
          <a:xfrm>
            <a:off x="6760227" y="5025925"/>
            <a:ext cx="1646605" cy="88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41" name="矩形 40"/>
          <p:cNvSpPr/>
          <p:nvPr/>
        </p:nvSpPr>
        <p:spPr>
          <a:xfrm>
            <a:off x="9672420" y="4485833"/>
            <a:ext cx="2351926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10" b="1" dirty="0">
                <a:solidFill>
                  <a:schemeClr val="accent3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9780618" y="5003376"/>
            <a:ext cx="1646605" cy="88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  <a:p>
            <a:pPr>
              <a:lnSpc>
                <a:spcPct val="120000"/>
              </a:lnSpc>
            </a:pP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319249" y="2725593"/>
            <a:ext cx="1567318" cy="1407479"/>
            <a:chOff x="1250578" y="2584404"/>
            <a:chExt cx="1486130" cy="1334570"/>
          </a:xfrm>
        </p:grpSpPr>
        <p:sp>
          <p:nvSpPr>
            <p:cNvPr id="44" name="任意多边形 43"/>
            <p:cNvSpPr/>
            <p:nvPr/>
          </p:nvSpPr>
          <p:spPr>
            <a:xfrm>
              <a:off x="1250578" y="2584404"/>
              <a:ext cx="1486130" cy="1334570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74297" y="2590699"/>
              <a:ext cx="828686" cy="131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435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8435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07595" y="2725593"/>
            <a:ext cx="1567318" cy="1407479"/>
            <a:chOff x="3989306" y="2584404"/>
            <a:chExt cx="1486130" cy="1334570"/>
          </a:xfrm>
        </p:grpSpPr>
        <p:sp>
          <p:nvSpPr>
            <p:cNvPr id="47" name="任意多边形 46"/>
            <p:cNvSpPr/>
            <p:nvPr/>
          </p:nvSpPr>
          <p:spPr>
            <a:xfrm>
              <a:off x="3989306" y="2584404"/>
              <a:ext cx="1486130" cy="1334570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169869" y="2590699"/>
              <a:ext cx="1020202" cy="131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435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8435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95937" y="2725593"/>
            <a:ext cx="1567317" cy="1407479"/>
            <a:chOff x="6728034" y="2584404"/>
            <a:chExt cx="1486130" cy="1334570"/>
          </a:xfrm>
        </p:grpSpPr>
        <p:sp>
          <p:nvSpPr>
            <p:cNvPr id="50" name="任意多边形 49"/>
            <p:cNvSpPr/>
            <p:nvPr/>
          </p:nvSpPr>
          <p:spPr>
            <a:xfrm>
              <a:off x="6728034" y="2584404"/>
              <a:ext cx="1486130" cy="1334570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957799" y="2590699"/>
              <a:ext cx="1053642" cy="131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435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8435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984279" y="2725593"/>
            <a:ext cx="1567317" cy="1407479"/>
            <a:chOff x="9466762" y="2584404"/>
            <a:chExt cx="1486130" cy="1334570"/>
          </a:xfrm>
        </p:grpSpPr>
        <p:sp>
          <p:nvSpPr>
            <p:cNvPr id="53" name="任意多边形 52"/>
            <p:cNvSpPr/>
            <p:nvPr/>
          </p:nvSpPr>
          <p:spPr>
            <a:xfrm>
              <a:off x="9466762" y="2584404"/>
              <a:ext cx="1486130" cy="1334570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777791" y="2590699"/>
              <a:ext cx="1012602" cy="131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435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8435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>
            <a:off x="1140272" y="2568837"/>
            <a:ext cx="1925271" cy="172892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chemeClr val="accent3">
                <a:alpha val="22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56" name="任意多边形 55"/>
          <p:cNvSpPr/>
          <p:nvPr/>
        </p:nvSpPr>
        <p:spPr>
          <a:xfrm>
            <a:off x="4028616" y="2558993"/>
            <a:ext cx="1925271" cy="172892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chemeClr val="accent3">
                <a:alpha val="22000"/>
              </a:scheme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57" name="任意多边形 56"/>
          <p:cNvSpPr/>
          <p:nvPr/>
        </p:nvSpPr>
        <p:spPr>
          <a:xfrm>
            <a:off x="6916959" y="2571527"/>
            <a:ext cx="1925271" cy="172892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58" name="任意多边形 57"/>
          <p:cNvSpPr/>
          <p:nvPr/>
        </p:nvSpPr>
        <p:spPr>
          <a:xfrm>
            <a:off x="9790237" y="2568837"/>
            <a:ext cx="1925271" cy="172892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sp>
        <p:nvSpPr>
          <p:cNvPr id="59" name="任意多边形 58"/>
          <p:cNvSpPr/>
          <p:nvPr/>
        </p:nvSpPr>
        <p:spPr>
          <a:xfrm>
            <a:off x="4685820" y="-1592532"/>
            <a:ext cx="3487113" cy="313148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5400">
            <a:solidFill>
              <a:srgbClr val="663A77">
                <a:alpha val="22000"/>
              </a:srgbClr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3"/>
          <p:cNvSpPr txBox="1"/>
          <p:nvPr/>
        </p:nvSpPr>
        <p:spPr>
          <a:xfrm>
            <a:off x="6220583" y="3018618"/>
            <a:ext cx="39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3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单击添加标题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6312915" y="3761986"/>
            <a:ext cx="38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title you want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469604" y="5120666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243635" y="1731122"/>
            <a:ext cx="903878" cy="90387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607321" y="2333706"/>
            <a:ext cx="753232" cy="753232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360552" y="1505151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3737169" y="2484354"/>
            <a:ext cx="1883081" cy="1883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696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59260" y="2032415"/>
            <a:ext cx="527263" cy="5272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695573" y="399081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942341" y="4593403"/>
            <a:ext cx="451940" cy="451940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908614" y="4141465"/>
            <a:ext cx="979201" cy="97920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243633" y="489469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3986042" y="2728186"/>
            <a:ext cx="1518364" cy="139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435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435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79643" y="2179367"/>
            <a:ext cx="2566773" cy="942198"/>
            <a:chOff x="1603804" y="2220559"/>
            <a:chExt cx="2433815" cy="893393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Accumulation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75270" y="3623278"/>
            <a:ext cx="2610670" cy="942198"/>
            <a:chOff x="1603804" y="2220559"/>
            <a:chExt cx="2475438" cy="893393"/>
          </a:xfrm>
        </p:grpSpPr>
        <p:sp>
          <p:nvSpPr>
            <p:cNvPr id="8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Warning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9271" y="2559832"/>
              <a:ext cx="2399971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79643" y="5028482"/>
            <a:ext cx="2566773" cy="942198"/>
            <a:chOff x="1603804" y="2220559"/>
            <a:chExt cx="2433815" cy="893393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Bearish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2883" y="2179367"/>
            <a:ext cx="2560318" cy="942198"/>
            <a:chOff x="1494367" y="2220559"/>
            <a:chExt cx="2427694" cy="893393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Recovery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12039" y="3623278"/>
            <a:ext cx="2512263" cy="942198"/>
            <a:chOff x="1539935" y="2220559"/>
            <a:chExt cx="2382128" cy="893393"/>
          </a:xfrm>
        </p:grpSpPr>
        <p:sp>
          <p:nvSpPr>
            <p:cNvPr id="17" name="Text Placeholder 2"/>
            <p:cNvSpPr txBox="1"/>
            <p:nvPr/>
          </p:nvSpPr>
          <p:spPr>
            <a:xfrm>
              <a:off x="1908603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Bullish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9935" y="2559832"/>
              <a:ext cx="2278716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2883" y="5028482"/>
            <a:ext cx="2560322" cy="942198"/>
            <a:chOff x="1494367" y="2220559"/>
            <a:chExt cx="2427698" cy="893393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908605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Distribution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66087" y="2040949"/>
            <a:ext cx="4526576" cy="4025199"/>
            <a:chOff x="3949950" y="1935228"/>
            <a:chExt cx="4292100" cy="3816694"/>
          </a:xfrm>
        </p:grpSpPr>
        <p:sp>
          <p:nvSpPr>
            <p:cNvPr id="29" name="Freeform 28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76 w 476"/>
                <a:gd name="T5" fmla="*/ 132 h 691"/>
                <a:gd name="T6" fmla="*/ 400 w 476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663567" y="4345842"/>
                <a:ext cx="2346151" cy="1406079"/>
                <a:chOff x="5663567" y="4345842"/>
                <a:chExt cx="2346151" cy="1406079"/>
              </a:xfrm>
            </p:grpSpPr>
            <p:sp>
              <p:nvSpPr>
                <p:cNvPr id="70" name="Freeform 69"/>
                <p:cNvSpPr/>
                <p:nvPr/>
              </p:nvSpPr>
              <p:spPr bwMode="auto">
                <a:xfrm>
                  <a:off x="5663567" y="4345842"/>
                  <a:ext cx="2346151" cy="1406079"/>
                </a:xfrm>
                <a:custGeom>
                  <a:avLst/>
                  <a:gdLst>
                    <a:gd name="T0" fmla="*/ 168 w 738"/>
                    <a:gd name="T1" fmla="*/ 370 h 442"/>
                    <a:gd name="T2" fmla="*/ 300 w 738"/>
                    <a:gd name="T3" fmla="*/ 442 h 442"/>
                    <a:gd name="T4" fmla="*/ 402 w 738"/>
                    <a:gd name="T5" fmla="*/ 442 h 442"/>
                    <a:gd name="T6" fmla="*/ 522 w 738"/>
                    <a:gd name="T7" fmla="*/ 373 h 442"/>
                    <a:gd name="T8" fmla="*/ 738 w 738"/>
                    <a:gd name="T9" fmla="*/ 0 h 442"/>
                    <a:gd name="T10" fmla="*/ 609 w 738"/>
                    <a:gd name="T11" fmla="*/ 78 h 442"/>
                    <a:gd name="T12" fmla="*/ 0 w 738"/>
                    <a:gd name="T13" fmla="*/ 78 h 442"/>
                    <a:gd name="T14" fmla="*/ 168 w 738"/>
                    <a:gd name="T15" fmla="*/ 37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8" h="442">
                      <a:moveTo>
                        <a:pt x="168" y="370"/>
                      </a:moveTo>
                      <a:cubicBezTo>
                        <a:pt x="196" y="413"/>
                        <a:pt x="244" y="442"/>
                        <a:pt x="300" y="442"/>
                      </a:cubicBezTo>
                      <a:cubicBezTo>
                        <a:pt x="402" y="442"/>
                        <a:pt x="402" y="442"/>
                        <a:pt x="402" y="442"/>
                      </a:cubicBezTo>
                      <a:cubicBezTo>
                        <a:pt x="446" y="442"/>
                        <a:pt x="500" y="411"/>
                        <a:pt x="522" y="373"/>
                      </a:cubicBezTo>
                      <a:cubicBezTo>
                        <a:pt x="738" y="0"/>
                        <a:pt x="738" y="0"/>
                        <a:pt x="738" y="0"/>
                      </a:cubicBezTo>
                      <a:cubicBezTo>
                        <a:pt x="710" y="48"/>
                        <a:pt x="661" y="76"/>
                        <a:pt x="60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68" y="370"/>
                        <a:pt x="168" y="370"/>
                        <a:pt x="168" y="37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70"/>
                <p:cNvSpPr/>
                <p:nvPr/>
              </p:nvSpPr>
              <p:spPr bwMode="auto">
                <a:xfrm>
                  <a:off x="5663567" y="4594289"/>
                  <a:ext cx="534498" cy="927986"/>
                </a:xfrm>
                <a:custGeom>
                  <a:avLst/>
                  <a:gdLst>
                    <a:gd name="T0" fmla="*/ 0 w 398"/>
                    <a:gd name="T1" fmla="*/ 0 h 691"/>
                    <a:gd name="T2" fmla="*/ 5 w 398"/>
                    <a:gd name="T3" fmla="*/ 7 h 691"/>
                    <a:gd name="T4" fmla="*/ 398 w 398"/>
                    <a:gd name="T5" fmla="*/ 691 h 691"/>
                    <a:gd name="T6" fmla="*/ 154 w 398"/>
                    <a:gd name="T7" fmla="*/ 0 h 691"/>
                    <a:gd name="T8" fmla="*/ 0 w 398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69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398" y="691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674717" y="4979124"/>
                <a:ext cx="362796" cy="338611"/>
                <a:chOff x="4418013" y="3475038"/>
                <a:chExt cx="285750" cy="266701"/>
              </a:xfrm>
              <a:solidFill>
                <a:schemeClr val="bg1"/>
              </a:solidFill>
            </p:grpSpPr>
            <p:sp>
              <p:nvSpPr>
                <p:cNvPr id="68" name="Freeform 105"/>
                <p:cNvSpPr/>
                <p:nvPr/>
              </p:nvSpPr>
              <p:spPr bwMode="auto">
                <a:xfrm>
                  <a:off x="4418013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06"/>
                <p:cNvSpPr>
                  <a:spLocks noEditPoints="1"/>
                </p:cNvSpPr>
                <p:nvPr/>
              </p:nvSpPr>
              <p:spPr bwMode="auto">
                <a:xfrm>
                  <a:off x="4456113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614716" y="3843574"/>
                <a:ext cx="2002354" cy="1908348"/>
                <a:chOff x="4614716" y="3843574"/>
                <a:chExt cx="2002354" cy="1908348"/>
              </a:xfrm>
            </p:grpSpPr>
            <p:sp>
              <p:nvSpPr>
                <p:cNvPr id="64" name="Freeform 63"/>
                <p:cNvSpPr/>
                <p:nvPr/>
              </p:nvSpPr>
              <p:spPr bwMode="auto">
                <a:xfrm>
                  <a:off x="4614716" y="3843575"/>
                  <a:ext cx="2002354" cy="1908347"/>
                </a:xfrm>
                <a:custGeom>
                  <a:avLst/>
                  <a:gdLst>
                    <a:gd name="T0" fmla="*/ 25 w 630"/>
                    <a:gd name="T1" fmla="*/ 292 h 600"/>
                    <a:gd name="T2" fmla="*/ 28 w 630"/>
                    <a:gd name="T3" fmla="*/ 442 h 600"/>
                    <a:gd name="T4" fmla="*/ 79 w 630"/>
                    <a:gd name="T5" fmla="*/ 531 h 600"/>
                    <a:gd name="T6" fmla="*/ 199 w 630"/>
                    <a:gd name="T7" fmla="*/ 600 h 600"/>
                    <a:gd name="T8" fmla="*/ 630 w 630"/>
                    <a:gd name="T9" fmla="*/ 600 h 600"/>
                    <a:gd name="T10" fmla="*/ 498 w 630"/>
                    <a:gd name="T11" fmla="*/ 528 h 600"/>
                    <a:gd name="T12" fmla="*/ 194 w 630"/>
                    <a:gd name="T13" fmla="*/ 0 h 600"/>
                    <a:gd name="T14" fmla="*/ 25 w 630"/>
                    <a:gd name="T15" fmla="*/ 292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600">
                      <a:moveTo>
                        <a:pt x="25" y="292"/>
                      </a:moveTo>
                      <a:cubicBezTo>
                        <a:pt x="1" y="338"/>
                        <a:pt x="0" y="394"/>
                        <a:pt x="28" y="442"/>
                      </a:cubicBezTo>
                      <a:cubicBezTo>
                        <a:pt x="79" y="531"/>
                        <a:pt x="79" y="531"/>
                        <a:pt x="79" y="531"/>
                      </a:cubicBezTo>
                      <a:cubicBezTo>
                        <a:pt x="101" y="569"/>
                        <a:pt x="155" y="600"/>
                        <a:pt x="199" y="600"/>
                      </a:cubicBezTo>
                      <a:cubicBezTo>
                        <a:pt x="630" y="600"/>
                        <a:pt x="630" y="600"/>
                        <a:pt x="630" y="600"/>
                      </a:cubicBezTo>
                      <a:cubicBezTo>
                        <a:pt x="574" y="600"/>
                        <a:pt x="526" y="571"/>
                        <a:pt x="498" y="528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25" y="292"/>
                        <a:pt x="25" y="292"/>
                        <a:pt x="25" y="292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 bwMode="auto">
                <a:xfrm>
                  <a:off x="4693950" y="3843574"/>
                  <a:ext cx="639249" cy="927986"/>
                </a:xfrm>
                <a:custGeom>
                  <a:avLst/>
                  <a:gdLst>
                    <a:gd name="T0" fmla="*/ 400 w 476"/>
                    <a:gd name="T1" fmla="*/ 0 h 691"/>
                    <a:gd name="T2" fmla="*/ 0 w 476"/>
                    <a:gd name="T3" fmla="*/ 691 h 691"/>
                    <a:gd name="T4" fmla="*/ 476 w 476"/>
                    <a:gd name="T5" fmla="*/ 132 h 691"/>
                    <a:gd name="T6" fmla="*/ 400 w 476"/>
                    <a:gd name="T7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6" h="691">
                      <a:moveTo>
                        <a:pt x="400" y="0"/>
                      </a:moveTo>
                      <a:lnTo>
                        <a:pt x="0" y="691"/>
                      </a:lnTo>
                      <a:lnTo>
                        <a:pt x="476" y="132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Freeform 18"/>
              <p:cNvSpPr/>
              <p:nvPr/>
            </p:nvSpPr>
            <p:spPr bwMode="auto">
              <a:xfrm>
                <a:off x="5122816" y="4936315"/>
                <a:ext cx="413624" cy="413623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</p:grpSpPr>
          <p:sp>
            <p:nvSpPr>
              <p:cNvPr id="60" name="Freeform 59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3" name="Shape 222"/>
            <p:cNvSpPr/>
            <p:nvPr/>
          </p:nvSpPr>
          <p:spPr>
            <a:xfrm>
              <a:off x="4445538" y="3585006"/>
              <a:ext cx="328470" cy="41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defTabSz="481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6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051424" y="2328257"/>
              <a:ext cx="612143" cy="429803"/>
              <a:chOff x="7350125" y="1003300"/>
              <a:chExt cx="522288" cy="366713"/>
            </a:xfrm>
            <a:solidFill>
              <a:schemeClr val="bg1"/>
            </a:solidFill>
          </p:grpSpPr>
          <p:sp>
            <p:nvSpPr>
              <p:cNvPr id="85" name="Freeform 21"/>
              <p:cNvSpPr>
                <a:spLocks noEditPoints="1"/>
              </p:cNvSpPr>
              <p:nvPr/>
            </p:nvSpPr>
            <p:spPr bwMode="auto">
              <a:xfrm>
                <a:off x="7350125" y="1003300"/>
                <a:ext cx="373063" cy="366713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6" name="Freeform 22"/>
              <p:cNvSpPr>
                <a:spLocks noEditPoints="1"/>
              </p:cNvSpPr>
              <p:nvPr/>
            </p:nvSpPr>
            <p:spPr bwMode="auto">
              <a:xfrm>
                <a:off x="7699375" y="1189038"/>
                <a:ext cx="173038" cy="176213"/>
              </a:xfrm>
              <a:custGeom>
                <a:avLst/>
                <a:gdLst>
                  <a:gd name="T0" fmla="*/ 41 w 46"/>
                  <a:gd name="T1" fmla="*/ 22 h 47"/>
                  <a:gd name="T2" fmla="*/ 40 w 46"/>
                  <a:gd name="T3" fmla="*/ 19 h 47"/>
                  <a:gd name="T4" fmla="*/ 44 w 46"/>
                  <a:gd name="T5" fmla="*/ 13 h 47"/>
                  <a:gd name="T6" fmla="*/ 42 w 46"/>
                  <a:gd name="T7" fmla="*/ 9 h 47"/>
                  <a:gd name="T8" fmla="*/ 35 w 46"/>
                  <a:gd name="T9" fmla="*/ 10 h 47"/>
                  <a:gd name="T10" fmla="*/ 32 w 46"/>
                  <a:gd name="T11" fmla="*/ 8 h 47"/>
                  <a:gd name="T12" fmla="*/ 31 w 46"/>
                  <a:gd name="T13" fmla="*/ 1 h 47"/>
                  <a:gd name="T14" fmla="*/ 26 w 46"/>
                  <a:gd name="T15" fmla="*/ 0 h 47"/>
                  <a:gd name="T16" fmla="*/ 22 w 46"/>
                  <a:gd name="T17" fmla="*/ 5 h 47"/>
                  <a:gd name="T18" fmla="*/ 19 w 46"/>
                  <a:gd name="T19" fmla="*/ 6 h 47"/>
                  <a:gd name="T20" fmla="*/ 13 w 46"/>
                  <a:gd name="T21" fmla="*/ 2 h 47"/>
                  <a:gd name="T22" fmla="*/ 9 w 46"/>
                  <a:gd name="T23" fmla="*/ 5 h 47"/>
                  <a:gd name="T24" fmla="*/ 10 w 46"/>
                  <a:gd name="T25" fmla="*/ 12 h 47"/>
                  <a:gd name="T26" fmla="*/ 8 w 46"/>
                  <a:gd name="T27" fmla="*/ 14 h 47"/>
                  <a:gd name="T28" fmla="*/ 1 w 46"/>
                  <a:gd name="T29" fmla="*/ 15 h 47"/>
                  <a:gd name="T30" fmla="*/ 0 w 46"/>
                  <a:gd name="T31" fmla="*/ 20 h 47"/>
                  <a:gd name="T32" fmla="*/ 6 w 46"/>
                  <a:gd name="T33" fmla="*/ 25 h 47"/>
                  <a:gd name="T34" fmla="*/ 6 w 46"/>
                  <a:gd name="T35" fmla="*/ 28 h 47"/>
                  <a:gd name="T36" fmla="*/ 2 w 46"/>
                  <a:gd name="T37" fmla="*/ 34 h 47"/>
                  <a:gd name="T38" fmla="*/ 5 w 46"/>
                  <a:gd name="T39" fmla="*/ 38 h 47"/>
                  <a:gd name="T40" fmla="*/ 11 w 46"/>
                  <a:gd name="T41" fmla="*/ 37 h 47"/>
                  <a:gd name="T42" fmla="*/ 14 w 46"/>
                  <a:gd name="T43" fmla="*/ 39 h 47"/>
                  <a:gd name="T44" fmla="*/ 15 w 46"/>
                  <a:gd name="T45" fmla="*/ 46 h 47"/>
                  <a:gd name="T46" fmla="*/ 20 w 46"/>
                  <a:gd name="T47" fmla="*/ 47 h 47"/>
                  <a:gd name="T48" fmla="*/ 24 w 46"/>
                  <a:gd name="T49" fmla="*/ 41 h 47"/>
                  <a:gd name="T50" fmla="*/ 27 w 46"/>
                  <a:gd name="T51" fmla="*/ 41 h 47"/>
                  <a:gd name="T52" fmla="*/ 33 w 46"/>
                  <a:gd name="T53" fmla="*/ 45 h 47"/>
                  <a:gd name="T54" fmla="*/ 37 w 46"/>
                  <a:gd name="T55" fmla="*/ 42 h 47"/>
                  <a:gd name="T56" fmla="*/ 36 w 46"/>
                  <a:gd name="T57" fmla="*/ 35 h 47"/>
                  <a:gd name="T58" fmla="*/ 38 w 46"/>
                  <a:gd name="T59" fmla="*/ 33 h 47"/>
                  <a:gd name="T60" fmla="*/ 45 w 46"/>
                  <a:gd name="T61" fmla="*/ 31 h 47"/>
                  <a:gd name="T62" fmla="*/ 46 w 46"/>
                  <a:gd name="T63" fmla="*/ 26 h 47"/>
                  <a:gd name="T64" fmla="*/ 41 w 46"/>
                  <a:gd name="T65" fmla="*/ 22 h 47"/>
                  <a:gd name="T66" fmla="*/ 30 w 46"/>
                  <a:gd name="T67" fmla="*/ 25 h 47"/>
                  <a:gd name="T68" fmla="*/ 21 w 46"/>
                  <a:gd name="T69" fmla="*/ 31 h 47"/>
                  <a:gd name="T70" fmla="*/ 16 w 46"/>
                  <a:gd name="T71" fmla="*/ 22 h 47"/>
                  <a:gd name="T72" fmla="*/ 25 w 46"/>
                  <a:gd name="T73" fmla="*/ 16 h 47"/>
                  <a:gd name="T74" fmla="*/ 30 w 46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7">
                    <a:moveTo>
                      <a:pt x="41" y="2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4" y="13"/>
                      <a:pt x="44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35" y="10"/>
                      <a:pt x="35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1"/>
                      <a:pt x="31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2" y="5"/>
                      <a:pt x="22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3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" y="15"/>
                      <a:pt x="1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3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1" y="37"/>
                      <a:pt x="11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3" y="45"/>
                      <a:pt x="33" y="4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2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1" y="22"/>
                      <a:pt x="41" y="22"/>
                    </a:cubicBezTo>
                    <a:close/>
                    <a:moveTo>
                      <a:pt x="30" y="25"/>
                    </a:moveTo>
                    <a:cubicBezTo>
                      <a:pt x="29" y="29"/>
                      <a:pt x="25" y="32"/>
                      <a:pt x="21" y="31"/>
                    </a:cubicBezTo>
                    <a:cubicBezTo>
                      <a:pt x="17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1" y="21"/>
                      <a:pt x="3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7" name="Freeform 71"/>
            <p:cNvSpPr>
              <a:spLocks noEditPoints="1"/>
            </p:cNvSpPr>
            <p:nvPr/>
          </p:nvSpPr>
          <p:spPr bwMode="auto">
            <a:xfrm>
              <a:off x="6760765" y="2349305"/>
              <a:ext cx="252470" cy="383135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8" name="Shape 227"/>
            <p:cNvSpPr/>
            <p:nvPr/>
          </p:nvSpPr>
          <p:spPr>
            <a:xfrm>
              <a:off x="7351672" y="3651621"/>
              <a:ext cx="433011" cy="46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defTabSz="481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6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3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273" y="4927190"/>
            <a:ext cx="724534" cy="724534"/>
            <a:chOff x="875113" y="4924847"/>
            <a:chExt cx="687003" cy="687003"/>
          </a:xfrm>
        </p:grpSpPr>
        <p:sp>
          <p:nvSpPr>
            <p:cNvPr id="10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273" y="1828206"/>
            <a:ext cx="724534" cy="724534"/>
            <a:chOff x="875113" y="2012837"/>
            <a:chExt cx="687003" cy="687003"/>
          </a:xfrm>
        </p:grpSpPr>
        <p:sp>
          <p:nvSpPr>
            <p:cNvPr id="7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273" y="2861201"/>
            <a:ext cx="724534" cy="724534"/>
            <a:chOff x="875113" y="2983507"/>
            <a:chExt cx="687003" cy="687003"/>
          </a:xfrm>
        </p:grpSpPr>
        <p:sp>
          <p:nvSpPr>
            <p:cNvPr id="8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273" y="3894196"/>
            <a:ext cx="724534" cy="724534"/>
            <a:chOff x="875113" y="3954177"/>
            <a:chExt cx="687003" cy="687003"/>
          </a:xfrm>
        </p:grpSpPr>
        <p:sp>
          <p:nvSpPr>
            <p:cNvPr id="9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7937" y="1786815"/>
            <a:ext cx="4411347" cy="865305"/>
            <a:chOff x="7855640" y="3619632"/>
            <a:chExt cx="4182840" cy="820481"/>
          </a:xfrm>
        </p:grpSpPr>
        <p:sp>
          <p:nvSpPr>
            <p:cNvPr id="17" name="TextBox 16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5640" y="3914813"/>
              <a:ext cx="4182840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7937" y="2810513"/>
            <a:ext cx="4411347" cy="843376"/>
            <a:chOff x="7855640" y="3619632"/>
            <a:chExt cx="4182840" cy="799688"/>
          </a:xfrm>
        </p:grpSpPr>
        <p:sp>
          <p:nvSpPr>
            <p:cNvPr id="20" name="TextBox 19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937" y="3834210"/>
            <a:ext cx="4411347" cy="843376"/>
            <a:chOff x="7855640" y="3619632"/>
            <a:chExt cx="4182840" cy="799688"/>
          </a:xfrm>
        </p:grpSpPr>
        <p:sp>
          <p:nvSpPr>
            <p:cNvPr id="23" name="TextBox 22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7937" y="4857906"/>
            <a:ext cx="4411347" cy="843376"/>
            <a:chOff x="7855640" y="3619632"/>
            <a:chExt cx="4182840" cy="799688"/>
          </a:xfrm>
        </p:grpSpPr>
        <p:sp>
          <p:nvSpPr>
            <p:cNvPr id="26" name="TextBox 25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1179" y="1828206"/>
            <a:ext cx="6107571" cy="38730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794934" y="1998666"/>
          <a:ext cx="8289962" cy="34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2883" y="5660276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411864" y="3955247"/>
            <a:ext cx="2502589" cy="1170849"/>
            <a:chOff x="5408083" y="2933595"/>
            <a:chExt cx="2372955" cy="1110199"/>
          </a:xfrm>
        </p:grpSpPr>
        <p:sp>
          <p:nvSpPr>
            <p:cNvPr id="38" name="TextBox 37"/>
            <p:cNvSpPr txBox="1"/>
            <p:nvPr/>
          </p:nvSpPr>
          <p:spPr>
            <a:xfrm>
              <a:off x="6182612" y="2933595"/>
              <a:ext cx="81044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15950" y="3955247"/>
            <a:ext cx="2502589" cy="1170849"/>
            <a:chOff x="5408083" y="2933595"/>
            <a:chExt cx="2372955" cy="1110199"/>
          </a:xfrm>
        </p:grpSpPr>
        <p:sp>
          <p:nvSpPr>
            <p:cNvPr id="41" name="TextBox 40"/>
            <p:cNvSpPr txBox="1"/>
            <p:nvPr/>
          </p:nvSpPr>
          <p:spPr>
            <a:xfrm>
              <a:off x="6102056" y="2933595"/>
              <a:ext cx="97156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Costumer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1226" y="3955247"/>
            <a:ext cx="2502589" cy="1170849"/>
            <a:chOff x="5408083" y="2933595"/>
            <a:chExt cx="2372955" cy="1110199"/>
          </a:xfrm>
        </p:grpSpPr>
        <p:sp>
          <p:nvSpPr>
            <p:cNvPr id="44" name="TextBox 43"/>
            <p:cNvSpPr txBox="1"/>
            <p:nvPr/>
          </p:nvSpPr>
          <p:spPr>
            <a:xfrm>
              <a:off x="5945501" y="2933595"/>
              <a:ext cx="128467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Globalization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29189" y="3955247"/>
            <a:ext cx="2502589" cy="1170849"/>
            <a:chOff x="5408083" y="2933595"/>
            <a:chExt cx="2372955" cy="1110199"/>
          </a:xfrm>
        </p:grpSpPr>
        <p:sp>
          <p:nvSpPr>
            <p:cNvPr id="47" name="TextBox 46"/>
            <p:cNvSpPr txBox="1"/>
            <p:nvPr/>
          </p:nvSpPr>
          <p:spPr>
            <a:xfrm>
              <a:off x="6018457" y="2933595"/>
              <a:ext cx="113876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Advertising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57967" y="5452279"/>
            <a:ext cx="10153396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ustebus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manaada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diantarakita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begitu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manakalaadasebuahpercakapan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yang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dijadikan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bahanpertimbangan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apapun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7138" y="2091511"/>
            <a:ext cx="1672693" cy="1946029"/>
            <a:chOff x="1732158" y="1983171"/>
            <a:chExt cx="1586048" cy="1845225"/>
          </a:xfrm>
        </p:grpSpPr>
        <p:sp>
          <p:nvSpPr>
            <p:cNvPr id="5" name="Freeform 4"/>
            <p:cNvSpPr/>
            <p:nvPr/>
          </p:nvSpPr>
          <p:spPr>
            <a:xfrm rot="16200000">
              <a:off x="1649330" y="2159520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164871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35100" y="2091511"/>
            <a:ext cx="1672045" cy="1949903"/>
            <a:chOff x="4110208" y="1983171"/>
            <a:chExt cx="1585433" cy="1848898"/>
          </a:xfrm>
        </p:grpSpPr>
        <p:sp>
          <p:nvSpPr>
            <p:cNvPr id="4" name="Freeform 3"/>
            <p:cNvSpPr/>
            <p:nvPr/>
          </p:nvSpPr>
          <p:spPr>
            <a:xfrm rot="16200000">
              <a:off x="4026765" y="216319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02676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43063" y="2091510"/>
            <a:ext cx="1672045" cy="1949903"/>
            <a:chOff x="6488259" y="1983170"/>
            <a:chExt cx="1585433" cy="1848898"/>
          </a:xfrm>
        </p:grpSpPr>
        <p:sp>
          <p:nvSpPr>
            <p:cNvPr id="3" name="Freeform 2"/>
            <p:cNvSpPr/>
            <p:nvPr/>
          </p:nvSpPr>
          <p:spPr>
            <a:xfrm rot="16200000">
              <a:off x="6404816" y="2163192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404816" y="206661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44462" y="2091508"/>
            <a:ext cx="1678611" cy="1964453"/>
            <a:chOff x="8860086" y="1983168"/>
            <a:chExt cx="1591659" cy="1862695"/>
          </a:xfrm>
        </p:grpSpPr>
        <p:sp>
          <p:nvSpPr>
            <p:cNvPr id="2" name="Freeform 1"/>
            <p:cNvSpPr/>
            <p:nvPr/>
          </p:nvSpPr>
          <p:spPr>
            <a:xfrm rot="16200000">
              <a:off x="8776643" y="2176987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8782869" y="2066611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52711" y="5001478"/>
            <a:ext cx="7919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52711" y="5828422"/>
            <a:ext cx="7200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ATMOSPHERE AIRLINES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2711" y="6307830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9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9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3"/>
          <p:cNvSpPr txBox="1"/>
          <p:nvPr/>
        </p:nvSpPr>
        <p:spPr>
          <a:xfrm>
            <a:off x="6220583" y="3018618"/>
            <a:ext cx="39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3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单击添加标题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6312915" y="3761986"/>
            <a:ext cx="38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title you want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469604" y="5120666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243635" y="1731122"/>
            <a:ext cx="903878" cy="90387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607321" y="2333706"/>
            <a:ext cx="753232" cy="753232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360552" y="1505151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3737169" y="2484354"/>
            <a:ext cx="1883081" cy="1883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696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59260" y="2032415"/>
            <a:ext cx="527263" cy="5272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695573" y="399081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942341" y="4593403"/>
            <a:ext cx="451940" cy="451940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908614" y="4141465"/>
            <a:ext cx="979201" cy="97920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243633" y="489469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3986042" y="2728186"/>
            <a:ext cx="1518364" cy="139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435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435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6429376" y="1289829"/>
            <a:ext cx="5760640" cy="5677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804031"/>
            <a:ext cx="12858750" cy="39400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9"/>
          <p:cNvSpPr txBox="1"/>
          <p:nvPr/>
        </p:nvSpPr>
        <p:spPr>
          <a:xfrm>
            <a:off x="1192477" y="3156375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192477" y="4318324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1192477" y="5480273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9" name="Rectangle 9"/>
          <p:cNvSpPr/>
          <p:nvPr/>
        </p:nvSpPr>
        <p:spPr>
          <a:xfrm>
            <a:off x="5462015" y="3455220"/>
            <a:ext cx="3587978" cy="26376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9293720" y="3455220"/>
            <a:ext cx="3585717" cy="26376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192477" y="1282953"/>
            <a:ext cx="417901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2" grpId="0" animBg="1"/>
      <p:bldP spid="19" grpId="0"/>
      <p:bldP spid="20" grpId="0"/>
      <p:bldP spid="21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80370" y="2744187"/>
            <a:ext cx="4430595" cy="2542775"/>
            <a:chOff x="3963493" y="2602038"/>
            <a:chExt cx="4201091" cy="2411060"/>
          </a:xfrm>
        </p:grpSpPr>
        <p:sp>
          <p:nvSpPr>
            <p:cNvPr id="2" name="Freeform 5"/>
            <p:cNvSpPr/>
            <p:nvPr/>
          </p:nvSpPr>
          <p:spPr bwMode="auto">
            <a:xfrm rot="16200000">
              <a:off x="5096321" y="1894844"/>
              <a:ext cx="1935434" cy="3799287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47783" y="2602038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365310" y="3327150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963493" y="4608772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62780" y="4608772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365297" y="3327150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2989089" y="4703865"/>
            <a:ext cx="1052264" cy="280480"/>
            <a:chOff x="7244862" y="2564012"/>
            <a:chExt cx="1005315" cy="29967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3430425" y="3290675"/>
            <a:ext cx="1052264" cy="280480"/>
            <a:chOff x="7244862" y="2564012"/>
            <a:chExt cx="1005315" cy="29967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8296417" y="3290675"/>
            <a:ext cx="1052264" cy="280480"/>
            <a:chOff x="7244862" y="2564012"/>
            <a:chExt cx="1005315" cy="299674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733130" y="4703865"/>
            <a:ext cx="1052264" cy="280480"/>
            <a:chOff x="7244862" y="2564012"/>
            <a:chExt cx="1005315" cy="299674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9457104" y="3170600"/>
            <a:ext cx="2455624" cy="1071849"/>
            <a:chOff x="8657822" y="2704651"/>
            <a:chExt cx="2328423" cy="1016328"/>
          </a:xfrm>
        </p:grpSpPr>
        <p:sp>
          <p:nvSpPr>
            <p:cNvPr id="8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Internet Access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38504" y="3043924"/>
              <a:ext cx="2247741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884666" y="4604770"/>
            <a:ext cx="2455624" cy="1071849"/>
            <a:chOff x="8657822" y="2704651"/>
            <a:chExt cx="2328423" cy="1016328"/>
          </a:xfrm>
        </p:grpSpPr>
        <p:sp>
          <p:nvSpPr>
            <p:cNvPr id="9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Strong Signal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38504" y="3043924"/>
              <a:ext cx="2247741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25119" y="3170600"/>
            <a:ext cx="2407400" cy="1071849"/>
            <a:chOff x="1586753" y="2220559"/>
            <a:chExt cx="2282697" cy="1016328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1855990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Restaurant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86753" y="2559832"/>
              <a:ext cx="223189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3305" y="4604770"/>
            <a:ext cx="2407400" cy="1071849"/>
            <a:chOff x="1586753" y="2220559"/>
            <a:chExt cx="2282697" cy="1016328"/>
          </a:xfrm>
        </p:grpSpPr>
        <p:sp>
          <p:nvSpPr>
            <p:cNvPr id="96" name="Text Placeholder 2"/>
            <p:cNvSpPr txBox="1"/>
            <p:nvPr/>
          </p:nvSpPr>
          <p:spPr>
            <a:xfrm>
              <a:off x="1855990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Safety Equipment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86753" y="2559832"/>
              <a:ext cx="223189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03839" y="1625830"/>
            <a:ext cx="2649664" cy="927192"/>
            <a:chOff x="5268627" y="2933595"/>
            <a:chExt cx="2512412" cy="879164"/>
          </a:xfrm>
        </p:grpSpPr>
        <p:sp>
          <p:nvSpPr>
            <p:cNvPr id="102" name="TextBox 101"/>
            <p:cNvSpPr txBox="1"/>
            <p:nvPr/>
          </p:nvSpPr>
          <p:spPr>
            <a:xfrm>
              <a:off x="5767867" y="2933595"/>
              <a:ext cx="150659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Back up System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268627" y="3217418"/>
              <a:ext cx="251241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33273" y="3538804"/>
            <a:ext cx="2773805" cy="2791212"/>
            <a:chOff x="4772216" y="3355494"/>
            <a:chExt cx="2630122" cy="2646628"/>
          </a:xfrm>
        </p:grpSpPr>
        <p:sp>
          <p:nvSpPr>
            <p:cNvPr id="55" name="Oval 54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375" y="1198771"/>
            <a:ext cx="6429022" cy="57606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11"/>
          <p:cNvSpPr>
            <a:spLocks noChangeAspect="1"/>
          </p:cNvSpPr>
          <p:nvPr/>
        </p:nvSpPr>
        <p:spPr>
          <a:xfrm>
            <a:off x="0" y="1770743"/>
            <a:ext cx="12087321" cy="3252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7509495" y="2052748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879" y="2111786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879" y="2533069"/>
            <a:ext cx="5397268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77779" y="5515625"/>
            <a:ext cx="1424531" cy="492443"/>
            <a:chOff x="677324" y="3982956"/>
            <a:chExt cx="1350741" cy="466934"/>
          </a:xfrm>
          <a:solidFill>
            <a:schemeClr val="accent1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677324" y="3985525"/>
              <a:ext cx="464344" cy="464344"/>
              <a:chOff x="4439444" y="1652588"/>
              <a:chExt cx="464344" cy="464344"/>
            </a:xfrm>
            <a:grpFill/>
          </p:grpSpPr>
          <p:sp>
            <p:nvSpPr>
              <p:cNvPr id="25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249841" y="3982956"/>
              <a:ext cx="778224" cy="4669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  <a:endParaRPr lang="en-GB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54816" y="5523153"/>
            <a:ext cx="1393240" cy="492443"/>
            <a:chOff x="2373125" y="3982950"/>
            <a:chExt cx="1321070" cy="466933"/>
          </a:xfrm>
          <a:solidFill>
            <a:schemeClr val="accent2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373125" y="3999812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2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15971" y="3982950"/>
              <a:ext cx="778224" cy="4669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12%</a:t>
              </a:r>
              <a:endParaRPr lang="en-GB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00563" y="5516560"/>
            <a:ext cx="1401693" cy="493738"/>
            <a:chOff x="4068011" y="3984731"/>
            <a:chExt cx="1329086" cy="468163"/>
          </a:xfrm>
          <a:solidFill>
            <a:schemeClr val="accent1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4068011" y="3984731"/>
              <a:ext cx="464344" cy="465138"/>
              <a:chOff x="9145588" y="4435475"/>
              <a:chExt cx="464344" cy="465138"/>
            </a:xfrm>
            <a:grpFill/>
          </p:grpSpPr>
          <p:sp>
            <p:nvSpPr>
              <p:cNvPr id="1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 defTabSz="240665" hangingPunct="0"/>
                <a:endParaRPr lang="en-US" sz="32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618873" y="3985959"/>
              <a:ext cx="778224" cy="4669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45%</a:t>
              </a:r>
              <a:endParaRPr lang="en-GB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8685116" y="3337539"/>
            <a:ext cx="3116614" cy="942198"/>
            <a:chOff x="1603804" y="2220559"/>
            <a:chExt cx="2955174" cy="893393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Promotion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60202" y="3354160"/>
            <a:ext cx="3121667" cy="942198"/>
            <a:chOff x="1679271" y="2220559"/>
            <a:chExt cx="2959965" cy="893393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62416" y="941944"/>
            <a:ext cx="3575649" cy="1027336"/>
            <a:chOff x="4410635" y="1274588"/>
            <a:chExt cx="3390431" cy="974120"/>
          </a:xfrm>
        </p:grpSpPr>
        <p:sp>
          <p:nvSpPr>
            <p:cNvPr id="50" name="Text Placeholder 2"/>
            <p:cNvSpPr txBox="1"/>
            <p:nvPr/>
          </p:nvSpPr>
          <p:spPr>
            <a:xfrm>
              <a:off x="5070611" y="1274588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Price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62416" y="5932153"/>
            <a:ext cx="3575649" cy="1027336"/>
            <a:chOff x="4410635" y="1274588"/>
            <a:chExt cx="3390431" cy="974120"/>
          </a:xfrm>
        </p:grpSpPr>
        <p:sp>
          <p:nvSpPr>
            <p:cNvPr id="54" name="Text Placeholder 2"/>
            <p:cNvSpPr txBox="1"/>
            <p:nvPr/>
          </p:nvSpPr>
          <p:spPr>
            <a:xfrm>
              <a:off x="5070611" y="1274588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Place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79861" y="2155148"/>
            <a:ext cx="3538879" cy="3538877"/>
            <a:chOff x="4932558" y="1806384"/>
            <a:chExt cx="3355566" cy="3355564"/>
          </a:xfrm>
        </p:grpSpPr>
        <p:grpSp>
          <p:nvGrpSpPr>
            <p:cNvPr id="38" name="Group 37"/>
            <p:cNvGrpSpPr/>
            <p:nvPr/>
          </p:nvGrpSpPr>
          <p:grpSpPr>
            <a:xfrm>
              <a:off x="4932558" y="1806384"/>
              <a:ext cx="3355566" cy="3355564"/>
              <a:chOff x="2894218" y="1276350"/>
              <a:chExt cx="3355566" cy="3355564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3079852" y="1462676"/>
                <a:ext cx="1490765" cy="1492148"/>
              </a:xfrm>
              <a:custGeom>
                <a:avLst/>
                <a:gdLst/>
                <a:ahLst/>
                <a:cxnLst>
                  <a:cxn ang="0">
                    <a:pos x="546" y="546"/>
                  </a:cxn>
                  <a:cxn ang="0">
                    <a:pos x="160" y="546"/>
                  </a:cxn>
                  <a:cxn ang="0">
                    <a:pos x="105" y="412"/>
                  </a:cxn>
                  <a:cxn ang="0">
                    <a:pos x="0" y="358"/>
                  </a:cxn>
                  <a:cxn ang="0">
                    <a:pos x="139" y="139"/>
                  </a:cxn>
                  <a:cxn ang="0">
                    <a:pos x="356" y="0"/>
                  </a:cxn>
                  <a:cxn ang="0">
                    <a:pos x="412" y="122"/>
                  </a:cxn>
                  <a:cxn ang="0">
                    <a:pos x="546" y="178"/>
                  </a:cxn>
                  <a:cxn ang="0">
                    <a:pos x="546" y="546"/>
                  </a:cxn>
                </a:cxnLst>
                <a:rect l="0" t="0" r="r" b="b"/>
                <a:pathLst>
                  <a:path w="546" h="546">
                    <a:moveTo>
                      <a:pt x="546" y="546"/>
                    </a:moveTo>
                    <a:cubicBezTo>
                      <a:pt x="160" y="546"/>
                      <a:pt x="160" y="546"/>
                      <a:pt x="160" y="546"/>
                    </a:cubicBezTo>
                    <a:cubicBezTo>
                      <a:pt x="160" y="493"/>
                      <a:pt x="142" y="449"/>
                      <a:pt x="105" y="412"/>
                    </a:cubicBezTo>
                    <a:cubicBezTo>
                      <a:pt x="75" y="382"/>
                      <a:pt x="40" y="364"/>
                      <a:pt x="0" y="358"/>
                    </a:cubicBezTo>
                    <a:cubicBezTo>
                      <a:pt x="27" y="277"/>
                      <a:pt x="73" y="204"/>
                      <a:pt x="139" y="139"/>
                    </a:cubicBezTo>
                    <a:cubicBezTo>
                      <a:pt x="203" y="74"/>
                      <a:pt x="276" y="28"/>
                      <a:pt x="356" y="0"/>
                    </a:cubicBezTo>
                    <a:cubicBezTo>
                      <a:pt x="359" y="48"/>
                      <a:pt x="377" y="88"/>
                      <a:pt x="412" y="122"/>
                    </a:cubicBezTo>
                    <a:cubicBezTo>
                      <a:pt x="449" y="159"/>
                      <a:pt x="493" y="178"/>
                      <a:pt x="546" y="178"/>
                    </a:cubicBezTo>
                    <a:lnTo>
                      <a:pt x="546" y="5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3079852" y="2954824"/>
                <a:ext cx="1490765" cy="1490764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546" y="388"/>
                  </a:cxn>
                  <a:cxn ang="0">
                    <a:pos x="412" y="444"/>
                  </a:cxn>
                  <a:cxn ang="0">
                    <a:pos x="358" y="546"/>
                  </a:cxn>
                  <a:cxn ang="0">
                    <a:pos x="139" y="407"/>
                  </a:cxn>
                  <a:cxn ang="0">
                    <a:pos x="0" y="188"/>
                  </a:cxn>
                  <a:cxn ang="0">
                    <a:pos x="105" y="134"/>
                  </a:cxn>
                  <a:cxn ang="0">
                    <a:pos x="160" y="0"/>
                  </a:cxn>
                  <a:cxn ang="0">
                    <a:pos x="546" y="0"/>
                  </a:cxn>
                </a:cxnLst>
                <a:rect l="0" t="0" r="r" b="b"/>
                <a:pathLst>
                  <a:path w="546" h="546">
                    <a:moveTo>
                      <a:pt x="546" y="0"/>
                    </a:moveTo>
                    <a:cubicBezTo>
                      <a:pt x="546" y="388"/>
                      <a:pt x="546" y="388"/>
                      <a:pt x="546" y="388"/>
                    </a:cubicBezTo>
                    <a:cubicBezTo>
                      <a:pt x="493" y="388"/>
                      <a:pt x="449" y="407"/>
                      <a:pt x="412" y="444"/>
                    </a:cubicBezTo>
                    <a:cubicBezTo>
                      <a:pt x="382" y="473"/>
                      <a:pt x="364" y="507"/>
                      <a:pt x="358" y="546"/>
                    </a:cubicBezTo>
                    <a:cubicBezTo>
                      <a:pt x="277" y="519"/>
                      <a:pt x="204" y="473"/>
                      <a:pt x="139" y="407"/>
                    </a:cubicBezTo>
                    <a:cubicBezTo>
                      <a:pt x="73" y="342"/>
                      <a:pt x="27" y="269"/>
                      <a:pt x="0" y="188"/>
                    </a:cubicBezTo>
                    <a:cubicBezTo>
                      <a:pt x="40" y="182"/>
                      <a:pt x="75" y="164"/>
                      <a:pt x="105" y="134"/>
                    </a:cubicBezTo>
                    <a:cubicBezTo>
                      <a:pt x="142" y="97"/>
                      <a:pt x="160" y="53"/>
                      <a:pt x="160" y="0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4570617" y="1462676"/>
                <a:ext cx="1493531" cy="1492148"/>
              </a:xfrm>
              <a:custGeom>
                <a:avLst/>
                <a:gdLst/>
                <a:ahLst/>
                <a:cxnLst>
                  <a:cxn ang="0">
                    <a:pos x="394" y="546"/>
                  </a:cxn>
                  <a:cxn ang="0">
                    <a:pos x="0" y="546"/>
                  </a:cxn>
                  <a:cxn ang="0">
                    <a:pos x="0" y="178"/>
                  </a:cxn>
                  <a:cxn ang="0">
                    <a:pos x="134" y="122"/>
                  </a:cxn>
                  <a:cxn ang="0">
                    <a:pos x="190" y="0"/>
                  </a:cxn>
                  <a:cxn ang="0">
                    <a:pos x="407" y="139"/>
                  </a:cxn>
                  <a:cxn ang="0">
                    <a:pos x="547" y="359"/>
                  </a:cxn>
                  <a:cxn ang="0">
                    <a:pos x="450" y="412"/>
                  </a:cxn>
                  <a:cxn ang="0">
                    <a:pos x="394" y="546"/>
                  </a:cxn>
                </a:cxnLst>
                <a:rect l="0" t="0" r="r" b="b"/>
                <a:pathLst>
                  <a:path w="547" h="546">
                    <a:moveTo>
                      <a:pt x="394" y="546"/>
                    </a:moveTo>
                    <a:cubicBezTo>
                      <a:pt x="0" y="546"/>
                      <a:pt x="0" y="546"/>
                      <a:pt x="0" y="546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53" y="178"/>
                      <a:pt x="97" y="159"/>
                      <a:pt x="134" y="122"/>
                    </a:cubicBezTo>
                    <a:cubicBezTo>
                      <a:pt x="169" y="88"/>
                      <a:pt x="187" y="48"/>
                      <a:pt x="190" y="0"/>
                    </a:cubicBezTo>
                    <a:cubicBezTo>
                      <a:pt x="270" y="28"/>
                      <a:pt x="342" y="74"/>
                      <a:pt x="407" y="139"/>
                    </a:cubicBezTo>
                    <a:cubicBezTo>
                      <a:pt x="473" y="204"/>
                      <a:pt x="519" y="278"/>
                      <a:pt x="547" y="359"/>
                    </a:cubicBezTo>
                    <a:cubicBezTo>
                      <a:pt x="510" y="366"/>
                      <a:pt x="478" y="384"/>
                      <a:pt x="450" y="412"/>
                    </a:cubicBezTo>
                    <a:cubicBezTo>
                      <a:pt x="413" y="449"/>
                      <a:pt x="394" y="493"/>
                      <a:pt x="394" y="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4570617" y="2954824"/>
                <a:ext cx="1493531" cy="1490764"/>
              </a:xfrm>
              <a:custGeom>
                <a:avLst/>
                <a:gdLst/>
                <a:ahLst/>
                <a:cxnLst>
                  <a:cxn ang="0">
                    <a:pos x="0" y="388"/>
                  </a:cxn>
                  <a:cxn ang="0">
                    <a:pos x="0" y="0"/>
                  </a:cxn>
                  <a:cxn ang="0">
                    <a:pos x="394" y="0"/>
                  </a:cxn>
                  <a:cxn ang="0">
                    <a:pos x="450" y="134"/>
                  </a:cxn>
                  <a:cxn ang="0">
                    <a:pos x="547" y="187"/>
                  </a:cxn>
                  <a:cxn ang="0">
                    <a:pos x="407" y="407"/>
                  </a:cxn>
                  <a:cxn ang="0">
                    <a:pos x="188" y="546"/>
                  </a:cxn>
                  <a:cxn ang="0">
                    <a:pos x="134" y="444"/>
                  </a:cxn>
                  <a:cxn ang="0">
                    <a:pos x="0" y="388"/>
                  </a:cxn>
                </a:cxnLst>
                <a:rect l="0" t="0" r="r" b="b"/>
                <a:pathLst>
                  <a:path w="547" h="546">
                    <a:moveTo>
                      <a:pt x="0" y="38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394" y="53"/>
                      <a:pt x="413" y="97"/>
                      <a:pt x="450" y="134"/>
                    </a:cubicBezTo>
                    <a:cubicBezTo>
                      <a:pt x="478" y="162"/>
                      <a:pt x="510" y="180"/>
                      <a:pt x="547" y="187"/>
                    </a:cubicBezTo>
                    <a:cubicBezTo>
                      <a:pt x="519" y="268"/>
                      <a:pt x="473" y="342"/>
                      <a:pt x="407" y="407"/>
                    </a:cubicBezTo>
                    <a:cubicBezTo>
                      <a:pt x="342" y="473"/>
                      <a:pt x="269" y="519"/>
                      <a:pt x="188" y="546"/>
                    </a:cubicBezTo>
                    <a:cubicBezTo>
                      <a:pt x="182" y="507"/>
                      <a:pt x="164" y="473"/>
                      <a:pt x="134" y="444"/>
                    </a:cubicBezTo>
                    <a:cubicBezTo>
                      <a:pt x="97" y="407"/>
                      <a:pt x="53" y="388"/>
                      <a:pt x="0" y="3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Arc 8"/>
              <p:cNvSpPr/>
              <p:nvPr/>
            </p:nvSpPr>
            <p:spPr>
              <a:xfrm rot="10800000">
                <a:off x="2894218" y="1276350"/>
                <a:ext cx="3355566" cy="3355564"/>
              </a:xfrm>
              <a:prstGeom prst="arc">
                <a:avLst>
                  <a:gd name="adj1" fmla="val 16200000"/>
                  <a:gd name="adj2" fmla="val 1618528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50"/>
              <p:cNvSpPr/>
              <p:nvPr/>
            </p:nvSpPr>
            <p:spPr bwMode="auto">
              <a:xfrm>
                <a:off x="5883823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50"/>
              <p:cNvSpPr/>
              <p:nvPr/>
            </p:nvSpPr>
            <p:spPr bwMode="auto">
              <a:xfrm flipH="1">
                <a:off x="3071771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50"/>
              <p:cNvSpPr/>
              <p:nvPr/>
            </p:nvSpPr>
            <p:spPr bwMode="auto">
              <a:xfrm rot="5400000" flipH="1">
                <a:off x="4456967" y="1402385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50"/>
              <p:cNvSpPr/>
              <p:nvPr/>
            </p:nvSpPr>
            <p:spPr bwMode="auto">
              <a:xfrm rot="16200000" flipH="1" flipV="1">
                <a:off x="4456967" y="416463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685623" y="3907905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Shape 2671"/>
            <p:cNvSpPr/>
            <p:nvPr/>
          </p:nvSpPr>
          <p:spPr>
            <a:xfrm>
              <a:off x="5766096" y="2642709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6941771" y="2705607"/>
              <a:ext cx="538680" cy="444997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984795" y="3907905"/>
              <a:ext cx="495656" cy="415061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59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1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EditPoints="1"/>
          </p:cNvSpPr>
          <p:nvPr/>
        </p:nvSpPr>
        <p:spPr bwMode="auto">
          <a:xfrm rot="20049179">
            <a:off x="2254160" y="2667552"/>
            <a:ext cx="1693576" cy="3910076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 rot="1568449">
            <a:off x="2821892" y="3972063"/>
            <a:ext cx="3268280" cy="978100"/>
            <a:chOff x="3047999" y="2196251"/>
            <a:chExt cx="2662589" cy="79683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616180" y="2242087"/>
              <a:ext cx="2094408" cy="75099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9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581401" y="2196251"/>
              <a:ext cx="2094408" cy="750998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Defines Action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 rot="16200000">
              <a:off x="3369279" y="2174269"/>
              <a:ext cx="195640" cy="838200"/>
              <a:chOff x="3686186" y="1166322"/>
              <a:chExt cx="152400" cy="65294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686186" y="1666867"/>
                <a:ext cx="152400" cy="1523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737893" y="1166322"/>
                <a:ext cx="48984" cy="610899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8"/>
          <p:cNvGrpSpPr/>
          <p:nvPr/>
        </p:nvGrpSpPr>
        <p:grpSpPr>
          <a:xfrm rot="140878">
            <a:off x="3206298" y="3045397"/>
            <a:ext cx="3268810" cy="973302"/>
            <a:chOff x="3047997" y="2196251"/>
            <a:chExt cx="2663020" cy="79292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616609" y="2238178"/>
              <a:ext cx="2094408" cy="75099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9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581401" y="2196251"/>
              <a:ext cx="2094408" cy="750998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Relationship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5" name="Group 22"/>
            <p:cNvGrpSpPr/>
            <p:nvPr/>
          </p:nvGrpSpPr>
          <p:grpSpPr>
            <a:xfrm rot="16200000">
              <a:off x="3369277" y="2174270"/>
              <a:ext cx="195640" cy="838199"/>
              <a:chOff x="3686186" y="1166322"/>
              <a:chExt cx="152400" cy="65294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86186" y="1666867"/>
                <a:ext cx="152400" cy="1523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738410" y="1166322"/>
                <a:ext cx="47949" cy="610899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28"/>
          <p:cNvGrpSpPr/>
          <p:nvPr/>
        </p:nvGrpSpPr>
        <p:grpSpPr>
          <a:xfrm rot="20546288">
            <a:off x="3038252" y="2299895"/>
            <a:ext cx="3271390" cy="972663"/>
            <a:chOff x="3047997" y="2196251"/>
            <a:chExt cx="2665122" cy="7924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618711" y="2237658"/>
              <a:ext cx="2094408" cy="75099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9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3581401" y="2196251"/>
              <a:ext cx="2094408" cy="750998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r>
                <a:rPr lang="en-US" sz="19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SWOT Analysis</a:t>
              </a:r>
            </a:p>
          </p:txBody>
        </p:sp>
        <p:grpSp>
          <p:nvGrpSpPr>
            <p:cNvPr id="21" name="Group 22"/>
            <p:cNvGrpSpPr/>
            <p:nvPr/>
          </p:nvGrpSpPr>
          <p:grpSpPr>
            <a:xfrm rot="16200000">
              <a:off x="3369277" y="2174271"/>
              <a:ext cx="195640" cy="838199"/>
              <a:chOff x="3686186" y="1166322"/>
              <a:chExt cx="152400" cy="65294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86186" y="1666867"/>
                <a:ext cx="152400" cy="1523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738410" y="1166322"/>
                <a:ext cx="47949" cy="610899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17"/>
          <p:cNvGrpSpPr/>
          <p:nvPr/>
        </p:nvGrpSpPr>
        <p:grpSpPr>
          <a:xfrm rot="18174686" flipH="1">
            <a:off x="-71078" y="4392885"/>
            <a:ext cx="3268281" cy="978100"/>
            <a:chOff x="3047999" y="2196251"/>
            <a:chExt cx="2662589" cy="796834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616180" y="2242087"/>
              <a:ext cx="2094408" cy="75099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9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581401" y="2196251"/>
              <a:ext cx="2094408" cy="750998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Perfect Leadership</a:t>
              </a:r>
            </a:p>
          </p:txBody>
        </p:sp>
        <p:grpSp>
          <p:nvGrpSpPr>
            <p:cNvPr id="52" name="Group 22"/>
            <p:cNvGrpSpPr/>
            <p:nvPr/>
          </p:nvGrpSpPr>
          <p:grpSpPr>
            <a:xfrm rot="16200000">
              <a:off x="3369279" y="2174269"/>
              <a:ext cx="195640" cy="838200"/>
              <a:chOff x="3686186" y="1166322"/>
              <a:chExt cx="152400" cy="652944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686186" y="1666867"/>
                <a:ext cx="152400" cy="1523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737893" y="1166322"/>
                <a:ext cx="48984" cy="610899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6" name="Text Placeholder 1"/>
          <p:cNvSpPr txBox="1"/>
          <p:nvPr/>
        </p:nvSpPr>
        <p:spPr>
          <a:xfrm>
            <a:off x="8241104" y="2203196"/>
            <a:ext cx="3117190" cy="646890"/>
          </a:xfrm>
          <a:prstGeom prst="rect">
            <a:avLst/>
          </a:prstGeom>
        </p:spPr>
        <p:txBody>
          <a:bodyPr vert="horz" lIns="0" tIns="48218" rIns="96435" bIns="4821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tindunt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velitar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laoreet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Praesent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8" name="Text Placeholder 1"/>
          <p:cNvSpPr txBox="1"/>
          <p:nvPr/>
        </p:nvSpPr>
        <p:spPr>
          <a:xfrm>
            <a:off x="8241105" y="3305139"/>
            <a:ext cx="3117189" cy="646890"/>
          </a:xfrm>
          <a:prstGeom prst="rect">
            <a:avLst/>
          </a:prstGeom>
        </p:spPr>
        <p:txBody>
          <a:bodyPr vert="horz" lIns="0" tIns="48218" rIns="96435" bIns="4821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tindunt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velitar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laoreet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Praesent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Text Placeholder 1"/>
          <p:cNvSpPr txBox="1"/>
          <p:nvPr/>
        </p:nvSpPr>
        <p:spPr>
          <a:xfrm>
            <a:off x="8241105" y="4373824"/>
            <a:ext cx="3117188" cy="646890"/>
          </a:xfrm>
          <a:prstGeom prst="rect">
            <a:avLst/>
          </a:prstGeom>
        </p:spPr>
        <p:txBody>
          <a:bodyPr vert="horz" lIns="0" tIns="48218" rIns="96435" bIns="4821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tindunt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velitar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laoreet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Praesent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2" name="Text Placeholder 1"/>
          <p:cNvSpPr txBox="1"/>
          <p:nvPr/>
        </p:nvSpPr>
        <p:spPr>
          <a:xfrm>
            <a:off x="8241105" y="5449767"/>
            <a:ext cx="3117188" cy="646890"/>
          </a:xfrm>
          <a:prstGeom prst="rect">
            <a:avLst/>
          </a:prstGeom>
        </p:spPr>
        <p:txBody>
          <a:bodyPr vert="horz" lIns="0" tIns="48218" rIns="96435" bIns="4821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imperde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tindunt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velitar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laoreet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Praesent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314062" y="2203195"/>
            <a:ext cx="672910" cy="672910"/>
            <a:chOff x="6934860" y="2089070"/>
            <a:chExt cx="638053" cy="638053"/>
          </a:xfrm>
        </p:grpSpPr>
        <p:sp>
          <p:nvSpPr>
            <p:cNvPr id="55" name="Oval 54"/>
            <p:cNvSpPr/>
            <p:nvPr/>
          </p:nvSpPr>
          <p:spPr>
            <a:xfrm>
              <a:off x="6934860" y="2089070"/>
              <a:ext cx="638053" cy="6380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042160" y="2192530"/>
              <a:ext cx="398052" cy="357720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41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14062" y="3276776"/>
            <a:ext cx="672910" cy="672910"/>
            <a:chOff x="6934860" y="3107039"/>
            <a:chExt cx="638053" cy="638053"/>
          </a:xfrm>
        </p:grpSpPr>
        <p:sp>
          <p:nvSpPr>
            <p:cNvPr id="57" name="Oval 56"/>
            <p:cNvSpPr/>
            <p:nvPr/>
          </p:nvSpPr>
          <p:spPr>
            <a:xfrm>
              <a:off x="6934860" y="3107039"/>
              <a:ext cx="638053" cy="6380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11"/>
            <p:cNvSpPr>
              <a:spLocks noEditPoints="1"/>
            </p:cNvSpPr>
            <p:nvPr/>
          </p:nvSpPr>
          <p:spPr bwMode="auto">
            <a:xfrm>
              <a:off x="7038273" y="3215545"/>
              <a:ext cx="455291" cy="376862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14062" y="4359642"/>
            <a:ext cx="672910" cy="672910"/>
            <a:chOff x="6934860" y="4133813"/>
            <a:chExt cx="638053" cy="638053"/>
          </a:xfrm>
        </p:grpSpPr>
        <p:sp>
          <p:nvSpPr>
            <p:cNvPr id="59" name="Oval 58"/>
            <p:cNvSpPr/>
            <p:nvPr/>
          </p:nvSpPr>
          <p:spPr>
            <a:xfrm>
              <a:off x="6934860" y="4133813"/>
              <a:ext cx="638053" cy="6380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7074861" y="4312770"/>
              <a:ext cx="348205" cy="274671"/>
            </a:xfrm>
            <a:custGeom>
              <a:avLst/>
              <a:gdLst>
                <a:gd name="T0" fmla="*/ 410 w 411"/>
                <a:gd name="T1" fmla="*/ 309 h 324"/>
                <a:gd name="T2" fmla="*/ 410 w 411"/>
                <a:gd name="T3" fmla="*/ 46 h 324"/>
                <a:gd name="T4" fmla="*/ 395 w 411"/>
                <a:gd name="T5" fmla="*/ 32 h 324"/>
                <a:gd name="T6" fmla="*/ 210 w 411"/>
                <a:gd name="T7" fmla="*/ 32 h 324"/>
                <a:gd name="T8" fmla="*/ 200 w 411"/>
                <a:gd name="T9" fmla="*/ 17 h 324"/>
                <a:gd name="T10" fmla="*/ 200 w 411"/>
                <a:gd name="T11" fmla="*/ 15 h 324"/>
                <a:gd name="T12" fmla="*/ 184 w 411"/>
                <a:gd name="T13" fmla="*/ 0 h 324"/>
                <a:gd name="T14" fmla="*/ 86 w 411"/>
                <a:gd name="T15" fmla="*/ 0 h 324"/>
                <a:gd name="T16" fmla="*/ 70 w 411"/>
                <a:gd name="T17" fmla="*/ 15 h 324"/>
                <a:gd name="T18" fmla="*/ 70 w 411"/>
                <a:gd name="T19" fmla="*/ 17 h 324"/>
                <a:gd name="T20" fmla="*/ 60 w 411"/>
                <a:gd name="T21" fmla="*/ 32 h 324"/>
                <a:gd name="T22" fmla="*/ 60 w 411"/>
                <a:gd name="T23" fmla="*/ 32 h 324"/>
                <a:gd name="T24" fmla="*/ 46 w 411"/>
                <a:gd name="T25" fmla="*/ 46 h 324"/>
                <a:gd name="T26" fmla="*/ 46 w 411"/>
                <a:gd name="T27" fmla="*/ 122 h 324"/>
                <a:gd name="T28" fmla="*/ 14 w 411"/>
                <a:gd name="T29" fmla="*/ 122 h 324"/>
                <a:gd name="T30" fmla="*/ 5 w 411"/>
                <a:gd name="T31" fmla="*/ 138 h 324"/>
                <a:gd name="T32" fmla="*/ 38 w 411"/>
                <a:gd name="T33" fmla="*/ 309 h 324"/>
                <a:gd name="T34" fmla="*/ 53 w 411"/>
                <a:gd name="T35" fmla="*/ 324 h 324"/>
                <a:gd name="T36" fmla="*/ 403 w 411"/>
                <a:gd name="T37" fmla="*/ 324 h 324"/>
                <a:gd name="T38" fmla="*/ 410 w 411"/>
                <a:gd name="T39" fmla="*/ 309 h 324"/>
                <a:gd name="T40" fmla="*/ 392 w 411"/>
                <a:gd name="T41" fmla="*/ 144 h 324"/>
                <a:gd name="T42" fmla="*/ 392 w 411"/>
                <a:gd name="T43" fmla="*/ 316 h 324"/>
                <a:gd name="T44" fmla="*/ 359 w 411"/>
                <a:gd name="T45" fmla="*/ 132 h 324"/>
                <a:gd name="T46" fmla="*/ 345 w 411"/>
                <a:gd name="T47" fmla="*/ 123 h 324"/>
                <a:gd name="T48" fmla="*/ 64 w 411"/>
                <a:gd name="T49" fmla="*/ 123 h 324"/>
                <a:gd name="T50" fmla="*/ 64 w 411"/>
                <a:gd name="T51" fmla="*/ 64 h 324"/>
                <a:gd name="T52" fmla="*/ 392 w 411"/>
                <a:gd name="T53" fmla="*/ 64 h 324"/>
                <a:gd name="T54" fmla="*/ 392 w 411"/>
                <a:gd name="T55" fmla="*/ 14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1" h="324">
                  <a:moveTo>
                    <a:pt x="410" y="309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0" y="38"/>
                    <a:pt x="403" y="32"/>
                    <a:pt x="395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4" y="32"/>
                    <a:pt x="200" y="21"/>
                    <a:pt x="200" y="1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3" y="0"/>
                    <a:pt x="1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0"/>
                    <a:pt x="70" y="7"/>
                    <a:pt x="70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1"/>
                    <a:pt x="66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2" y="32"/>
                    <a:pt x="46" y="38"/>
                    <a:pt x="46" y="4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0" y="122"/>
                    <a:pt x="5" y="138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38" y="317"/>
                    <a:pt x="44" y="324"/>
                    <a:pt x="53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11" y="324"/>
                    <a:pt x="410" y="309"/>
                    <a:pt x="410" y="309"/>
                  </a:cubicBezTo>
                  <a:close/>
                  <a:moveTo>
                    <a:pt x="392" y="144"/>
                  </a:moveTo>
                  <a:cubicBezTo>
                    <a:pt x="392" y="316"/>
                    <a:pt x="392" y="316"/>
                    <a:pt x="392" y="316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6" y="122"/>
                    <a:pt x="345" y="123"/>
                    <a:pt x="34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392" y="64"/>
                    <a:pt x="392" y="64"/>
                    <a:pt x="392" y="64"/>
                  </a:cubicBezTo>
                  <a:lnTo>
                    <a:pt x="39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4062" y="5435586"/>
            <a:ext cx="672910" cy="672910"/>
            <a:chOff x="6934860" y="5154023"/>
            <a:chExt cx="638053" cy="638053"/>
          </a:xfrm>
        </p:grpSpPr>
        <p:sp>
          <p:nvSpPr>
            <p:cNvPr id="61" name="Oval 60"/>
            <p:cNvSpPr/>
            <p:nvPr/>
          </p:nvSpPr>
          <p:spPr>
            <a:xfrm>
              <a:off x="6934860" y="5154023"/>
              <a:ext cx="638053" cy="6380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068630" y="5308964"/>
              <a:ext cx="379377" cy="326661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3" name="TextBox 5"/>
          <p:cNvSpPr txBox="1"/>
          <p:nvPr/>
        </p:nvSpPr>
        <p:spPr>
          <a:xfrm>
            <a:off x="1071215" y="281994"/>
            <a:ext cx="2051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8" grpId="0"/>
      <p:bldP spid="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3"/>
          <p:cNvSpPr txBox="1"/>
          <p:nvPr/>
        </p:nvSpPr>
        <p:spPr>
          <a:xfrm>
            <a:off x="6220583" y="3018618"/>
            <a:ext cx="398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3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单击添加标题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6312915" y="3761986"/>
            <a:ext cx="380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title you want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469604" y="5120666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243635" y="1731122"/>
            <a:ext cx="903878" cy="90387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607321" y="2333706"/>
            <a:ext cx="753232" cy="753232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360552" y="1505151"/>
            <a:ext cx="677909" cy="677909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3737169" y="2484354"/>
            <a:ext cx="1883081" cy="1883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696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59260" y="2032415"/>
            <a:ext cx="527263" cy="5272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695573" y="399081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942341" y="4593403"/>
            <a:ext cx="451940" cy="451940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908614" y="4141465"/>
            <a:ext cx="979201" cy="97920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243633" y="4894697"/>
            <a:ext cx="376617" cy="3766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07" tIns="41753" rIns="83507" bIns="41753" numCol="1" rtlCol="0" anchor="ctr" anchorCtr="0" compatLnSpc="1">
            <a:noAutofit/>
          </a:bodyPr>
          <a:lstStyle/>
          <a:p>
            <a:pPr algn="ctr" defTabSz="844550"/>
            <a:endParaRPr lang="zh-CN" altLang="en-US" sz="253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3986042" y="2728186"/>
            <a:ext cx="1518364" cy="139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435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435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3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AB6"/>
      </a:accent1>
      <a:accent2>
        <a:srgbClr val="1AB8F3"/>
      </a:accent2>
      <a:accent3>
        <a:srgbClr val="006AB6"/>
      </a:accent3>
      <a:accent4>
        <a:srgbClr val="1AB8F3"/>
      </a:accent4>
      <a:accent5>
        <a:srgbClr val="006AB6"/>
      </a:accent5>
      <a:accent6>
        <a:srgbClr val="1AB8F3"/>
      </a:accent6>
      <a:hlink>
        <a:srgbClr val="006AB6"/>
      </a:hlink>
      <a:folHlink>
        <a:srgbClr val="1AB8F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3193</Words>
  <Application>Microsoft Office PowerPoint</Application>
  <PresentationFormat>自定义</PresentationFormat>
  <Paragraphs>234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Clear Sans</vt:lpstr>
      <vt:lpstr>Clear Sans Light</vt:lpstr>
      <vt:lpstr>Helvetica Light</vt:lpstr>
      <vt:lpstr>Kontrapunkt Bob Bold</vt:lpstr>
      <vt:lpstr>Open Sans</vt:lpstr>
      <vt:lpstr>Open Sans Extrabold</vt:lpstr>
      <vt:lpstr>方正粗谭黑简体</vt:lpstr>
      <vt:lpstr>方正正纤黑简体</vt:lpstr>
      <vt:lpstr>锐字云字库超粗黑体1.0</vt:lpstr>
      <vt:lpstr>宋体</vt:lpstr>
      <vt:lpstr>微软雅黑</vt:lpstr>
      <vt:lpstr>Agency FB</vt:lpstr>
      <vt:lpstr>Arial</vt:lpstr>
      <vt:lpstr>Calibri</vt:lpstr>
      <vt:lpstr>Calibri Light</vt:lpstr>
      <vt:lpstr>Helvetica</vt:lpstr>
      <vt:lpstr>Impact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2021-07-23T01:06:41Z</dcterms:created>
  <dcterms:modified xsi:type="dcterms:W3CDTF">2023-01-10T07:28:34Z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CCDA34A17629452B9B64F7C9641B8BBD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