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0" r:id="rId2"/>
    <p:sldId id="316" r:id="rId3"/>
    <p:sldId id="324" r:id="rId4"/>
    <p:sldId id="299" r:id="rId5"/>
    <p:sldId id="327" r:id="rId6"/>
    <p:sldId id="310" r:id="rId7"/>
    <p:sldId id="322" r:id="rId8"/>
    <p:sldId id="320" r:id="rId9"/>
    <p:sldId id="328" r:id="rId10"/>
    <p:sldId id="329" r:id="rId11"/>
    <p:sldId id="330" r:id="rId12"/>
    <p:sldId id="289" r:id="rId13"/>
    <p:sldId id="268" r:id="rId1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B1C5"/>
    <a:srgbClr val="57D2E3"/>
    <a:srgbClr val="6A56AD"/>
    <a:srgbClr val="E6FBFE"/>
    <a:srgbClr val="B2F3FC"/>
    <a:srgbClr val="4BCFE1"/>
    <a:srgbClr val="5BAD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59" autoAdjust="0"/>
  </p:normalViewPr>
  <p:slideViewPr>
    <p:cSldViewPr snapToGrid="0">
      <p:cViewPr>
        <p:scale>
          <a:sx n="130" d="100"/>
          <a:sy n="130" d="100"/>
        </p:scale>
        <p:origin x="-1128" y="-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8A80507-DB5F-4929-924C-BC887029E81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AF740B6-ABFF-4244-AF30-8ED51656ABB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1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E7F50DB-C0F5-4FDE-AAC2-908864F3D76D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E4E31B9-653F-464C-8F0C-EF861C70D405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DB937DC-C6FD-451A-9413-BF3A54BC27D5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2D49316-25C5-43A1-BFB4-06D3D0A6D57A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B367A30-C9E9-4943-9877-F46BC280D010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4EA669-92F9-4F72-B4A9-84FD1331CF5F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0287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371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17145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630226"/>
            <a:ext cx="9144000" cy="451327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/>
          </a:p>
        </p:txBody>
      </p:sp>
      <p:pic>
        <p:nvPicPr>
          <p:cNvPr id="4101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70107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103" name="组合 8"/>
          <p:cNvGrpSpPr/>
          <p:nvPr/>
        </p:nvGrpSpPr>
        <p:grpSpPr bwMode="auto">
          <a:xfrm>
            <a:off x="4762" y="1223964"/>
            <a:ext cx="6103144" cy="1441840"/>
            <a:chOff x="-1036710" y="1750569"/>
            <a:chExt cx="8137431" cy="1919801"/>
          </a:xfrm>
        </p:grpSpPr>
        <p:sp>
          <p:nvSpPr>
            <p:cNvPr id="4104" name="矩形 24"/>
            <p:cNvSpPr>
              <a:spLocks noChangeArrowheads="1"/>
            </p:cNvSpPr>
            <p:nvPr/>
          </p:nvSpPr>
          <p:spPr bwMode="auto">
            <a:xfrm>
              <a:off x="1652469" y="1750569"/>
              <a:ext cx="2497138" cy="67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Module 2 Unit 1</a:t>
              </a:r>
              <a:endPara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05" name="TextBox 2"/>
            <p:cNvSpPr txBox="1">
              <a:spLocks noChangeArrowheads="1"/>
            </p:cNvSpPr>
            <p:nvPr/>
          </p:nvSpPr>
          <p:spPr bwMode="auto">
            <a:xfrm>
              <a:off x="-1036710" y="2809784"/>
              <a:ext cx="8137431" cy="860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600" b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When are we going to eat?</a:t>
              </a:r>
              <a:endParaRPr lang="zh-CN" altLang="en-US" sz="3600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4106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07907" y="1152525"/>
            <a:ext cx="3040856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027432" y="418607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129" y="3826669"/>
            <a:ext cx="589597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878806" y="3217069"/>
            <a:ext cx="538638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en-US" altLang="zh-CN" sz="2700" b="1">
                <a:latin typeface="Times New Roman" panose="02020603050405020304" pitchFamily="18" charset="0"/>
              </a:rPr>
              <a:t>A: When are we going to school?</a:t>
            </a:r>
            <a:endParaRPr lang="en-US" altLang="zh-CN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381250" y="3701654"/>
            <a:ext cx="4007644" cy="114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We’re going to school at half past seven.</a:t>
            </a:r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06316" y="856060"/>
            <a:ext cx="3331369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129" y="3826669"/>
            <a:ext cx="589597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1878806" y="3217069"/>
            <a:ext cx="5386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en-US" altLang="zh-CN" sz="2700" b="1">
                <a:latin typeface="Times New Roman" panose="02020603050405020304" pitchFamily="18" charset="0"/>
              </a:rPr>
              <a:t>A: When are we going to swim?</a:t>
            </a:r>
            <a:endParaRPr lang="en-US" altLang="zh-CN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381250" y="3701654"/>
            <a:ext cx="4007644" cy="114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We’re going to swim at half past two.</a:t>
            </a:r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07506" y="973931"/>
            <a:ext cx="3328988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3129" y="872223"/>
            <a:ext cx="1057275" cy="30003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Homework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0484" name="图片 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1435894" y="1783557"/>
            <a:ext cx="7056835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700" b="1" dirty="0">
                <a:latin typeface="Times New Roman" panose="02020603050405020304" pitchFamily="18" charset="0"/>
              </a:rPr>
              <a:t>1. </a:t>
            </a:r>
            <a:r>
              <a:rPr lang="zh-CN" altLang="en-US" sz="2700" b="1" dirty="0">
                <a:latin typeface="Times New Roman" panose="02020603050405020304" pitchFamily="18" charset="0"/>
              </a:rPr>
              <a:t>将</a:t>
            </a:r>
            <a:r>
              <a:rPr lang="en-US" altLang="zh-CN" sz="2700" b="1" dirty="0" err="1">
                <a:latin typeface="Times New Roman" panose="02020603050405020304" pitchFamily="18" charset="0"/>
              </a:rPr>
              <a:t>Daming</a:t>
            </a:r>
            <a:r>
              <a:rPr lang="zh-CN" altLang="en-US" sz="2700" b="1" dirty="0">
                <a:latin typeface="Times New Roman" panose="02020603050405020304" pitchFamily="18" charset="0"/>
              </a:rPr>
              <a:t>他们的对话改写成简短的一篇小短文。</a:t>
            </a:r>
          </a:p>
          <a:p>
            <a:pPr eaLnBrk="0" hangingPunct="0"/>
            <a:endParaRPr lang="en-US" altLang="zh-CN" sz="2700" b="1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700" b="1" dirty="0">
                <a:latin typeface="Times New Roman" panose="02020603050405020304" pitchFamily="18" charset="0"/>
              </a:rPr>
              <a:t>2. </a:t>
            </a:r>
            <a:r>
              <a:rPr lang="zh-CN" altLang="en-US" sz="2700" b="1" dirty="0">
                <a:latin typeface="Times New Roman" panose="02020603050405020304" pitchFamily="18" charset="0"/>
              </a:rPr>
              <a:t>用</a:t>
            </a:r>
            <a:r>
              <a:rPr lang="en-US" altLang="zh-CN" sz="2700" b="1" dirty="0">
                <a:latin typeface="Times New Roman" panose="02020603050405020304" pitchFamily="18" charset="0"/>
              </a:rPr>
              <a:t>be going to </a:t>
            </a:r>
            <a:r>
              <a:rPr lang="zh-CN" altLang="en-US" sz="2700" b="1" dirty="0">
                <a:latin typeface="Times New Roman" panose="02020603050405020304" pitchFamily="18" charset="0"/>
              </a:rPr>
              <a:t>句型写五个句子。</a:t>
            </a:r>
          </a:p>
        </p:txBody>
      </p:sp>
      <p:sp>
        <p:nvSpPr>
          <p:cNvPr id="11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8"/>
          <p:cNvSpPr>
            <a:spLocks noChangeArrowheads="1"/>
          </p:cNvSpPr>
          <p:nvPr/>
        </p:nvSpPr>
        <p:spPr bwMode="auto">
          <a:xfrm>
            <a:off x="1984772" y="1779985"/>
            <a:ext cx="5828109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4100" b="1" spc="4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63128" y="878681"/>
            <a:ext cx="1957388" cy="30003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Warm up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882378" y="775098"/>
            <a:ext cx="275629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700" b="1" dirty="0">
                <a:latin typeface="Times New Roman" panose="02020603050405020304" pitchFamily="18" charset="0"/>
              </a:rPr>
              <a:t>Free talk!</a:t>
            </a:r>
          </a:p>
        </p:txBody>
      </p:sp>
      <p:pic>
        <p:nvPicPr>
          <p:cNvPr id="6150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87616" y="1826419"/>
            <a:ext cx="2386013" cy="282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形标注 2"/>
          <p:cNvSpPr>
            <a:spLocks noChangeArrowheads="1"/>
          </p:cNvSpPr>
          <p:nvPr/>
        </p:nvSpPr>
        <p:spPr bwMode="auto">
          <a:xfrm>
            <a:off x="709613" y="1826419"/>
            <a:ext cx="4829175" cy="1410891"/>
          </a:xfrm>
          <a:prstGeom prst="wedgeEllipseCallout">
            <a:avLst>
              <a:gd name="adj1" fmla="val 49963"/>
              <a:gd name="adj2" fmla="val 62500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147763" y="2081212"/>
            <a:ext cx="4261247" cy="90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700" b="1" dirty="0">
                <a:latin typeface="Times New Roman" panose="02020603050405020304" pitchFamily="18" charset="0"/>
              </a:rPr>
              <a:t>What are you going to do this Sunday?</a:t>
            </a:r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2" grpId="1"/>
      <p:bldP spid="3" grpId="0" animBg="1"/>
      <p:bldP spid="18" grpId="0" bldLvl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31656" y="657764"/>
            <a:ext cx="6119446" cy="4485736"/>
          </a:xfrm>
          <a:prstGeom prst="rect">
            <a:avLst/>
          </a:prstGeom>
        </p:spPr>
      </p:pic>
      <p:pic>
        <p:nvPicPr>
          <p:cNvPr id="7172" name="图片 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9773" y="658417"/>
            <a:ext cx="2416969" cy="34528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Look, listen and say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244454" y="760810"/>
            <a:ext cx="1750219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1500" b="1" dirty="0">
                <a:latin typeface="Times New Roman" panose="02020603050405020304" pitchFamily="18" charset="0"/>
              </a:rPr>
              <a:t>I’m going to get up and have breakfast.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982516" y="2621756"/>
            <a:ext cx="227409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1500" b="1">
                <a:latin typeface="Times New Roman" panose="02020603050405020304" pitchFamily="18" charset="0"/>
              </a:rPr>
              <a:t>Breakfast? </a:t>
            </a:r>
            <a:endParaRPr lang="zh-CN" altLang="en-US" sz="1500" b="1"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zh-CN" sz="1500" b="1">
                <a:latin typeface="Times New Roman" panose="02020603050405020304" pitchFamily="18" charset="0"/>
              </a:rPr>
              <a:t>It’s half past eleven. You are going to have lunch! </a:t>
            </a:r>
            <a:endParaRPr lang="zh-CN" altLang="en-US" sz="15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/>
      <p:bldP spid="23" grpId="1"/>
      <p:bldP spid="24" grpId="0" bldLvl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196" name="图片 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042988" y="3893344"/>
            <a:ext cx="7658100" cy="10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5000"/>
              </a:lnSpc>
            </a:pPr>
            <a:r>
              <a:rPr lang="en-US" altLang="zh-CN" sz="2700" b="1" dirty="0" err="1">
                <a:latin typeface="Times New Roman" panose="02020603050405020304" pitchFamily="18" charset="0"/>
              </a:rPr>
              <a:t>Daming</a:t>
            </a:r>
            <a:r>
              <a:rPr lang="en-US" altLang="zh-CN" sz="2700" b="1" dirty="0">
                <a:latin typeface="Times New Roman" panose="02020603050405020304" pitchFamily="18" charset="0"/>
              </a:rPr>
              <a:t>, Simon and Simon’s mum are in the park. What are they going to do? Let’s have a look!</a:t>
            </a:r>
          </a:p>
        </p:txBody>
      </p:sp>
      <p:pic>
        <p:nvPicPr>
          <p:cNvPr id="8198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35894" y="1021556"/>
            <a:ext cx="6519863" cy="279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文本框 99"/>
          <p:cNvSpPr txBox="1">
            <a:spLocks noChangeArrowheads="1"/>
          </p:cNvSpPr>
          <p:nvPr/>
        </p:nvSpPr>
        <p:spPr bwMode="auto">
          <a:xfrm>
            <a:off x="154781" y="726282"/>
            <a:ext cx="381000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b="1" dirty="0">
                <a:latin typeface="Times New Roman" panose="02020603050405020304" pitchFamily="18" charset="0"/>
              </a:rPr>
              <a:t>Presentation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3129" y="878682"/>
            <a:ext cx="1868090" cy="34528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Ask and answer</a:t>
            </a:r>
          </a:p>
        </p:txBody>
      </p:sp>
      <p:sp>
        <p:nvSpPr>
          <p:cNvPr id="5128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221" name="图片 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131219" y="1160860"/>
            <a:ext cx="4881563" cy="385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400050" indent="-400050" eaLnBrk="0" hangingPunct="0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1. When are they going to eat?</a:t>
            </a:r>
          </a:p>
          <a:p>
            <a:pPr marL="400050" indent="-400050" eaLnBrk="0" hangingPunct="0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At half past twelve.</a:t>
            </a:r>
          </a:p>
          <a:p>
            <a:pPr marL="400050" indent="-400050" eaLnBrk="0" hangingPunct="0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2. What time is it now?</a:t>
            </a:r>
          </a:p>
          <a:p>
            <a:pPr marL="400050" indent="-400050" eaLnBrk="0" hangingPunct="0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It’s half past eleven.</a:t>
            </a:r>
          </a:p>
          <a:p>
            <a:pPr marL="400050" indent="-400050" eaLnBrk="0" hangingPunct="0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b="1" dirty="0">
                <a:latin typeface="Times New Roman" panose="02020603050405020304" pitchFamily="18" charset="0"/>
                <a:sym typeface="Calibri" panose="020F0502020204030204" pitchFamily="34" charset="0"/>
              </a:rPr>
              <a:t>3. What are the ducks doing?</a:t>
            </a:r>
          </a:p>
          <a:p>
            <a:pPr marL="400050" indent="-400050" eaLnBrk="0" hangingPunct="0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They’re eating sandwiches</a:t>
            </a:r>
            <a:r>
              <a:rPr lang="en-US" altLang="zh-CN" sz="2400" b="1" dirty="0" smtClean="0">
                <a:solidFill>
                  <a:srgbClr val="FF33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.</a:t>
            </a:r>
            <a:endParaRPr lang="en-US" altLang="zh-CN" sz="2400" b="1" dirty="0">
              <a:solidFill>
                <a:srgbClr val="FF3300"/>
              </a:solidFill>
              <a:latin typeface="Times New Roman" panose="02020603050405020304" pitchFamily="18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515541" y="1113235"/>
            <a:ext cx="2103834" cy="34528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Listen and say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061348" y="2413397"/>
            <a:ext cx="352186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</a:rPr>
              <a:t>Simon: I’m … When …?</a:t>
            </a:r>
            <a:endParaRPr lang="en-US" altLang="zh-CN" sz="1200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061347" y="3144441"/>
            <a:ext cx="300870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</a:rPr>
              <a:t>Mum: At ...</a:t>
            </a:r>
            <a:endParaRPr lang="en-US" altLang="zh-CN" sz="1200" dirty="0"/>
          </a:p>
        </p:txBody>
      </p:sp>
      <p:sp>
        <p:nvSpPr>
          <p:cNvPr id="25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248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007" y="1458516"/>
            <a:ext cx="4275535" cy="28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文本框 99"/>
          <p:cNvSpPr txBox="1">
            <a:spLocks noChangeArrowheads="1"/>
          </p:cNvSpPr>
          <p:nvPr/>
        </p:nvSpPr>
        <p:spPr bwMode="auto">
          <a:xfrm>
            <a:off x="142875" y="778669"/>
            <a:ext cx="3810000" cy="29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1500" b="1" dirty="0">
                <a:latin typeface="Times New Roman" panose="02020603050405020304" pitchFamily="18" charset="0"/>
              </a:rPr>
              <a:t>Practice</a:t>
            </a:r>
            <a:endParaRPr lang="zh-CN" altLang="en-US" sz="15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854179" y="2380060"/>
            <a:ext cx="409217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</a:rPr>
              <a:t>Daming: Look at … What …?</a:t>
            </a:r>
            <a:endParaRPr lang="en-US" altLang="zh-CN" sz="120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854178" y="3109913"/>
            <a:ext cx="38135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</a:rPr>
              <a:t>Simon: They’re ...</a:t>
            </a:r>
            <a:endParaRPr lang="en-US" altLang="zh-CN" sz="1200"/>
          </a:p>
        </p:txBody>
      </p:sp>
      <p:sp>
        <p:nvSpPr>
          <p:cNvPr id="15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1271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6466" y="1465660"/>
            <a:ext cx="4275534" cy="28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129" y="3826669"/>
            <a:ext cx="589597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263128" y="878682"/>
            <a:ext cx="1894284" cy="34528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Look and write</a:t>
            </a:r>
          </a:p>
        </p:txBody>
      </p:sp>
      <p:sp>
        <p:nvSpPr>
          <p:cNvPr id="23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1878806" y="3217069"/>
            <a:ext cx="5386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en-US" altLang="zh-CN" sz="2700" b="1">
                <a:latin typeface="Times New Roman" panose="02020603050405020304" pitchFamily="18" charset="0"/>
              </a:rPr>
              <a:t>A: When are we going to the park?</a:t>
            </a:r>
            <a:endParaRPr lang="en-US" altLang="zh-CN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381250" y="3701654"/>
            <a:ext cx="4007644" cy="115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We’re going to the park at four o’clock.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2297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7747" y="1022747"/>
            <a:ext cx="302299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129" y="3826669"/>
            <a:ext cx="589597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878806" y="3217069"/>
            <a:ext cx="5386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en-US" altLang="zh-CN" sz="2700" b="1">
                <a:latin typeface="Times New Roman" panose="02020603050405020304" pitchFamily="18" charset="0"/>
              </a:rPr>
              <a:t>A: When are we going to eat?</a:t>
            </a:r>
            <a:endParaRPr lang="en-US" altLang="zh-CN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381250" y="3701654"/>
            <a:ext cx="4007644" cy="114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We’re going to eat at seven o’clock.</a:t>
            </a:r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14344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72991" y="948929"/>
            <a:ext cx="319801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全屏显示(16:9)</PresentationFormat>
  <Paragraphs>57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2023-01-17T03:24:07Z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9EC210CD2FCF40659F863E328D41187F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