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3" r:id="rId26"/>
    <p:sldId id="284" r:id="rId27"/>
    <p:sldId id="285" r:id="rId28"/>
    <p:sldId id="286" r:id="rId29"/>
    <p:sldId id="287" r:id="rId3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307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8F3C14E-AB6E-433F-A7D3-6152B2ABE8B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C7C4AFA-9DA0-42F1-8B7F-E372BE790C3A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FB674-B7FB-4671-A2BE-BCF7E383E128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BC62F5-0751-4E1A-B23B-58D8BFB811E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BC62F5-0751-4E1A-B23B-58D8BFB811E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2F2F2"/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5" name="等腰三角形 21"/>
          <p:cNvSpPr>
            <a:spLocks noChangeArrowheads="1"/>
          </p:cNvSpPr>
          <p:nvPr/>
        </p:nvSpPr>
        <p:spPr bwMode="auto">
          <a:xfrm rot="10800000">
            <a:off x="2235200" y="2390775"/>
            <a:ext cx="4060825" cy="3502025"/>
          </a:xfrm>
          <a:prstGeom prst="triangle">
            <a:avLst>
              <a:gd name="adj" fmla="val 50000"/>
            </a:avLst>
          </a:prstGeom>
          <a:noFill/>
          <a:ln w="12700" cmpd="sng">
            <a:solidFill>
              <a:srgbClr val="0CB692"/>
            </a:solidFill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6" name="等腰三角形 22"/>
          <p:cNvSpPr>
            <a:spLocks noChangeArrowheads="1"/>
          </p:cNvSpPr>
          <p:nvPr/>
        </p:nvSpPr>
        <p:spPr bwMode="auto">
          <a:xfrm rot="10800000">
            <a:off x="1428750" y="3095625"/>
            <a:ext cx="347663" cy="298450"/>
          </a:xfrm>
          <a:prstGeom prst="triangle">
            <a:avLst>
              <a:gd name="adj" fmla="val 50000"/>
            </a:avLst>
          </a:prstGeom>
          <a:solidFill>
            <a:srgbClr val="0CB692"/>
          </a:solidFill>
          <a:ln w="12700" cmpd="sng">
            <a:solidFill>
              <a:srgbClr val="0CB692"/>
            </a:solidFill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7" name="等腰三角形 23"/>
          <p:cNvSpPr>
            <a:spLocks noChangeArrowheads="1"/>
          </p:cNvSpPr>
          <p:nvPr/>
        </p:nvSpPr>
        <p:spPr bwMode="auto">
          <a:xfrm rot="10800000">
            <a:off x="1592263" y="3768725"/>
            <a:ext cx="2238375" cy="1930400"/>
          </a:xfrm>
          <a:prstGeom prst="triangle">
            <a:avLst>
              <a:gd name="adj" fmla="val 50000"/>
            </a:avLst>
          </a:prstGeom>
          <a:noFill/>
          <a:ln w="12700" cmpd="sng">
            <a:solidFill>
              <a:srgbClr val="0CB692"/>
            </a:solidFill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8" name="等腰三角形 24"/>
          <p:cNvSpPr>
            <a:spLocks noChangeArrowheads="1"/>
          </p:cNvSpPr>
          <p:nvPr/>
        </p:nvSpPr>
        <p:spPr bwMode="auto">
          <a:xfrm rot="10800000">
            <a:off x="3348038" y="5767388"/>
            <a:ext cx="334962" cy="323850"/>
          </a:xfrm>
          <a:prstGeom prst="triangle">
            <a:avLst>
              <a:gd name="adj" fmla="val 50000"/>
            </a:avLst>
          </a:prstGeom>
          <a:solidFill>
            <a:srgbClr val="0CB692"/>
          </a:solidFill>
          <a:ln w="12700" cmpd="sng">
            <a:solidFill>
              <a:srgbClr val="0CB692"/>
            </a:solidFill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9" name="等腰三角形 25"/>
          <p:cNvSpPr>
            <a:spLocks noChangeArrowheads="1"/>
          </p:cNvSpPr>
          <p:nvPr/>
        </p:nvSpPr>
        <p:spPr bwMode="auto">
          <a:xfrm rot="10800000">
            <a:off x="4402138" y="4254500"/>
            <a:ext cx="346075" cy="298450"/>
          </a:xfrm>
          <a:prstGeom prst="triangle">
            <a:avLst>
              <a:gd name="adj" fmla="val 50000"/>
            </a:avLst>
          </a:prstGeom>
          <a:solidFill>
            <a:srgbClr val="0CB692"/>
          </a:solidFill>
          <a:ln w="12700" cmpd="sng">
            <a:solidFill>
              <a:srgbClr val="0CB692"/>
            </a:solidFill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0" name="等腰三角形 26"/>
          <p:cNvSpPr>
            <a:spLocks noChangeArrowheads="1"/>
          </p:cNvSpPr>
          <p:nvPr/>
        </p:nvSpPr>
        <p:spPr bwMode="auto">
          <a:xfrm rot="10800000">
            <a:off x="2117725" y="4191000"/>
            <a:ext cx="1185863" cy="1084263"/>
          </a:xfrm>
          <a:prstGeom prst="triangle">
            <a:avLst>
              <a:gd name="adj" fmla="val 50000"/>
            </a:avLst>
          </a:prstGeom>
          <a:solidFill>
            <a:srgbClr val="516D82"/>
          </a:solidFill>
          <a:ln w="12700" cmpd="sng">
            <a:solidFill>
              <a:srgbClr val="0CB692"/>
            </a:solidFill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1" name="等腰三角形 27"/>
          <p:cNvSpPr>
            <a:spLocks noChangeArrowheads="1"/>
          </p:cNvSpPr>
          <p:nvPr/>
        </p:nvSpPr>
        <p:spPr bwMode="auto">
          <a:xfrm rot="9044306">
            <a:off x="5586413" y="4824413"/>
            <a:ext cx="347662" cy="300037"/>
          </a:xfrm>
          <a:prstGeom prst="triangle">
            <a:avLst>
              <a:gd name="adj" fmla="val 50000"/>
            </a:avLst>
          </a:prstGeom>
          <a:solidFill>
            <a:srgbClr val="0CB692"/>
          </a:solidFill>
          <a:ln w="12700" cmpd="sng">
            <a:solidFill>
              <a:srgbClr val="0CB692"/>
            </a:solidFill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2" name="等腰三角形 28"/>
          <p:cNvSpPr>
            <a:spLocks noChangeArrowheads="1"/>
          </p:cNvSpPr>
          <p:nvPr/>
        </p:nvSpPr>
        <p:spPr bwMode="auto">
          <a:xfrm rot="9044306">
            <a:off x="6461125" y="4395788"/>
            <a:ext cx="138113" cy="119062"/>
          </a:xfrm>
          <a:prstGeom prst="triangle">
            <a:avLst>
              <a:gd name="adj" fmla="val 50000"/>
            </a:avLst>
          </a:prstGeom>
          <a:solidFill>
            <a:srgbClr val="0CB692"/>
          </a:solidFill>
          <a:ln w="12700" cmpd="sng">
            <a:solidFill>
              <a:srgbClr val="0CB692"/>
            </a:solidFill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3" name="等腰三角形 29"/>
          <p:cNvSpPr>
            <a:spLocks noChangeArrowheads="1"/>
          </p:cNvSpPr>
          <p:nvPr/>
        </p:nvSpPr>
        <p:spPr bwMode="auto">
          <a:xfrm rot="9044306">
            <a:off x="7026275" y="4700588"/>
            <a:ext cx="138113" cy="119062"/>
          </a:xfrm>
          <a:prstGeom prst="triangle">
            <a:avLst>
              <a:gd name="adj" fmla="val 50000"/>
            </a:avLst>
          </a:prstGeom>
          <a:solidFill>
            <a:srgbClr val="0CB692"/>
          </a:solidFill>
          <a:ln w="12700" cmpd="sng">
            <a:solidFill>
              <a:srgbClr val="0CB692"/>
            </a:solidFill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4" name="等腰三角形 30"/>
          <p:cNvSpPr>
            <a:spLocks noChangeArrowheads="1"/>
          </p:cNvSpPr>
          <p:nvPr/>
        </p:nvSpPr>
        <p:spPr bwMode="auto">
          <a:xfrm rot="4836188">
            <a:off x="8129588" y="3576638"/>
            <a:ext cx="192087" cy="166687"/>
          </a:xfrm>
          <a:prstGeom prst="triangle">
            <a:avLst>
              <a:gd name="adj" fmla="val 50000"/>
            </a:avLst>
          </a:prstGeom>
          <a:solidFill>
            <a:srgbClr val="0CB692"/>
          </a:solidFill>
          <a:ln w="12700" cmpd="sng">
            <a:solidFill>
              <a:srgbClr val="0CB692"/>
            </a:solidFill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5" name="等腰三角形 31"/>
          <p:cNvSpPr>
            <a:spLocks noChangeArrowheads="1"/>
          </p:cNvSpPr>
          <p:nvPr/>
        </p:nvSpPr>
        <p:spPr bwMode="auto">
          <a:xfrm rot="4836188">
            <a:off x="7118350" y="3773488"/>
            <a:ext cx="192087" cy="166688"/>
          </a:xfrm>
          <a:prstGeom prst="triangle">
            <a:avLst>
              <a:gd name="adj" fmla="val 50000"/>
            </a:avLst>
          </a:prstGeom>
          <a:solidFill>
            <a:srgbClr val="0CB692"/>
          </a:solidFill>
          <a:ln w="12700" cmpd="sng">
            <a:solidFill>
              <a:srgbClr val="0CB692"/>
            </a:solidFill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6" name="等腰三角形 32"/>
          <p:cNvSpPr>
            <a:spLocks noChangeArrowheads="1"/>
          </p:cNvSpPr>
          <p:nvPr/>
        </p:nvSpPr>
        <p:spPr bwMode="auto">
          <a:xfrm rot="4836188">
            <a:off x="7615238" y="3944938"/>
            <a:ext cx="192087" cy="166687"/>
          </a:xfrm>
          <a:prstGeom prst="triangle">
            <a:avLst>
              <a:gd name="adj" fmla="val 50000"/>
            </a:avLst>
          </a:prstGeom>
          <a:solidFill>
            <a:srgbClr val="0CB692"/>
          </a:solidFill>
          <a:ln w="12700" cmpd="sng">
            <a:solidFill>
              <a:srgbClr val="0CB692"/>
            </a:solidFill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17" name="等腰三角形 33"/>
          <p:cNvSpPr>
            <a:spLocks noChangeArrowheads="1"/>
          </p:cNvSpPr>
          <p:nvPr/>
        </p:nvSpPr>
        <p:spPr bwMode="auto">
          <a:xfrm rot="10800000">
            <a:off x="1316038" y="2017713"/>
            <a:ext cx="4062412" cy="3502025"/>
          </a:xfrm>
          <a:prstGeom prst="triangle">
            <a:avLst>
              <a:gd name="adj" fmla="val 50000"/>
            </a:avLst>
          </a:prstGeom>
          <a:solidFill>
            <a:srgbClr val="0CB692"/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grpSp>
        <p:nvGrpSpPr>
          <p:cNvPr id="18" name="组合 34"/>
          <p:cNvGrpSpPr/>
          <p:nvPr userDrawn="1"/>
        </p:nvGrpSpPr>
        <p:grpSpPr bwMode="auto">
          <a:xfrm>
            <a:off x="6838950" y="0"/>
            <a:ext cx="2306638" cy="2447925"/>
            <a:chOff x="0" y="0"/>
            <a:chExt cx="2704943" cy="2870458"/>
          </a:xfrm>
        </p:grpSpPr>
        <p:sp>
          <p:nvSpPr>
            <p:cNvPr id="19" name="任意多边形 35"/>
            <p:cNvSpPr/>
            <p:nvPr/>
          </p:nvSpPr>
          <p:spPr bwMode="auto">
            <a:xfrm rot="10800000">
              <a:off x="0" y="0"/>
              <a:ext cx="2544843" cy="2192866"/>
            </a:xfrm>
            <a:custGeom>
              <a:avLst/>
              <a:gdLst/>
              <a:ahLst/>
              <a:cxnLst>
                <a:cxn ang="0">
                  <a:pos x="2544429" y="2193473"/>
                </a:cxn>
                <a:cxn ang="0">
                  <a:pos x="0" y="2193473"/>
                </a:cxn>
                <a:cxn ang="0">
                  <a:pos x="1272214" y="0"/>
                </a:cxn>
                <a:cxn ang="0">
                  <a:pos x="2544429" y="2193473"/>
                </a:cxn>
              </a:cxnLst>
              <a:rect l="0" t="0" r="r" b="b"/>
              <a:pathLst>
                <a:path w="2544429" h="2193473">
                  <a:moveTo>
                    <a:pt x="2544429" y="2193473"/>
                  </a:moveTo>
                  <a:lnTo>
                    <a:pt x="0" y="2193473"/>
                  </a:lnTo>
                  <a:lnTo>
                    <a:pt x="1272214" y="0"/>
                  </a:lnTo>
                  <a:lnTo>
                    <a:pt x="2544429" y="2193473"/>
                  </a:lnTo>
                  <a:close/>
                </a:path>
              </a:pathLst>
            </a:custGeom>
            <a:solidFill>
              <a:srgbClr val="516D82">
                <a:alpha val="70000"/>
              </a:srgbClr>
            </a:solidFill>
            <a:ln w="9525">
              <a:noFill/>
              <a:round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0" name="任意多边形 36"/>
            <p:cNvSpPr/>
            <p:nvPr/>
          </p:nvSpPr>
          <p:spPr bwMode="auto">
            <a:xfrm rot="10800000">
              <a:off x="893580" y="160090"/>
              <a:ext cx="1811363" cy="2164944"/>
            </a:xfrm>
            <a:custGeom>
              <a:avLst/>
              <a:gdLst/>
              <a:ahLst/>
              <a:cxnLst>
                <a:cxn ang="0">
                  <a:pos x="1812046" y="2165347"/>
                </a:cxn>
                <a:cxn ang="0">
                  <a:pos x="0" y="2165347"/>
                </a:cxn>
                <a:cxn ang="0">
                  <a:pos x="0" y="958870"/>
                </a:cxn>
                <a:cxn ang="0">
                  <a:pos x="556145" y="0"/>
                </a:cxn>
                <a:cxn ang="0">
                  <a:pos x="1812046" y="2165347"/>
                </a:cxn>
              </a:cxnLst>
              <a:rect l="0" t="0" r="r" b="b"/>
              <a:pathLst>
                <a:path w="1812046" h="2165347">
                  <a:moveTo>
                    <a:pt x="1812046" y="2165347"/>
                  </a:moveTo>
                  <a:lnTo>
                    <a:pt x="0" y="2165347"/>
                  </a:lnTo>
                  <a:lnTo>
                    <a:pt x="0" y="958870"/>
                  </a:lnTo>
                  <a:lnTo>
                    <a:pt x="556145" y="0"/>
                  </a:lnTo>
                  <a:lnTo>
                    <a:pt x="1812046" y="2165347"/>
                  </a:lnTo>
                  <a:close/>
                </a:path>
              </a:pathLst>
            </a:custGeom>
            <a:solidFill>
              <a:srgbClr val="0CB692">
                <a:alpha val="70000"/>
              </a:srgbClr>
            </a:solidFill>
            <a:ln w="9525">
              <a:noFill/>
              <a:round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21" name="等腰三角形 37"/>
            <p:cNvSpPr>
              <a:spLocks noChangeArrowheads="1"/>
            </p:cNvSpPr>
            <p:nvPr/>
          </p:nvSpPr>
          <p:spPr bwMode="auto">
            <a:xfrm rot="10800000">
              <a:off x="1271491" y="361134"/>
              <a:ext cx="1416697" cy="1221155"/>
            </a:xfrm>
            <a:prstGeom prst="triangle">
              <a:avLst>
                <a:gd name="adj" fmla="val 50000"/>
              </a:avLst>
            </a:prstGeom>
            <a:solidFill>
              <a:srgbClr val="EED66F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2" name="等腰三角形 38"/>
            <p:cNvSpPr>
              <a:spLocks noChangeArrowheads="1"/>
            </p:cNvSpPr>
            <p:nvPr/>
          </p:nvSpPr>
          <p:spPr bwMode="auto">
            <a:xfrm rot="10800000">
              <a:off x="688802" y="1623242"/>
              <a:ext cx="662739" cy="569624"/>
            </a:xfrm>
            <a:prstGeom prst="triangle">
              <a:avLst>
                <a:gd name="adj" fmla="val 50000"/>
              </a:avLst>
            </a:prstGeom>
            <a:solidFill>
              <a:srgbClr val="EED66F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3" name="等腰三角形 39"/>
            <p:cNvSpPr>
              <a:spLocks noChangeArrowheads="1"/>
            </p:cNvSpPr>
            <p:nvPr/>
          </p:nvSpPr>
          <p:spPr bwMode="auto">
            <a:xfrm rot="10800000">
              <a:off x="2345649" y="2042084"/>
              <a:ext cx="230842" cy="199182"/>
            </a:xfrm>
            <a:prstGeom prst="triangle">
              <a:avLst>
                <a:gd name="adj" fmla="val 50000"/>
              </a:avLst>
            </a:prstGeom>
            <a:solidFill>
              <a:srgbClr val="0CB692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4" name="等腰三角形 40"/>
            <p:cNvSpPr>
              <a:spLocks noChangeArrowheads="1"/>
            </p:cNvSpPr>
            <p:nvPr/>
          </p:nvSpPr>
          <p:spPr bwMode="auto">
            <a:xfrm rot="10800000">
              <a:off x="1638231" y="2671276"/>
              <a:ext cx="230842" cy="199182"/>
            </a:xfrm>
            <a:prstGeom prst="triangle">
              <a:avLst>
                <a:gd name="adj" fmla="val 50000"/>
              </a:avLst>
            </a:prstGeom>
            <a:solidFill>
              <a:srgbClr val="0CB692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5" name="等腰三角形 41"/>
            <p:cNvSpPr>
              <a:spLocks noChangeArrowheads="1"/>
            </p:cNvSpPr>
            <p:nvPr/>
          </p:nvSpPr>
          <p:spPr bwMode="auto">
            <a:xfrm rot="10800000">
              <a:off x="1593552" y="2159359"/>
              <a:ext cx="230842" cy="199183"/>
            </a:xfrm>
            <a:prstGeom prst="triangle">
              <a:avLst>
                <a:gd name="adj" fmla="val 50000"/>
              </a:avLst>
            </a:prstGeom>
            <a:solidFill>
              <a:srgbClr val="0CB692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6" name="等腰三角形 42"/>
            <p:cNvSpPr>
              <a:spLocks noChangeArrowheads="1"/>
            </p:cNvSpPr>
            <p:nvPr/>
          </p:nvSpPr>
          <p:spPr bwMode="auto">
            <a:xfrm rot="10800000">
              <a:off x="1869072" y="2291527"/>
              <a:ext cx="402111" cy="346242"/>
            </a:xfrm>
            <a:prstGeom prst="triangle">
              <a:avLst>
                <a:gd name="adj" fmla="val 50000"/>
              </a:avLst>
            </a:prstGeom>
            <a:solidFill>
              <a:srgbClr val="516D82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27" name="等腰三角形 43"/>
            <p:cNvSpPr>
              <a:spLocks noChangeArrowheads="1"/>
            </p:cNvSpPr>
            <p:nvPr/>
          </p:nvSpPr>
          <p:spPr bwMode="auto">
            <a:xfrm rot="10800000">
              <a:off x="325785" y="1142971"/>
              <a:ext cx="230842" cy="199183"/>
            </a:xfrm>
            <a:prstGeom prst="triangle">
              <a:avLst>
                <a:gd name="adj" fmla="val 50000"/>
              </a:avLst>
            </a:prstGeom>
            <a:solidFill>
              <a:srgbClr val="0CB692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5149" name="KSO_BT1"/>
          <p:cNvSpPr>
            <a:spLocks noGrp="1" noChangeArrowheads="1"/>
          </p:cNvSpPr>
          <p:nvPr>
            <p:ph type="ctrTitle"/>
          </p:nvPr>
        </p:nvSpPr>
        <p:spPr>
          <a:xfrm>
            <a:off x="2082800" y="2079625"/>
            <a:ext cx="2552700" cy="1317625"/>
          </a:xfrm>
        </p:spPr>
        <p:txBody>
          <a:bodyPr anchor="ctr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5150" name="KSO_BC1"/>
          <p:cNvSpPr>
            <a:spLocks noGrp="1" noChangeArrowheads="1"/>
          </p:cNvSpPr>
          <p:nvPr>
            <p:ph type="subTitle" idx="1"/>
          </p:nvPr>
        </p:nvSpPr>
        <p:spPr>
          <a:xfrm>
            <a:off x="2336800" y="3451225"/>
            <a:ext cx="1933575" cy="720725"/>
          </a:xfrm>
        </p:spPr>
        <p:txBody>
          <a:bodyPr/>
          <a:lstStyle>
            <a:lvl1pPr marL="0" indent="0" algn="ctr">
              <a:buFont typeface="Wingdings 3" panose="05040102010807070707" pitchFamily="18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  <p:sp>
        <p:nvSpPr>
          <p:cNvPr id="28" name="KSO_FD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99BB0A-8B15-4864-A402-E44F3B4E7B28}" type="datetime1">
              <a:rPr lang="zh-CN" altLang="en-US"/>
              <a:t>2023-01-17</a:t>
            </a:fld>
            <a:endParaRPr lang="en-US"/>
          </a:p>
        </p:txBody>
      </p:sp>
      <p:sp>
        <p:nvSpPr>
          <p:cNvPr id="29" name="KSO_FT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" name="KSO_FN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3AC8C9-ED28-4CCF-AE1C-65BEBDAE22A6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77D15-CE86-44D3-BD6E-7796B469E35D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4ED0C-AC02-4365-AC3D-B96F2BE5DBAF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491288" y="169863"/>
            <a:ext cx="2024062" cy="642143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19100" y="169863"/>
            <a:ext cx="5919788" cy="642143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F4A90-BAF1-46BE-A730-7DD43ED338FE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C0BC1-87F5-46DD-822B-D607729BFE53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C5300-2252-437B-A683-0BE0DEB9733A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DE1F4-424E-498F-8D94-32BCBB7C1573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52612A-48BC-4EB7-B5FC-4EFD0FFEDE45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4D972-CFA7-4DB8-AA52-DC04FA044607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19100" y="1416050"/>
            <a:ext cx="3971925" cy="5175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43425" y="1416050"/>
            <a:ext cx="3971925" cy="5175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3AFCE-12C8-4777-BA19-069B9438C414}" type="datetime1">
              <a:rPr lang="zh-CN" altLang="en-US"/>
              <a:t>2023-01-17</a:t>
            </a:fld>
            <a:endParaRPr 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DDC709-C96E-40AB-B3ED-A9F680A50A50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4CB71-516D-4B15-B907-754EDA16C2AF}" type="datetime1">
              <a:rPr lang="zh-CN" altLang="en-US"/>
              <a:t>2023-01-17</a:t>
            </a:fld>
            <a:endParaRPr lang="en-US"/>
          </a:p>
        </p:txBody>
      </p:sp>
      <p:sp>
        <p:nvSpPr>
          <p:cNvPr id="8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4BB1D-BEE2-4B74-BBF5-D2F109F838B2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E76EC-CB2A-4166-B5FF-76CE950756F5}" type="datetime1">
              <a:rPr lang="zh-CN" altLang="en-US"/>
              <a:t>2023-01-17</a:t>
            </a:fld>
            <a:endParaRPr lang="en-US"/>
          </a:p>
        </p:txBody>
      </p:sp>
      <p:sp>
        <p:nvSpPr>
          <p:cNvPr id="4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699EF-AD36-46E4-B7DA-E47EFD2C760B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B7C1C-666B-4B10-A7CF-E9A43CDE3D4E}" type="datetime1">
              <a:rPr lang="zh-CN" altLang="en-US"/>
              <a:t>2023-01-17</a:t>
            </a:fld>
            <a:endParaRPr lang="en-US"/>
          </a:p>
        </p:txBody>
      </p:sp>
      <p:sp>
        <p:nvSpPr>
          <p:cNvPr id="3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128C6-F27A-4979-B754-FF4A2A3E8991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A84C1-B381-424E-9705-439FBFC23F65}" type="datetime1">
              <a:rPr lang="zh-CN" altLang="en-US"/>
              <a:t>2023-01-17</a:t>
            </a:fld>
            <a:endParaRPr 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CACC7-9F10-42A1-977D-14FE5C317884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KSO_FD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D61E8-4D1A-493A-9C2A-6317FD25C49C}" type="datetime1">
              <a:rPr lang="zh-CN" altLang="en-US"/>
              <a:t>2023-01-17</a:t>
            </a:fld>
            <a:endParaRPr lang="en-US"/>
          </a:p>
        </p:txBody>
      </p:sp>
      <p:sp>
        <p:nvSpPr>
          <p:cNvPr id="6" name="KSO_FT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KSO_FN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BB566-DE94-4925-B40C-25A442855CCE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矩形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2F2F2"/>
          </a:solidFill>
          <a:ln w="9525">
            <a:noFill/>
            <a:miter lim="800000"/>
          </a:ln>
        </p:spPr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</a:endParaRPr>
          </a:p>
        </p:txBody>
      </p:sp>
      <p:grpSp>
        <p:nvGrpSpPr>
          <p:cNvPr id="3075" name="组合 6"/>
          <p:cNvGrpSpPr/>
          <p:nvPr/>
        </p:nvGrpSpPr>
        <p:grpSpPr bwMode="auto">
          <a:xfrm>
            <a:off x="7269163" y="0"/>
            <a:ext cx="1876425" cy="1990725"/>
            <a:chOff x="0" y="0"/>
            <a:chExt cx="2704943" cy="2870458"/>
          </a:xfrm>
        </p:grpSpPr>
        <p:sp>
          <p:nvSpPr>
            <p:cNvPr id="4100" name="任意多边形 11"/>
            <p:cNvSpPr/>
            <p:nvPr/>
          </p:nvSpPr>
          <p:spPr bwMode="auto">
            <a:xfrm rot="10800000">
              <a:off x="0" y="0"/>
              <a:ext cx="2544752" cy="2192902"/>
            </a:xfrm>
            <a:custGeom>
              <a:avLst/>
              <a:gdLst/>
              <a:ahLst/>
              <a:cxnLst>
                <a:cxn ang="0">
                  <a:pos x="2544429" y="2193473"/>
                </a:cxn>
                <a:cxn ang="0">
                  <a:pos x="0" y="2193473"/>
                </a:cxn>
                <a:cxn ang="0">
                  <a:pos x="1272214" y="0"/>
                </a:cxn>
                <a:cxn ang="0">
                  <a:pos x="2544429" y="2193473"/>
                </a:cxn>
              </a:cxnLst>
              <a:rect l="0" t="0" r="r" b="b"/>
              <a:pathLst>
                <a:path w="2544429" h="2193473">
                  <a:moveTo>
                    <a:pt x="2544429" y="2193473"/>
                  </a:moveTo>
                  <a:lnTo>
                    <a:pt x="0" y="2193473"/>
                  </a:lnTo>
                  <a:lnTo>
                    <a:pt x="1272214" y="0"/>
                  </a:lnTo>
                  <a:lnTo>
                    <a:pt x="2544429" y="2193473"/>
                  </a:lnTo>
                  <a:close/>
                </a:path>
              </a:pathLst>
            </a:custGeom>
            <a:solidFill>
              <a:srgbClr val="516D82">
                <a:alpha val="70000"/>
              </a:srgbClr>
            </a:solidFill>
            <a:ln w="9525">
              <a:noFill/>
              <a:round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101" name="任意多边形 12"/>
            <p:cNvSpPr/>
            <p:nvPr/>
          </p:nvSpPr>
          <p:spPr bwMode="auto">
            <a:xfrm rot="10800000">
              <a:off x="892494" y="160233"/>
              <a:ext cx="1812449" cy="2165433"/>
            </a:xfrm>
            <a:custGeom>
              <a:avLst/>
              <a:gdLst/>
              <a:ahLst/>
              <a:cxnLst>
                <a:cxn ang="0">
                  <a:pos x="1812046" y="2165347"/>
                </a:cxn>
                <a:cxn ang="0">
                  <a:pos x="0" y="2165347"/>
                </a:cxn>
                <a:cxn ang="0">
                  <a:pos x="0" y="958870"/>
                </a:cxn>
                <a:cxn ang="0">
                  <a:pos x="556145" y="0"/>
                </a:cxn>
                <a:cxn ang="0">
                  <a:pos x="1812046" y="2165347"/>
                </a:cxn>
              </a:cxnLst>
              <a:rect l="0" t="0" r="r" b="b"/>
              <a:pathLst>
                <a:path w="1812046" h="2165347">
                  <a:moveTo>
                    <a:pt x="1812046" y="2165347"/>
                  </a:moveTo>
                  <a:lnTo>
                    <a:pt x="0" y="2165347"/>
                  </a:lnTo>
                  <a:lnTo>
                    <a:pt x="0" y="958870"/>
                  </a:lnTo>
                  <a:lnTo>
                    <a:pt x="556145" y="0"/>
                  </a:lnTo>
                  <a:lnTo>
                    <a:pt x="1812046" y="2165347"/>
                  </a:lnTo>
                  <a:close/>
                </a:path>
              </a:pathLst>
            </a:custGeom>
            <a:solidFill>
              <a:srgbClr val="0CB692">
                <a:alpha val="70000"/>
              </a:srgbClr>
            </a:solidFill>
            <a:ln w="9525">
              <a:noFill/>
              <a:round/>
            </a:ln>
          </p:spPr>
          <p:txBody>
            <a:bodyPr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4102" name="等腰三角形 13"/>
            <p:cNvSpPr>
              <a:spLocks noChangeArrowheads="1"/>
            </p:cNvSpPr>
            <p:nvPr/>
          </p:nvSpPr>
          <p:spPr bwMode="auto">
            <a:xfrm rot="10800000">
              <a:off x="1272376" y="361669"/>
              <a:ext cx="1416547" cy="1220060"/>
            </a:xfrm>
            <a:prstGeom prst="triangle">
              <a:avLst>
                <a:gd name="adj" fmla="val 50000"/>
              </a:avLst>
            </a:prstGeom>
            <a:solidFill>
              <a:srgbClr val="EED66F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03" name="等腰三角形 14"/>
            <p:cNvSpPr>
              <a:spLocks noChangeArrowheads="1"/>
            </p:cNvSpPr>
            <p:nvPr/>
          </p:nvSpPr>
          <p:spPr bwMode="auto">
            <a:xfrm rot="10800000">
              <a:off x="688821" y="1622931"/>
              <a:ext cx="661362" cy="569971"/>
            </a:xfrm>
            <a:prstGeom prst="triangle">
              <a:avLst>
                <a:gd name="adj" fmla="val 50000"/>
              </a:avLst>
            </a:prstGeom>
            <a:solidFill>
              <a:srgbClr val="EED66F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04" name="等腰三角形 15"/>
            <p:cNvSpPr>
              <a:spLocks noChangeArrowheads="1"/>
            </p:cNvSpPr>
            <p:nvPr/>
          </p:nvSpPr>
          <p:spPr bwMode="auto">
            <a:xfrm rot="10800000">
              <a:off x="2345656" y="2041825"/>
              <a:ext cx="231134" cy="199147"/>
            </a:xfrm>
            <a:prstGeom prst="triangle">
              <a:avLst>
                <a:gd name="adj" fmla="val 50000"/>
              </a:avLst>
            </a:prstGeom>
            <a:solidFill>
              <a:srgbClr val="0CB692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05" name="等腰三角形 16"/>
            <p:cNvSpPr>
              <a:spLocks noChangeArrowheads="1"/>
            </p:cNvSpPr>
            <p:nvPr/>
          </p:nvSpPr>
          <p:spPr bwMode="auto">
            <a:xfrm rot="10800000">
              <a:off x="1638527" y="2671312"/>
              <a:ext cx="231132" cy="199146"/>
            </a:xfrm>
            <a:prstGeom prst="triangle">
              <a:avLst>
                <a:gd name="adj" fmla="val 50000"/>
              </a:avLst>
            </a:prstGeom>
            <a:solidFill>
              <a:srgbClr val="0CB692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06" name="等腰三角形 17"/>
            <p:cNvSpPr>
              <a:spLocks noChangeArrowheads="1"/>
            </p:cNvSpPr>
            <p:nvPr/>
          </p:nvSpPr>
          <p:spPr bwMode="auto">
            <a:xfrm rot="10800000">
              <a:off x="1592758" y="2160855"/>
              <a:ext cx="231132" cy="196858"/>
            </a:xfrm>
            <a:prstGeom prst="triangle">
              <a:avLst>
                <a:gd name="adj" fmla="val 50000"/>
              </a:avLst>
            </a:prstGeom>
            <a:solidFill>
              <a:srgbClr val="0CB692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07" name="等腰三角形 18"/>
            <p:cNvSpPr>
              <a:spLocks noChangeArrowheads="1"/>
            </p:cNvSpPr>
            <p:nvPr/>
          </p:nvSpPr>
          <p:spPr bwMode="auto">
            <a:xfrm rot="10800000">
              <a:off x="1869660" y="2291331"/>
              <a:ext cx="400479" cy="347934"/>
            </a:xfrm>
            <a:prstGeom prst="triangle">
              <a:avLst>
                <a:gd name="adj" fmla="val 50000"/>
              </a:avLst>
            </a:prstGeom>
            <a:solidFill>
              <a:srgbClr val="516D82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  <p:sp>
          <p:nvSpPr>
            <p:cNvPr id="4108" name="等腰三角形 19"/>
            <p:cNvSpPr>
              <a:spLocks noChangeArrowheads="1"/>
            </p:cNvSpPr>
            <p:nvPr/>
          </p:nvSpPr>
          <p:spPr bwMode="auto">
            <a:xfrm rot="10800000">
              <a:off x="327247" y="1144521"/>
              <a:ext cx="228845" cy="196858"/>
            </a:xfrm>
            <a:prstGeom prst="triangle">
              <a:avLst>
                <a:gd name="adj" fmla="val 50000"/>
              </a:avLst>
            </a:prstGeom>
            <a:solidFill>
              <a:srgbClr val="0CB692">
                <a:alpha val="70000"/>
              </a:srgbClr>
            </a:solidFill>
            <a:ln w="9525">
              <a:noFill/>
              <a:miter lim="800000"/>
            </a:ln>
          </p:spPr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4109" name="KSO_FD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28650" y="6356350"/>
            <a:ext cx="20574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>
              <a:defRPr sz="1200" smtClean="0">
                <a:solidFill>
                  <a:srgbClr val="9D9D9D"/>
                </a:solidFill>
              </a:defRPr>
            </a:lvl1pPr>
          </a:lstStyle>
          <a:p>
            <a:pPr>
              <a:defRPr/>
            </a:pPr>
            <a:fld id="{F527516F-FE2B-4272-9AC1-226F35F2A327}" type="datetime1">
              <a:rPr lang="zh-CN" altLang="en-US"/>
              <a:t>2023-01-17</a:t>
            </a:fld>
            <a:endParaRPr lang="en-US"/>
          </a:p>
        </p:txBody>
      </p:sp>
      <p:sp>
        <p:nvSpPr>
          <p:cNvPr id="4110" name="KSO_FT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28950" y="6356350"/>
            <a:ext cx="30861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>
              <a:defRPr sz="1200" smtClean="0">
                <a:solidFill>
                  <a:srgbClr val="9D9D9D"/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111" name="KSO_FN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57950" y="6356350"/>
            <a:ext cx="20574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 smtClean="0">
                <a:solidFill>
                  <a:srgbClr val="9D9D9D"/>
                </a:solidFill>
              </a:defRPr>
            </a:lvl1pPr>
          </a:lstStyle>
          <a:p>
            <a:pPr>
              <a:defRPr/>
            </a:pPr>
            <a:fld id="{86871770-E61B-4488-AE68-E492BC830E58}" type="slidenum">
              <a:rPr lang="zh-CN" altLang="en-US"/>
              <a:t>‹#›</a:t>
            </a:fld>
            <a:endParaRPr lang="en-US"/>
          </a:p>
        </p:txBody>
      </p:sp>
      <p:sp>
        <p:nvSpPr>
          <p:cNvPr id="3079" name="KSO_BT1"/>
          <p:cNvSpPr>
            <a:spLocks noGrp="1" noChangeArrowheads="1"/>
          </p:cNvSpPr>
          <p:nvPr>
            <p:ph type="title"/>
          </p:nvPr>
        </p:nvSpPr>
        <p:spPr bwMode="auto">
          <a:xfrm>
            <a:off x="419100" y="169863"/>
            <a:ext cx="6967538" cy="79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smtClean="0"/>
              <a:t>单击此处编辑母版标题样式</a:t>
            </a:r>
          </a:p>
        </p:txBody>
      </p:sp>
      <p:sp>
        <p:nvSpPr>
          <p:cNvPr id="3080" name="KSO_BC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9100" y="1416050"/>
            <a:ext cx="8096250" cy="517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</a:p>
          <a:p>
            <a:pPr lvl="1"/>
            <a:r>
              <a:rPr lang="zh-CN" smtClean="0"/>
              <a:t>第二级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357505" indent="-357505" algn="just" rtl="0" eaLnBrk="1" fontAlgn="base" hangingPunct="1">
        <a:lnSpc>
          <a:spcPct val="110000"/>
        </a:lnSpc>
        <a:spcBef>
          <a:spcPts val="600"/>
        </a:spcBef>
        <a:spcAft>
          <a:spcPct val="0"/>
        </a:spcAft>
        <a:buClr>
          <a:schemeClr val="accent1"/>
        </a:buClr>
        <a:buSzPct val="60000"/>
        <a:buFont typeface="Wingdings 3" panose="05040102010807070707" pitchFamily="18" charset="2"/>
        <a:buChar char=""/>
        <a:defRPr sz="2400">
          <a:solidFill>
            <a:srgbClr val="09886D"/>
          </a:solidFill>
          <a:latin typeface="+mn-lt"/>
          <a:ea typeface="+mn-ea"/>
          <a:cs typeface="+mn-cs"/>
        </a:defRPr>
      </a:lvl1pPr>
      <a:lvl2pPr marL="357505" indent="-357505" algn="just" rtl="0" eaLnBrk="1" fontAlgn="base" hangingPunct="1">
        <a:lnSpc>
          <a:spcPct val="120000"/>
        </a:lnSpc>
        <a:spcBef>
          <a:spcPct val="0"/>
        </a:spcBef>
        <a:spcAft>
          <a:spcPts val="600"/>
        </a:spcAft>
        <a:buClr>
          <a:srgbClr val="83BBDD"/>
        </a:buClr>
        <a:buFont typeface="幼圆" panose="02010509060101010101" pitchFamily="49" charset="-122"/>
        <a:buChar char=" 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+mn-ea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+mn-ea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Calibri" panose="020F0502020204030204" pitchFamily="34" charset="0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Calibri" panose="020F0502020204030204" pitchFamily="34" charset="0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ChangeArrowheads="1"/>
          </p:cNvSpPr>
          <p:nvPr/>
        </p:nvSpPr>
        <p:spPr bwMode="auto">
          <a:xfrm>
            <a:off x="179512" y="692696"/>
            <a:ext cx="8734425" cy="341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3" tIns="45707" rIns="91413" bIns="45707"/>
          <a:lstStyle/>
          <a:p>
            <a:pPr marL="342900" indent="-342900" algn="ctr" defTabSz="913130">
              <a:spcBef>
                <a:spcPct val="20000"/>
              </a:spcBef>
            </a:pPr>
            <a:r>
              <a:rPr lang="en-US" altLang="zh-CN" sz="5200" b="1" dirty="0">
                <a:solidFill>
                  <a:srgbClr val="333399"/>
                </a:solidFill>
              </a:rPr>
              <a:t>Unit 7 </a:t>
            </a:r>
          </a:p>
          <a:p>
            <a:pPr marL="342900" indent="-342900" algn="ctr" defTabSz="913130">
              <a:spcBef>
                <a:spcPct val="20000"/>
              </a:spcBef>
            </a:pPr>
            <a:r>
              <a:rPr lang="en-US" altLang="zh-CN" sz="11500" b="1" dirty="0" smtClean="0">
                <a:solidFill>
                  <a:srgbClr val="333399"/>
                </a:solidFill>
              </a:rPr>
              <a:t>Films</a:t>
            </a:r>
            <a:r>
              <a:rPr lang="en-US" altLang="zh-CN" sz="41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endParaRPr lang="en-US" altLang="zh-CN" sz="41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342900" indent="-342900" algn="ctr" defTabSz="913130">
              <a:spcBef>
                <a:spcPct val="20000"/>
              </a:spcBef>
            </a:pPr>
            <a:r>
              <a:rPr lang="en-US" altLang="zh-CN" sz="41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  Integrated skills</a:t>
            </a:r>
          </a:p>
        </p:txBody>
      </p:sp>
      <p:sp>
        <p:nvSpPr>
          <p:cNvPr id="3" name="矩形 2"/>
          <p:cNvSpPr/>
          <p:nvPr/>
        </p:nvSpPr>
        <p:spPr>
          <a:xfrm>
            <a:off x="2899478" y="580526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-73025" y="277813"/>
            <a:ext cx="9217025" cy="1295400"/>
          </a:xfrm>
        </p:spPr>
        <p:txBody>
          <a:bodyPr lIns="91423" tIns="45712" rIns="91423" bIns="45712"/>
          <a:lstStyle/>
          <a:p>
            <a:pPr marL="265430" indent="-265430" defTabSz="704850">
              <a:buFont typeface="Arial" panose="020B0604020202020204" pitchFamily="34" charset="0"/>
              <a:buNone/>
            </a:pPr>
            <a:r>
              <a:rPr lang="zh-CN" altLang="en-US" sz="3500" b="1" smtClean="0">
                <a:solidFill>
                  <a:srgbClr val="000066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CN" sz="3500" b="1" smtClean="0">
                <a:solidFill>
                  <a:srgbClr val="000066"/>
                </a:solidFill>
                <a:latin typeface="Times New Roman" panose="02020603050405020304" pitchFamily="18" charset="0"/>
              </a:rPr>
              <a:t>If you want to watch a film, where can you find information about what films are on ?</a:t>
            </a:r>
          </a:p>
        </p:txBody>
      </p:sp>
      <p:grpSp>
        <p:nvGrpSpPr>
          <p:cNvPr id="2" name="Group 3"/>
          <p:cNvGrpSpPr/>
          <p:nvPr/>
        </p:nvGrpSpPr>
        <p:grpSpPr bwMode="auto">
          <a:xfrm>
            <a:off x="349250" y="2079625"/>
            <a:ext cx="3048000" cy="2286000"/>
            <a:chOff x="240" y="1296"/>
            <a:chExt cx="1920" cy="1440"/>
          </a:xfrm>
        </p:grpSpPr>
        <p:sp>
          <p:nvSpPr>
            <p:cNvPr id="24580" name="AutoShape 4"/>
            <p:cNvSpPr>
              <a:spLocks noChangeArrowheads="1"/>
            </p:cNvSpPr>
            <p:nvPr/>
          </p:nvSpPr>
          <p:spPr bwMode="auto">
            <a:xfrm>
              <a:off x="240" y="1296"/>
              <a:ext cx="1920" cy="1440"/>
            </a:xfrm>
            <a:prstGeom prst="irregularSeal1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lIns="118515" tIns="59258" rIns="118515" bIns="59258" anchor="ctr"/>
            <a:lstStyle/>
            <a:p>
              <a:pPr defTabSz="1186180"/>
              <a:endParaRPr lang="zh-CN" altLang="en-US"/>
            </a:p>
          </p:txBody>
        </p:sp>
        <p:sp>
          <p:nvSpPr>
            <p:cNvPr id="24581" name="Text Box 5"/>
            <p:cNvSpPr txBox="1">
              <a:spLocks noChangeArrowheads="1"/>
            </p:cNvSpPr>
            <p:nvPr/>
          </p:nvSpPr>
          <p:spPr bwMode="auto">
            <a:xfrm>
              <a:off x="672" y="1776"/>
              <a:ext cx="1056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7" rIns="91435" bIns="45717">
              <a:spAutoFit/>
            </a:bodyPr>
            <a:lstStyle>
              <a:lvl1pPr defTabSz="91313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963930" indent="-371475" defTabSz="91313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481455" indent="-295275" defTabSz="91313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2073275" indent="-295275" defTabSz="91313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667000" indent="-297180" defTabSz="91313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3124200" indent="-297180" defTabSz="91313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3581400" indent="-297180" defTabSz="91313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4038600" indent="-297180" defTabSz="91313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4495800" indent="-297180" defTabSz="91313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en-US" altLang="zh-CN" sz="3200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Internet</a:t>
              </a:r>
            </a:p>
          </p:txBody>
        </p:sp>
      </p:grpSp>
      <p:grpSp>
        <p:nvGrpSpPr>
          <p:cNvPr id="3" name="Group 6"/>
          <p:cNvGrpSpPr/>
          <p:nvPr/>
        </p:nvGrpSpPr>
        <p:grpSpPr bwMode="auto">
          <a:xfrm>
            <a:off x="609600" y="4191000"/>
            <a:ext cx="3427413" cy="2211388"/>
            <a:chOff x="384" y="2640"/>
            <a:chExt cx="2160" cy="1392"/>
          </a:xfrm>
        </p:grpSpPr>
        <p:sp>
          <p:nvSpPr>
            <p:cNvPr id="24583" name="AutoShape 7"/>
            <p:cNvSpPr>
              <a:spLocks noChangeArrowheads="1"/>
            </p:cNvSpPr>
            <p:nvPr/>
          </p:nvSpPr>
          <p:spPr bwMode="auto">
            <a:xfrm>
              <a:off x="384" y="2640"/>
              <a:ext cx="2160" cy="1392"/>
            </a:xfrm>
            <a:prstGeom prst="irregularSeal1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lIns="118515" tIns="59258" rIns="118515" bIns="59258" anchor="ctr"/>
            <a:lstStyle/>
            <a:p>
              <a:pPr defTabSz="1186180"/>
              <a:endParaRPr lang="zh-CN" altLang="en-US"/>
            </a:p>
          </p:txBody>
        </p:sp>
        <p:sp>
          <p:nvSpPr>
            <p:cNvPr id="24584" name="Text Box 8"/>
            <p:cNvSpPr txBox="1">
              <a:spLocks noChangeArrowheads="1"/>
            </p:cNvSpPr>
            <p:nvPr/>
          </p:nvSpPr>
          <p:spPr bwMode="auto">
            <a:xfrm>
              <a:off x="816" y="3072"/>
              <a:ext cx="120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7" rIns="91435" bIns="45717">
              <a:spAutoFit/>
            </a:bodyPr>
            <a:lstStyle>
              <a:lvl1pPr defTabSz="91313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963930" indent="-371475" defTabSz="91313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481455" indent="-295275" defTabSz="91313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2073275" indent="-295275" defTabSz="91313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667000" indent="-297180" defTabSz="91313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3124200" indent="-297180" defTabSz="91313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3581400" indent="-297180" defTabSz="91313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4038600" indent="-297180" defTabSz="91313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4495800" indent="-297180" defTabSz="91313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en-US" altLang="zh-CN" sz="3200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magazine</a:t>
              </a:r>
            </a:p>
          </p:txBody>
        </p:sp>
      </p:grpSp>
      <p:grpSp>
        <p:nvGrpSpPr>
          <p:cNvPr id="4" name="Group 9"/>
          <p:cNvGrpSpPr/>
          <p:nvPr/>
        </p:nvGrpSpPr>
        <p:grpSpPr bwMode="auto">
          <a:xfrm>
            <a:off x="4283075" y="4238625"/>
            <a:ext cx="3506788" cy="2135188"/>
            <a:chOff x="2640" y="2688"/>
            <a:chExt cx="2208" cy="1344"/>
          </a:xfrm>
        </p:grpSpPr>
        <p:sp>
          <p:nvSpPr>
            <p:cNvPr id="24586" name="AutoShape 10"/>
            <p:cNvSpPr>
              <a:spLocks noChangeArrowheads="1"/>
            </p:cNvSpPr>
            <p:nvPr/>
          </p:nvSpPr>
          <p:spPr bwMode="auto">
            <a:xfrm>
              <a:off x="2640" y="2688"/>
              <a:ext cx="2208" cy="1344"/>
            </a:xfrm>
            <a:prstGeom prst="irregularSeal1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lIns="118515" tIns="59258" rIns="118515" bIns="59258" anchor="ctr"/>
            <a:lstStyle/>
            <a:p>
              <a:pPr defTabSz="1186180"/>
              <a:endParaRPr lang="zh-CN" altLang="en-US"/>
            </a:p>
          </p:txBody>
        </p:sp>
        <p:sp>
          <p:nvSpPr>
            <p:cNvPr id="24587" name="Text Box 11"/>
            <p:cNvSpPr txBox="1">
              <a:spLocks noChangeArrowheads="1"/>
            </p:cNvSpPr>
            <p:nvPr/>
          </p:nvSpPr>
          <p:spPr bwMode="auto">
            <a:xfrm>
              <a:off x="3312" y="3120"/>
              <a:ext cx="1056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7" rIns="91435" bIns="45717">
              <a:spAutoFit/>
            </a:bodyPr>
            <a:lstStyle>
              <a:lvl1pPr defTabSz="91313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963930" indent="-371475" defTabSz="91313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481455" indent="-295275" defTabSz="91313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2073275" indent="-295275" defTabSz="91313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667000" indent="-297180" defTabSz="91313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3124200" indent="-297180" defTabSz="91313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3581400" indent="-297180" defTabSz="91313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4038600" indent="-297180" defTabSz="91313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4495800" indent="-297180" defTabSz="91313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en-US" altLang="zh-CN" sz="3200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hotline</a:t>
              </a:r>
            </a:p>
          </p:txBody>
        </p:sp>
      </p:grpSp>
      <p:grpSp>
        <p:nvGrpSpPr>
          <p:cNvPr id="5" name="Group 12"/>
          <p:cNvGrpSpPr/>
          <p:nvPr/>
        </p:nvGrpSpPr>
        <p:grpSpPr bwMode="auto">
          <a:xfrm>
            <a:off x="5051425" y="1809750"/>
            <a:ext cx="3590925" cy="2514600"/>
            <a:chOff x="2976" y="1056"/>
            <a:chExt cx="1968" cy="1584"/>
          </a:xfrm>
        </p:grpSpPr>
        <p:sp>
          <p:nvSpPr>
            <p:cNvPr id="24589" name="AutoShape 13"/>
            <p:cNvSpPr>
              <a:spLocks noChangeArrowheads="1"/>
            </p:cNvSpPr>
            <p:nvPr/>
          </p:nvSpPr>
          <p:spPr bwMode="auto">
            <a:xfrm>
              <a:off x="2976" y="1056"/>
              <a:ext cx="1968" cy="1584"/>
            </a:xfrm>
            <a:prstGeom prst="irregularSeal1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</a:ln>
          </p:spPr>
          <p:txBody>
            <a:bodyPr wrap="none" lIns="118515" tIns="59258" rIns="118515" bIns="59258" anchor="ctr"/>
            <a:lstStyle/>
            <a:p>
              <a:pPr defTabSz="1186180"/>
              <a:endParaRPr lang="zh-CN" altLang="en-US"/>
            </a:p>
          </p:txBody>
        </p:sp>
        <p:sp>
          <p:nvSpPr>
            <p:cNvPr id="24590" name="Text Box 14"/>
            <p:cNvSpPr txBox="1">
              <a:spLocks noChangeArrowheads="1"/>
            </p:cNvSpPr>
            <p:nvPr/>
          </p:nvSpPr>
          <p:spPr bwMode="auto">
            <a:xfrm>
              <a:off x="3312" y="1584"/>
              <a:ext cx="1344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7" rIns="91435" bIns="45717">
              <a:spAutoFit/>
            </a:bodyPr>
            <a:lstStyle>
              <a:lvl1pPr defTabSz="91313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963930" indent="-371475" defTabSz="91313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481455" indent="-295275" defTabSz="91313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2073275" indent="-295275" defTabSz="91313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667000" indent="-297180" defTabSz="91313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3124200" indent="-297180" defTabSz="91313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3581400" indent="-297180" defTabSz="91313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4038600" indent="-297180" defTabSz="91313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4495800" indent="-297180" defTabSz="91313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kumimoji="1" lang="en-US" altLang="zh-CN" sz="3200" b="1">
                  <a:solidFill>
                    <a:schemeClr val="tx2"/>
                  </a:solidFill>
                  <a:latin typeface="Times New Roman" panose="02020603050405020304" pitchFamily="18" charset="0"/>
                </a:rPr>
                <a:t>newspaper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444500" y="1089025"/>
            <a:ext cx="7931150" cy="449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/>
          <a:p>
            <a:pPr defTabSz="913130">
              <a:lnSpc>
                <a:spcPct val="120000"/>
              </a:lnSpc>
            </a:pPr>
            <a:r>
              <a:rPr lang="en-US" altLang="zh-CN" sz="41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A1 There is a film festival in    </a:t>
            </a:r>
          </a:p>
          <a:p>
            <a:pPr defTabSz="913130">
              <a:lnSpc>
                <a:spcPct val="120000"/>
              </a:lnSpc>
            </a:pPr>
            <a:r>
              <a:rPr lang="en-US" altLang="zh-CN" sz="41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      Sunshine Town. Sandy wants  </a:t>
            </a:r>
          </a:p>
          <a:p>
            <a:pPr defTabSz="913130">
              <a:lnSpc>
                <a:spcPct val="120000"/>
              </a:lnSpc>
            </a:pPr>
            <a:r>
              <a:rPr lang="en-US" altLang="zh-CN" sz="41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      to write about some of the  </a:t>
            </a:r>
          </a:p>
          <a:p>
            <a:pPr defTabSz="913130">
              <a:lnSpc>
                <a:spcPct val="120000"/>
              </a:lnSpc>
            </a:pPr>
            <a:r>
              <a:rPr lang="en-US" altLang="zh-CN" sz="41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      films. Help her complete part  </a:t>
            </a:r>
          </a:p>
          <a:p>
            <a:pPr defTabSz="913130">
              <a:lnSpc>
                <a:spcPct val="120000"/>
              </a:lnSpc>
            </a:pPr>
            <a:r>
              <a:rPr lang="en-US" altLang="zh-CN" sz="41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      of her notes according to the  </a:t>
            </a:r>
          </a:p>
          <a:p>
            <a:pPr defTabSz="913130">
              <a:lnSpc>
                <a:spcPct val="120000"/>
              </a:lnSpc>
            </a:pPr>
            <a:r>
              <a:rPr lang="en-US" altLang="zh-CN" sz="41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      guide below.</a:t>
            </a:r>
          </a:p>
        </p:txBody>
      </p:sp>
      <p:sp>
        <p:nvSpPr>
          <p:cNvPr id="26627" name="Rectangle 8"/>
          <p:cNvSpPr>
            <a:spLocks noChangeArrowheads="1"/>
          </p:cNvSpPr>
          <p:nvPr/>
        </p:nvSpPr>
        <p:spPr bwMode="auto">
          <a:xfrm>
            <a:off x="444500" y="277813"/>
            <a:ext cx="4608513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/>
          <a:p>
            <a:pPr defTabSz="1186180"/>
            <a:r>
              <a:rPr lang="en-US" altLang="zh-CN" sz="4100" b="1" dirty="0">
                <a:solidFill>
                  <a:srgbClr val="E77C07"/>
                </a:solidFill>
              </a:rPr>
              <a:t>A  Film Festival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6968" name="Group 72"/>
          <p:cNvGraphicFramePr>
            <a:graphicFrameLocks noGrp="1"/>
          </p:cNvGraphicFramePr>
          <p:nvPr/>
        </p:nvGraphicFramePr>
        <p:xfrm>
          <a:off x="157163" y="277813"/>
          <a:ext cx="8734425" cy="5372556"/>
        </p:xfrm>
        <a:graphic>
          <a:graphicData uri="http://schemas.openxmlformats.org/drawingml/2006/table">
            <a:tbl>
              <a:tblPr/>
              <a:tblGrid>
                <a:gridCol w="2941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8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14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4500">
                <a:tc gridSpan="3">
                  <a:txBody>
                    <a:bodyPr/>
                    <a:lstStyle/>
                    <a:p>
                      <a:pPr marL="0" marR="0" lvl="0" indent="0" algn="l" defTabSz="70485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                             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Film Festival Cinema Guide</a:t>
                      </a:r>
                    </a:p>
                  </a:txBody>
                  <a:tcPr marL="118515" marR="118515" marT="59258" marB="5925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70485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Olympic Cinema</a:t>
                      </a:r>
                    </a:p>
                    <a:p>
                      <a:pPr marL="0" marR="0" lvl="0" indent="0" algn="l" defTabSz="70485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Olympic Road</a:t>
                      </a:r>
                    </a:p>
                  </a:txBody>
                  <a:tcPr marL="118515" marR="118515" marT="59258" marB="5925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EC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0485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Sunshine Cinema</a:t>
                      </a:r>
                    </a:p>
                    <a:p>
                      <a:pPr marL="0" marR="0" lvl="0" indent="0" algn="l" defTabSz="70485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Sunshine Road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118515" marR="118515" marT="59258" marB="592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0485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ABC Cinema</a:t>
                      </a:r>
                    </a:p>
                    <a:p>
                      <a:pPr marL="0" marR="0" lvl="0" indent="0" algn="l" defTabSz="70485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Forest Road</a:t>
                      </a:r>
                    </a:p>
                  </a:txBody>
                  <a:tcPr marL="118515" marR="118515" marT="59258" marB="592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ECA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70485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Now showing 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Tales of old Beijing</a:t>
                      </a:r>
                    </a:p>
                    <a:p>
                      <a:pPr marL="0" marR="0" lvl="0" indent="0" algn="l" defTabSz="70485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Suitable for all ages</a:t>
                      </a:r>
                    </a:p>
                    <a:p>
                      <a:pPr marL="0" marR="0" lvl="0" indent="0" algn="l" defTabSz="70485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Ticket price: ¥40</a:t>
                      </a:r>
                    </a:p>
                  </a:txBody>
                  <a:tcPr marL="118515" marR="118515" marT="59258" marB="5925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8D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0485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Now showing</a:t>
                      </a:r>
                    </a:p>
                    <a:p>
                      <a:pPr marL="0" marR="0" lvl="0" indent="0" algn="l" defTabSz="70485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The World of   Dinosaurs</a:t>
                      </a:r>
                    </a:p>
                    <a:p>
                      <a:pPr marL="0" marR="0" lvl="0" indent="0" algn="l" defTabSz="70485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Suitable for all ages</a:t>
                      </a:r>
                    </a:p>
                    <a:p>
                      <a:pPr marL="0" marR="0" lvl="0" indent="0" algn="l" defTabSz="70485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Ticket price: ¥ 40</a:t>
                      </a:r>
                    </a:p>
                  </a:txBody>
                  <a:tcPr marL="118515" marR="118515" marT="59258" marB="592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0485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Now showing 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6699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Love Ship</a:t>
                      </a:r>
                    </a:p>
                    <a:p>
                      <a:pPr marL="0" marR="0" lvl="0" indent="0" algn="l" defTabSz="70485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Not suitable for children</a:t>
                      </a:r>
                    </a:p>
                    <a:p>
                      <a:pPr marL="0" marR="0" lvl="0" indent="0" algn="l" defTabSz="70485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Ticket price: ¥60</a:t>
                      </a:r>
                    </a:p>
                    <a:p>
                      <a:pPr marL="0" marR="0" lvl="0" indent="0" algn="l" defTabSz="70485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7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(¥30 on </a:t>
                      </a: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Tuesdays and before 6.00 p.m. on Fridays</a:t>
                      </a:r>
                    </a:p>
                  </a:txBody>
                  <a:tcPr marL="118515" marR="118515" marT="59258" marB="5925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F8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1404938" y="549275"/>
            <a:ext cx="6911975" cy="4687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/>
          <a:p>
            <a:pPr defTabSz="913130">
              <a:lnSpc>
                <a:spcPct val="125000"/>
              </a:lnSpc>
            </a:pPr>
            <a:r>
              <a:rPr lang="en-US" altLang="zh-CN" sz="41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Sandy is calling the festival hotline to find out more about the films. Listen to the information carefully and help Sandy complete the rest of her notes in Part A1.</a:t>
            </a:r>
          </a:p>
        </p:txBody>
      </p:sp>
      <p:sp>
        <p:nvSpPr>
          <p:cNvPr id="28675" name="Rectangle 11"/>
          <p:cNvSpPr>
            <a:spLocks noChangeArrowheads="1"/>
          </p:cNvSpPr>
          <p:nvPr/>
        </p:nvSpPr>
        <p:spPr bwMode="auto">
          <a:xfrm>
            <a:off x="444500" y="639763"/>
            <a:ext cx="90805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15" tIns="59258" rIns="118515" bIns="59258">
            <a:spAutoFit/>
          </a:bodyPr>
          <a:lstStyle/>
          <a:p>
            <a:pPr defTabSz="913130"/>
            <a:r>
              <a:rPr lang="en-US" altLang="zh-CN" sz="41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A2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41313" y="3068638"/>
            <a:ext cx="8802687" cy="281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Name of cinema: (3) ________________                    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                             on (4) _____________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Story: the story of (5) _________________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            ______________</a:t>
            </a:r>
          </a:p>
        </p:txBody>
      </p:sp>
      <p:sp>
        <p:nvSpPr>
          <p:cNvPr id="29699" name="Text Box 6"/>
          <p:cNvSpPr txBox="1">
            <a:spLocks noChangeArrowheads="1"/>
          </p:cNvSpPr>
          <p:nvPr/>
        </p:nvSpPr>
        <p:spPr bwMode="auto">
          <a:xfrm>
            <a:off x="4659313" y="3068638"/>
            <a:ext cx="4032250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Olympic Cinema</a:t>
            </a:r>
          </a:p>
        </p:txBody>
      </p:sp>
      <p:sp>
        <p:nvSpPr>
          <p:cNvPr id="29700" name="Text Box 7"/>
          <p:cNvSpPr txBox="1">
            <a:spLocks noChangeArrowheads="1"/>
          </p:cNvSpPr>
          <p:nvPr/>
        </p:nvSpPr>
        <p:spPr bwMode="auto">
          <a:xfrm>
            <a:off x="5045075" y="3787775"/>
            <a:ext cx="3351213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Olympic Road </a:t>
            </a:r>
          </a:p>
        </p:txBody>
      </p:sp>
      <p:sp>
        <p:nvSpPr>
          <p:cNvPr id="29701" name="Text Box 8"/>
          <p:cNvSpPr txBox="1">
            <a:spLocks noChangeArrowheads="1"/>
          </p:cNvSpPr>
          <p:nvPr/>
        </p:nvSpPr>
        <p:spPr bwMode="auto">
          <a:xfrm>
            <a:off x="4860925" y="4508500"/>
            <a:ext cx="39338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 family that lived</a:t>
            </a:r>
          </a:p>
        </p:txBody>
      </p:sp>
      <p:sp>
        <p:nvSpPr>
          <p:cNvPr id="29702" name="Text Box 10"/>
          <p:cNvSpPr txBox="1">
            <a:spLocks noChangeArrowheads="1"/>
          </p:cNvSpPr>
          <p:nvPr/>
        </p:nvSpPr>
        <p:spPr bwMode="auto">
          <a:xfrm>
            <a:off x="1876425" y="5229225"/>
            <a:ext cx="317500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in the hutongs</a:t>
            </a:r>
          </a:p>
        </p:txBody>
      </p:sp>
      <p:sp>
        <p:nvSpPr>
          <p:cNvPr id="29703" name="Rectangle 11"/>
          <p:cNvSpPr>
            <a:spLocks noChangeArrowheads="1"/>
          </p:cNvSpPr>
          <p:nvPr/>
        </p:nvSpPr>
        <p:spPr bwMode="auto">
          <a:xfrm>
            <a:off x="157163" y="277813"/>
            <a:ext cx="8829675" cy="284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/>
          <a:p>
            <a:pPr defTabSz="913130">
              <a:lnSpc>
                <a:spcPct val="90000"/>
              </a:lnSpc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Tales of Old Beijing</a:t>
            </a:r>
          </a:p>
          <a:p>
            <a:pPr defTabSz="913130">
              <a:lnSpc>
                <a:spcPct val="90000"/>
              </a:lnSpc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 Type of film: a (1)_______ documentary  </a:t>
            </a:r>
          </a:p>
          <a:p>
            <a:pPr defTabSz="913130">
              <a:lnSpc>
                <a:spcPct val="90000"/>
              </a:lnSpc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                       that shows you what Beijing  </a:t>
            </a:r>
          </a:p>
          <a:p>
            <a:pPr defTabSz="913130">
              <a:lnSpc>
                <a:spcPct val="90000"/>
              </a:lnSpc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                      was like (2) ___________ ago.</a:t>
            </a:r>
          </a:p>
        </p:txBody>
      </p:sp>
      <p:sp>
        <p:nvSpPr>
          <p:cNvPr id="29704" name="Text Box 12"/>
          <p:cNvSpPr txBox="1">
            <a:spLocks noChangeArrowheads="1"/>
          </p:cNvSpPr>
          <p:nvPr/>
        </p:nvSpPr>
        <p:spPr bwMode="auto">
          <a:xfrm>
            <a:off x="4092575" y="998538"/>
            <a:ext cx="1727200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3-hour</a:t>
            </a:r>
          </a:p>
        </p:txBody>
      </p:sp>
      <p:sp>
        <p:nvSpPr>
          <p:cNvPr id="29705" name="Text Box 13"/>
          <p:cNvSpPr txBox="1">
            <a:spLocks noChangeArrowheads="1"/>
          </p:cNvSpPr>
          <p:nvPr/>
        </p:nvSpPr>
        <p:spPr bwMode="auto">
          <a:xfrm>
            <a:off x="5338763" y="2436813"/>
            <a:ext cx="2592387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many years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utoUpdateAnimBg="0"/>
      <p:bldP spid="29700" grpId="0" autoUpdateAnimBg="0"/>
      <p:bldP spid="29701" grpId="0" autoUpdateAnimBg="0"/>
      <p:bldP spid="29702" grpId="0" autoUpdateAnimBg="0"/>
      <p:bldP spid="29704" grpId="0" autoUpdateAnimBg="0"/>
      <p:bldP spid="2970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07950" y="998538"/>
            <a:ext cx="8686800" cy="543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Type of film: a (6) _____________ film   </a:t>
            </a:r>
          </a:p>
          <a:p>
            <a:pPr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                       about (7) __________</a:t>
            </a:r>
          </a:p>
          <a:p>
            <a:pPr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Name of cinema: (8)________________</a:t>
            </a:r>
          </a:p>
          <a:p>
            <a:pPr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                             on (9)______________</a:t>
            </a:r>
          </a:p>
          <a:p>
            <a:pPr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Story</a:t>
            </a:r>
            <a:r>
              <a:rPr kumimoji="1" lang="en-US" altLang="zh-CN" sz="3600" b="1" dirty="0">
                <a:latin typeface="Times New Roman" panose="02020603050405020304" pitchFamily="18" charset="0"/>
                <a:sym typeface="Wingdings" panose="05000000000000000000" pitchFamily="2" charset="2"/>
              </a:rPr>
              <a:t>: (10)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 _______________   is chosen  </a:t>
            </a:r>
          </a:p>
          <a:p>
            <a:pPr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           to be the (11) __________of the  </a:t>
            </a:r>
          </a:p>
          <a:p>
            <a:pPr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          dinosaur family.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995738" y="998538"/>
            <a:ext cx="3070225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science fiction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4956175" y="1809750"/>
            <a:ext cx="220662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dinosaurs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4283075" y="2619375"/>
            <a:ext cx="3935413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Sunshine Cinema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764088" y="3429000"/>
            <a:ext cx="3384550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Sunshine Road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651125" y="4238625"/>
            <a:ext cx="355123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 baby dinosaur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4187825" y="5048250"/>
            <a:ext cx="268763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future king</a:t>
            </a:r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157163" y="188913"/>
            <a:ext cx="625475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15" tIns="59258" rIns="118515" bIns="59258">
            <a:spAutoFit/>
          </a:bodyPr>
          <a:lstStyle/>
          <a:p>
            <a:pPr defTabSz="1186180"/>
            <a:r>
              <a:rPr kumimoji="1" lang="en-US" altLang="zh-CN" sz="4100" b="1">
                <a:solidFill>
                  <a:srgbClr val="0000FF"/>
                </a:solidFill>
              </a:rPr>
              <a:t>The world of Dinosaurs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utoUpdateAnimBg="0"/>
      <p:bldP spid="30724" grpId="0" autoUpdateAnimBg="0"/>
      <p:bldP spid="30725" grpId="0" autoUpdateAnimBg="0"/>
      <p:bldP spid="30726" grpId="0" autoUpdateAnimBg="0"/>
      <p:bldP spid="30727" grpId="0" autoUpdateAnimBg="0"/>
      <p:bldP spid="30728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252413" y="909638"/>
            <a:ext cx="8496300" cy="559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85000"/>
              </a:lnSpc>
              <a:spcBef>
                <a:spcPct val="50000"/>
              </a:spcBef>
            </a:pPr>
            <a:r>
              <a:rPr kumimoji="1" lang="en-US" altLang="zh-CN" sz="3600" b="1">
                <a:latin typeface="Times New Roman" panose="02020603050405020304" pitchFamily="18" charset="0"/>
              </a:rPr>
              <a:t>Type of film: a (12)_________ film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kumimoji="1" lang="en-US" altLang="zh-CN" sz="3600" b="1">
                <a:latin typeface="Times New Roman" panose="02020603050405020304" pitchFamily="18" charset="0"/>
              </a:rPr>
              <a:t>Name of cinema: (13)______________ on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kumimoji="1" lang="en-US" altLang="zh-CN" sz="3600" b="1">
                <a:latin typeface="Times New Roman" panose="02020603050405020304" pitchFamily="18" charset="0"/>
              </a:rPr>
              <a:t>                              (14)____________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kumimoji="1" lang="en-US" altLang="zh-CN" sz="3600" b="1">
                <a:latin typeface="Times New Roman" panose="02020603050405020304" pitchFamily="18" charset="0"/>
              </a:rPr>
              <a:t>Story :</a:t>
            </a: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 </a:t>
            </a:r>
            <a:r>
              <a:rPr kumimoji="1" lang="en-US" altLang="zh-CN" sz="3600" b="1">
                <a:latin typeface="Times New Roman" panose="02020603050405020304" pitchFamily="18" charset="0"/>
              </a:rPr>
              <a:t>a woman falls in love with a man  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kumimoji="1" lang="en-US" altLang="zh-CN" sz="3600" b="1">
                <a:latin typeface="Times New Roman" panose="02020603050405020304" pitchFamily="18" charset="0"/>
              </a:rPr>
              <a:t>              when she travels (15) _________  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kumimoji="1" lang="en-US" altLang="zh-CN" sz="3600" b="1">
                <a:latin typeface="Times New Roman" panose="02020603050405020304" pitchFamily="18" charset="0"/>
              </a:rPr>
              <a:t>              but when they start to (16)_____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kumimoji="1" lang="en-US" altLang="zh-CN" sz="3600" b="1">
                <a:latin typeface="Times New Roman" panose="02020603050405020304" pitchFamily="18" charset="0"/>
              </a:rPr>
              <a:t>              __________ together, something  </a:t>
            </a:r>
          </a:p>
          <a:p>
            <a:pPr>
              <a:lnSpc>
                <a:spcPct val="85000"/>
              </a:lnSpc>
              <a:spcBef>
                <a:spcPct val="50000"/>
              </a:spcBef>
            </a:pPr>
            <a:r>
              <a:rPr kumimoji="1" lang="en-US" altLang="zh-CN" sz="3600" b="1">
                <a:latin typeface="Times New Roman" panose="02020603050405020304" pitchFamily="18" charset="0"/>
              </a:rPr>
              <a:t>             terrible happens.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4283075" y="909638"/>
            <a:ext cx="2736850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romantic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4764088" y="1538288"/>
            <a:ext cx="3071812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ABC Cinema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4764088" y="2259013"/>
            <a:ext cx="2784475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Forest Road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6394450" y="3787775"/>
            <a:ext cx="2233613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on a ship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7356475" y="4419600"/>
            <a:ext cx="115093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plan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252413" y="188913"/>
            <a:ext cx="28289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15" tIns="59258" rIns="118515" bIns="59258">
            <a:spAutoFit/>
          </a:bodyPr>
          <a:lstStyle/>
          <a:p>
            <a:pPr defTabSz="1186180"/>
            <a:r>
              <a:rPr kumimoji="1" lang="en-US" altLang="zh-CN" sz="4100" b="1">
                <a:solidFill>
                  <a:srgbClr val="0000FF"/>
                </a:solidFill>
              </a:rPr>
              <a:t>Love Ship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1981200" y="5229225"/>
            <a:ext cx="2592388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their future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autoUpdateAnimBg="0"/>
      <p:bldP spid="31748" grpId="0" autoUpdateAnimBg="0"/>
      <p:bldP spid="31749" grpId="0" autoUpdateAnimBg="0"/>
      <p:bldP spid="31750" grpId="0"/>
      <p:bldP spid="31751" grpId="0"/>
      <p:bldP spid="3175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1117600" y="188913"/>
            <a:ext cx="7581900" cy="255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/>
          <a:p>
            <a:pPr defTabSz="913130"/>
            <a:r>
              <a:rPr lang="en-US" altLang="zh-CN" sz="41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Sandy is writing the report now. Help her complete it. Use the information in Part A1 on page 101 to help you.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57163" y="188913"/>
            <a:ext cx="90805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15" tIns="59258" rIns="118515" bIns="59258">
            <a:spAutoFit/>
          </a:bodyPr>
          <a:lstStyle/>
          <a:p>
            <a:pPr defTabSz="913130"/>
            <a:r>
              <a:rPr lang="en-US" altLang="zh-CN" sz="41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A3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349250" y="2889250"/>
            <a:ext cx="8640763" cy="329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zh-CN" altLang="en-US" sz="3600" b="1" dirty="0">
                <a:latin typeface="Times New Roman" panose="02020603050405020304" pitchFamily="18" charset="0"/>
              </a:rPr>
              <a:t>         </a:t>
            </a:r>
            <a:r>
              <a:rPr kumimoji="1" lang="en-US" altLang="zh-CN" sz="36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What is on at the local cinemas?</a:t>
            </a:r>
          </a:p>
          <a:p>
            <a:pPr>
              <a:spcBef>
                <a:spcPct val="50000"/>
              </a:spcBef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Here is some information about the films showing at the local cinemas.</a:t>
            </a:r>
          </a:p>
          <a:p>
            <a:pPr>
              <a:spcBef>
                <a:spcPct val="50000"/>
              </a:spcBef>
            </a:pPr>
            <a:r>
              <a:rPr kumimoji="1" lang="en-US" altLang="zh-CN" sz="3600" b="1" i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Tales of Old Beijing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is now showing at (1) _________ Cinema in (2) _____________. 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444500" y="5589588"/>
            <a:ext cx="2016125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Olympic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5532438" y="5499100"/>
            <a:ext cx="3241675" cy="620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Olympic Road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 autoUpdateAnimBg="0"/>
      <p:bldP spid="32774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5"/>
          <p:cNvSpPr>
            <a:spLocks noChangeArrowheads="1"/>
          </p:cNvSpPr>
          <p:nvPr/>
        </p:nvSpPr>
        <p:spPr bwMode="auto">
          <a:xfrm>
            <a:off x="157163" y="188913"/>
            <a:ext cx="8986837" cy="597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/>
          <a:p>
            <a:pPr defTabSz="913130">
              <a:lnSpc>
                <a:spcPct val="105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It is a (3)____________which is suitable </a:t>
            </a:r>
          </a:p>
          <a:p>
            <a:pPr defTabSz="913130">
              <a:lnSpc>
                <a:spcPct val="105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For (4) _________. It tells the story of a </a:t>
            </a:r>
          </a:p>
          <a:p>
            <a:pPr defTabSz="913130">
              <a:lnSpc>
                <a:spcPct val="105000"/>
              </a:lnSpc>
            </a:pPr>
            <a:r>
              <a:rPr kumimoji="1" lang="en-US" altLang="zh-CN" sz="3600" b="1" dirty="0">
                <a:latin typeface="Times New Roman" panose="02020603050405020304" pitchFamily="18" charset="0"/>
              </a:rPr>
              <a:t>family that (5)_____________________.</a:t>
            </a:r>
          </a:p>
          <a:p>
            <a:pPr defTabSz="913130">
              <a:lnSpc>
                <a:spcPct val="105000"/>
              </a:lnSpc>
              <a:spcBef>
                <a:spcPct val="50000"/>
              </a:spcBef>
            </a:pPr>
            <a:r>
              <a:rPr kumimoji="1" lang="en-US" altLang="zh-CN" sz="360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Sunshine Cinema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 on _____________ is now showing a film called The World of Dinosaurs. It is a ____________ film, which brings _________ alive on screen. A _____________ is chosen to be the ___________ of the dinosaur family. This film is suitable for ________.</a:t>
            </a:r>
          </a:p>
        </p:txBody>
      </p:sp>
      <p:sp>
        <p:nvSpPr>
          <p:cNvPr id="33795" name="Text Box 6"/>
          <p:cNvSpPr txBox="1">
            <a:spLocks noChangeArrowheads="1"/>
          </p:cNvSpPr>
          <p:nvPr/>
        </p:nvSpPr>
        <p:spPr bwMode="auto">
          <a:xfrm>
            <a:off x="1981200" y="188913"/>
            <a:ext cx="2951163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documentary</a:t>
            </a:r>
          </a:p>
        </p:txBody>
      </p:sp>
      <p:sp>
        <p:nvSpPr>
          <p:cNvPr id="33796" name="Text Box 7"/>
          <p:cNvSpPr txBox="1">
            <a:spLocks noChangeArrowheads="1"/>
          </p:cNvSpPr>
          <p:nvPr/>
        </p:nvSpPr>
        <p:spPr bwMode="auto">
          <a:xfrm>
            <a:off x="1882775" y="728663"/>
            <a:ext cx="1922463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all ages</a:t>
            </a:r>
          </a:p>
        </p:txBody>
      </p:sp>
      <p:sp>
        <p:nvSpPr>
          <p:cNvPr id="33797" name="Text Box 8"/>
          <p:cNvSpPr txBox="1">
            <a:spLocks noChangeArrowheads="1"/>
          </p:cNvSpPr>
          <p:nvPr/>
        </p:nvSpPr>
        <p:spPr bwMode="auto">
          <a:xfrm>
            <a:off x="3132138" y="1358900"/>
            <a:ext cx="49911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once lived in a hutongs</a:t>
            </a:r>
          </a:p>
        </p:txBody>
      </p:sp>
      <p:sp>
        <p:nvSpPr>
          <p:cNvPr id="33798" name="Text Box 9"/>
          <p:cNvSpPr txBox="1">
            <a:spLocks noChangeArrowheads="1"/>
          </p:cNvSpPr>
          <p:nvPr/>
        </p:nvSpPr>
        <p:spPr bwMode="auto">
          <a:xfrm>
            <a:off x="4475163" y="2168525"/>
            <a:ext cx="3360737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>
            <a:lvl1pPr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1186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1186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1186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1186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Sunshine Road</a:t>
            </a:r>
          </a:p>
        </p:txBody>
      </p:sp>
      <p:sp>
        <p:nvSpPr>
          <p:cNvPr id="33799" name="Text Box 10"/>
          <p:cNvSpPr txBox="1">
            <a:spLocks noChangeArrowheads="1"/>
          </p:cNvSpPr>
          <p:nvPr/>
        </p:nvSpPr>
        <p:spPr bwMode="auto">
          <a:xfrm>
            <a:off x="3706813" y="3340100"/>
            <a:ext cx="3167062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>
            <a:lvl1pPr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1186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1186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1186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1186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science fiction</a:t>
            </a:r>
          </a:p>
        </p:txBody>
      </p:sp>
      <p:sp>
        <p:nvSpPr>
          <p:cNvPr id="33800" name="Text Box 11"/>
          <p:cNvSpPr txBox="1">
            <a:spLocks noChangeArrowheads="1"/>
          </p:cNvSpPr>
          <p:nvPr/>
        </p:nvSpPr>
        <p:spPr bwMode="auto">
          <a:xfrm>
            <a:off x="1600200" y="3962400"/>
            <a:ext cx="2359025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>
            <a:lvl1pPr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1186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1186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1186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1186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dinosaurs</a:t>
            </a:r>
          </a:p>
        </p:txBody>
      </p:sp>
      <p:sp>
        <p:nvSpPr>
          <p:cNvPr id="33801" name="Text Box 12"/>
          <p:cNvSpPr txBox="1">
            <a:spLocks noChangeArrowheads="1"/>
          </p:cNvSpPr>
          <p:nvPr/>
        </p:nvSpPr>
        <p:spPr bwMode="auto">
          <a:xfrm>
            <a:off x="252413" y="4419600"/>
            <a:ext cx="319722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>
            <a:lvl1pPr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1186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1186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1186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1186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baby dinosaur</a:t>
            </a:r>
          </a:p>
        </p:txBody>
      </p:sp>
      <p:sp>
        <p:nvSpPr>
          <p:cNvPr id="33802" name="Text Box 13"/>
          <p:cNvSpPr txBox="1">
            <a:spLocks noChangeArrowheads="1"/>
          </p:cNvSpPr>
          <p:nvPr/>
        </p:nvSpPr>
        <p:spPr bwMode="auto">
          <a:xfrm>
            <a:off x="349250" y="4959350"/>
            <a:ext cx="261302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>
            <a:lvl1pPr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1186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1186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1186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1186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future king</a:t>
            </a:r>
          </a:p>
        </p:txBody>
      </p:sp>
      <p:sp>
        <p:nvSpPr>
          <p:cNvPr id="33803" name="Text Box 14"/>
          <p:cNvSpPr txBox="1">
            <a:spLocks noChangeArrowheads="1"/>
          </p:cNvSpPr>
          <p:nvPr/>
        </p:nvSpPr>
        <p:spPr bwMode="auto">
          <a:xfrm>
            <a:off x="4092575" y="5499100"/>
            <a:ext cx="182403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>
            <a:lvl1pPr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1186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1186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1186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1186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all ages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37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3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38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38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3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utoUpdateAnimBg="0"/>
      <p:bldP spid="33796" grpId="0" autoUpdateAnimBg="0"/>
      <p:bldP spid="33797" grpId="0" autoUpdateAnimBg="0"/>
      <p:bldP spid="33798" grpId="0" build="p" autoUpdateAnimBg="0"/>
      <p:bldP spid="33799" grpId="0" build="p" autoUpdateAnimBg="0"/>
      <p:bldP spid="33800" grpId="0" build="p" autoUpdateAnimBg="0"/>
      <p:bldP spid="33801" grpId="0" build="p" autoUpdateAnimBg="0"/>
      <p:bldP spid="33802" grpId="0" build="p" autoUpdateAnimBg="0"/>
      <p:bldP spid="3380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88913"/>
            <a:ext cx="8763000" cy="6218237"/>
          </a:xfrm>
          <a:noFill/>
        </p:spPr>
        <p:txBody>
          <a:bodyPr lIns="91423" tIns="45712" rIns="91423" bIns="45712">
            <a:spAutoFit/>
          </a:bodyPr>
          <a:lstStyle/>
          <a:p>
            <a:pPr marL="265430" indent="-265430" defTabSz="704850">
              <a:lnSpc>
                <a:spcPct val="115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3500" smtClean="0">
                <a:latin typeface="Times New Roman" panose="02020603050405020304" pitchFamily="18" charset="0"/>
              </a:rPr>
              <a:t>   </a:t>
            </a:r>
            <a:r>
              <a:rPr lang="en-US" altLang="zh-CN" sz="3500" b="1" i="1" u="sng" smtClean="0">
                <a:solidFill>
                  <a:srgbClr val="0000FF"/>
                </a:solidFill>
                <a:latin typeface="Times New Roman" panose="02020603050405020304" pitchFamily="18" charset="0"/>
              </a:rPr>
              <a:t>Love Ship</a:t>
            </a:r>
            <a:r>
              <a:rPr lang="en-US" altLang="zh-CN" sz="3500" b="1" smtClean="0">
                <a:latin typeface="Times New Roman" panose="02020603050405020304" pitchFamily="18" charset="0"/>
              </a:rPr>
              <a:t> is showing at ____________ on ___________. It is a ________ film that is not suitable for _________. It is about a woman who falls in love with a man when she travels _________, but something terrible happens when they start to _______________ together. The ticket price is ____ but there is a special offer on ________ and before ________ on Fridays.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5338763" y="188913"/>
            <a:ext cx="3324225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ABC Cinema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609600" y="819150"/>
            <a:ext cx="296227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Forest Road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4343400" y="838200"/>
            <a:ext cx="24384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romantic</a:t>
            </a:r>
          </a:p>
        </p:txBody>
      </p:sp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3581400" y="1447800"/>
            <a:ext cx="2112963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children</a:t>
            </a:r>
          </a:p>
        </p:txBody>
      </p:sp>
      <p:sp>
        <p:nvSpPr>
          <p:cNvPr id="34823" name="Text Box 7"/>
          <p:cNvSpPr txBox="1">
            <a:spLocks noChangeArrowheads="1"/>
          </p:cNvSpPr>
          <p:nvPr/>
        </p:nvSpPr>
        <p:spPr bwMode="auto">
          <a:xfrm>
            <a:off x="3106738" y="2514600"/>
            <a:ext cx="2058987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on a ship</a:t>
            </a:r>
          </a:p>
        </p:txBody>
      </p:sp>
      <p:sp>
        <p:nvSpPr>
          <p:cNvPr id="34824" name="Text Box 8"/>
          <p:cNvSpPr txBox="1">
            <a:spLocks noChangeArrowheads="1"/>
          </p:cNvSpPr>
          <p:nvPr/>
        </p:nvSpPr>
        <p:spPr bwMode="auto">
          <a:xfrm>
            <a:off x="914400" y="4419600"/>
            <a:ext cx="1081088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¥ 60</a:t>
            </a: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228600" y="4946650"/>
            <a:ext cx="2413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Tuesdays</a:t>
            </a:r>
          </a:p>
        </p:txBody>
      </p:sp>
      <p:sp>
        <p:nvSpPr>
          <p:cNvPr id="34826" name="Text Box 10"/>
          <p:cNvSpPr txBox="1">
            <a:spLocks noChangeArrowheads="1"/>
          </p:cNvSpPr>
          <p:nvPr/>
        </p:nvSpPr>
        <p:spPr bwMode="auto">
          <a:xfrm>
            <a:off x="4738688" y="4946650"/>
            <a:ext cx="1871662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kumimoji="1" lang="en-US" altLang="zh-CN" sz="3600" b="1">
                <a:solidFill>
                  <a:srgbClr val="FF3399"/>
                </a:solidFill>
                <a:latin typeface="Times New Roman" panose="02020603050405020304" pitchFamily="18" charset="0"/>
              </a:rPr>
              <a:t>6 p.m.</a:t>
            </a:r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228600" y="3686175"/>
            <a:ext cx="3743325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5" rIns="91429" bIns="45715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plan their future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48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48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48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48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48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48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4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  <p:bldP spid="34820" grpId="0" build="p" autoUpdateAnimBg="0"/>
      <p:bldP spid="34821" grpId="0" build="p" autoUpdateAnimBg="0"/>
      <p:bldP spid="34822" grpId="0" build="p" autoUpdateAnimBg="0"/>
      <p:bldP spid="34823" grpId="0" build="p" autoUpdateAnimBg="0"/>
      <p:bldP spid="34824" grpId="0" build="p" autoUpdateAnimBg="0"/>
      <p:bldP spid="34825" grpId="0" build="p" autoUpdateAnimBg="0"/>
      <p:bldP spid="34826" grpId="0" build="p" autoUpdateAnimBg="0"/>
      <p:bldP spid="3482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080615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27300" y="657225"/>
            <a:ext cx="3903663" cy="173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663825" y="1155700"/>
            <a:ext cx="2551113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Objectives</a:t>
            </a:r>
          </a:p>
        </p:txBody>
      </p:sp>
      <p:sp>
        <p:nvSpPr>
          <p:cNvPr id="16388" name="AutoShape 5"/>
          <p:cNvSpPr>
            <a:spLocks noChangeArrowheads="1"/>
          </p:cNvSpPr>
          <p:nvPr/>
        </p:nvSpPr>
        <p:spPr bwMode="auto">
          <a:xfrm>
            <a:off x="827088" y="2889250"/>
            <a:ext cx="381000" cy="381000"/>
          </a:xfrm>
          <a:custGeom>
            <a:avLst/>
            <a:gdLst>
              <a:gd name="T0" fmla="*/ 142875 w 285750"/>
              <a:gd name="T1" fmla="*/ 0 h 304800"/>
              <a:gd name="T2" fmla="*/ 0 w 285750"/>
              <a:gd name="T3" fmla="*/ 116423 h 304800"/>
              <a:gd name="T4" fmla="*/ 54573 w 285750"/>
              <a:gd name="T5" fmla="*/ 304799 h 304800"/>
              <a:gd name="T6" fmla="*/ 231177 w 285750"/>
              <a:gd name="T7" fmla="*/ 304799 h 304800"/>
              <a:gd name="T8" fmla="*/ 285750 w 285750"/>
              <a:gd name="T9" fmla="*/ 116423 h 3048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88303 w 285750"/>
              <a:gd name="T16" fmla="*/ 116424 h 304800"/>
              <a:gd name="T17" fmla="*/ 197447 w 285750"/>
              <a:gd name="T18" fmla="*/ 232845 h 3048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5750" h="304800">
                <a:moveTo>
                  <a:pt x="0" y="116423"/>
                </a:moveTo>
                <a:lnTo>
                  <a:pt x="109147" y="116424"/>
                </a:lnTo>
                <a:lnTo>
                  <a:pt x="142875" y="0"/>
                </a:lnTo>
                <a:lnTo>
                  <a:pt x="176603" y="116424"/>
                </a:lnTo>
                <a:lnTo>
                  <a:pt x="285750" y="116423"/>
                </a:lnTo>
                <a:lnTo>
                  <a:pt x="197447" y="188376"/>
                </a:lnTo>
                <a:lnTo>
                  <a:pt x="231177" y="304799"/>
                </a:lnTo>
                <a:lnTo>
                  <a:pt x="142875" y="232845"/>
                </a:lnTo>
                <a:lnTo>
                  <a:pt x="54573" y="304799"/>
                </a:lnTo>
                <a:lnTo>
                  <a:pt x="88303" y="188376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15" tIns="59258" rIns="118515" bIns="59258" anchor="ctr"/>
          <a:lstStyle/>
          <a:p>
            <a:pPr defTabSz="1186180"/>
            <a:endParaRPr lang="zh-CN" altLang="en-US"/>
          </a:p>
        </p:txBody>
      </p:sp>
      <p:sp>
        <p:nvSpPr>
          <p:cNvPr id="16389" name="AutoShape 6"/>
          <p:cNvSpPr>
            <a:spLocks noChangeArrowheads="1"/>
          </p:cNvSpPr>
          <p:nvPr/>
        </p:nvSpPr>
        <p:spPr bwMode="auto">
          <a:xfrm>
            <a:off x="827088" y="4238625"/>
            <a:ext cx="381000" cy="381000"/>
          </a:xfrm>
          <a:custGeom>
            <a:avLst/>
            <a:gdLst>
              <a:gd name="T0" fmla="*/ 142875 w 285750"/>
              <a:gd name="T1" fmla="*/ 0 h 304800"/>
              <a:gd name="T2" fmla="*/ 0 w 285750"/>
              <a:gd name="T3" fmla="*/ 116423 h 304800"/>
              <a:gd name="T4" fmla="*/ 54573 w 285750"/>
              <a:gd name="T5" fmla="*/ 304799 h 304800"/>
              <a:gd name="T6" fmla="*/ 231177 w 285750"/>
              <a:gd name="T7" fmla="*/ 304799 h 304800"/>
              <a:gd name="T8" fmla="*/ 285750 w 285750"/>
              <a:gd name="T9" fmla="*/ 116423 h 304800"/>
              <a:gd name="T10" fmla="*/ 17694720 60000 65536"/>
              <a:gd name="T11" fmla="*/ 11796480 60000 65536"/>
              <a:gd name="T12" fmla="*/ 5898240 60000 65536"/>
              <a:gd name="T13" fmla="*/ 5898240 60000 65536"/>
              <a:gd name="T14" fmla="*/ 0 60000 65536"/>
              <a:gd name="T15" fmla="*/ 88303 w 285750"/>
              <a:gd name="T16" fmla="*/ 116424 h 304800"/>
              <a:gd name="T17" fmla="*/ 197447 w 285750"/>
              <a:gd name="T18" fmla="*/ 232845 h 3048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85750" h="304800">
                <a:moveTo>
                  <a:pt x="0" y="116423"/>
                </a:moveTo>
                <a:lnTo>
                  <a:pt x="109147" y="116424"/>
                </a:lnTo>
                <a:lnTo>
                  <a:pt x="142875" y="0"/>
                </a:lnTo>
                <a:lnTo>
                  <a:pt x="176603" y="116424"/>
                </a:lnTo>
                <a:lnTo>
                  <a:pt x="285750" y="116423"/>
                </a:lnTo>
                <a:lnTo>
                  <a:pt x="197447" y="188376"/>
                </a:lnTo>
                <a:lnTo>
                  <a:pt x="231177" y="304799"/>
                </a:lnTo>
                <a:lnTo>
                  <a:pt x="142875" y="232845"/>
                </a:lnTo>
                <a:lnTo>
                  <a:pt x="54573" y="304799"/>
                </a:lnTo>
                <a:lnTo>
                  <a:pt x="88303" y="188376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99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99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15" tIns="59258" rIns="118515" bIns="59258" anchor="ctr"/>
          <a:lstStyle/>
          <a:p>
            <a:pPr defTabSz="1186180"/>
            <a:endParaRPr lang="zh-CN" altLang="en-US"/>
          </a:p>
        </p:txBody>
      </p:sp>
      <p:sp>
        <p:nvSpPr>
          <p:cNvPr id="16390" name="Rectangle 8"/>
          <p:cNvSpPr>
            <a:spLocks noChangeArrowheads="1"/>
          </p:cNvSpPr>
          <p:nvPr/>
        </p:nvSpPr>
        <p:spPr bwMode="auto">
          <a:xfrm>
            <a:off x="1404938" y="2619375"/>
            <a:ext cx="7102475" cy="278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/>
          <a:p>
            <a:pPr defTabSz="913130">
              <a:lnSpc>
                <a:spcPct val="120000"/>
              </a:lnSpc>
              <a:spcBef>
                <a:spcPct val="20000"/>
              </a:spcBef>
              <a:buClr>
                <a:srgbClr val="CC00CC"/>
              </a:buClr>
              <a:buFont typeface="Wingdings" panose="05000000000000000000" pitchFamily="2" charset="2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To learn to understand the cinema guide</a:t>
            </a:r>
          </a:p>
          <a:p>
            <a:pPr defTabSz="913130">
              <a:lnSpc>
                <a:spcPct val="120000"/>
              </a:lnSpc>
              <a:spcBef>
                <a:spcPct val="20000"/>
              </a:spcBef>
              <a:buClr>
                <a:srgbClr val="CC00CC"/>
              </a:buClr>
              <a:buFont typeface="Wingdings" panose="05000000000000000000" pitchFamily="2" charset="2"/>
              <a:buNone/>
            </a:pPr>
            <a:r>
              <a:rPr lang="en-US" altLang="zh-CN" sz="3600" b="1" dirty="0">
                <a:latin typeface="Times New Roman" panose="02020603050405020304" pitchFamily="18" charset="0"/>
              </a:rPr>
              <a:t>To learn to talk about some kinds of the film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ChangeArrowheads="1"/>
          </p:cNvSpPr>
          <p:nvPr/>
        </p:nvSpPr>
        <p:spPr bwMode="auto">
          <a:xfrm>
            <a:off x="252413" y="188913"/>
            <a:ext cx="7104062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/>
          <a:p>
            <a:pPr defTabSz="1186180"/>
            <a:r>
              <a:rPr lang="en-US" altLang="zh-CN" sz="4100" b="1" dirty="0">
                <a:solidFill>
                  <a:srgbClr val="E77C07"/>
                </a:solidFill>
              </a:rPr>
              <a:t>B  Speak up: I don't like  </a:t>
            </a:r>
          </a:p>
          <a:p>
            <a:pPr defTabSz="1186180"/>
            <a:r>
              <a:rPr lang="en-US" altLang="zh-CN" sz="4100" b="1" dirty="0">
                <a:solidFill>
                  <a:srgbClr val="E77C07"/>
                </a:solidFill>
              </a:rPr>
              <a:t>                       horror films.</a:t>
            </a:r>
          </a:p>
        </p:txBody>
      </p:sp>
      <p:sp>
        <p:nvSpPr>
          <p:cNvPr id="35843" name="Rectangle 6"/>
          <p:cNvSpPr>
            <a:spLocks noChangeArrowheads="1"/>
          </p:cNvSpPr>
          <p:nvPr/>
        </p:nvSpPr>
        <p:spPr bwMode="auto">
          <a:xfrm>
            <a:off x="0" y="1449388"/>
            <a:ext cx="9144000" cy="267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/>
          <a:p>
            <a:pPr defTabSz="913130">
              <a:lnSpc>
                <a:spcPct val="105000"/>
              </a:lnSpc>
            </a:pPr>
            <a:r>
              <a:rPr lang="en-US" altLang="zh-CN" sz="4100" b="1" dirty="0">
                <a:solidFill>
                  <a:srgbClr val="333399"/>
                </a:solidFill>
                <a:latin typeface="Times New Roman" panose="02020603050405020304" pitchFamily="18" charset="0"/>
              </a:rPr>
              <a:t>Sandy and Daniel are talking about different kinds of films. Work in pairs. Talk about films with your partner. Use the conversation below as a model.</a:t>
            </a:r>
          </a:p>
        </p:txBody>
      </p:sp>
      <p:sp>
        <p:nvSpPr>
          <p:cNvPr id="35844" name="Rectangle 8"/>
          <p:cNvSpPr>
            <a:spLocks noChangeArrowheads="1"/>
          </p:cNvSpPr>
          <p:nvPr/>
        </p:nvSpPr>
        <p:spPr bwMode="auto">
          <a:xfrm>
            <a:off x="0" y="4060825"/>
            <a:ext cx="8986838" cy="247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/>
          <a:p>
            <a:pPr defTabSz="913130">
              <a:lnSpc>
                <a:spcPct val="115000"/>
              </a:lnSpc>
            </a:pPr>
            <a:r>
              <a:rPr lang="en-US" altLang="zh-CN" sz="3500" b="1">
                <a:latin typeface="Times New Roman" panose="02020603050405020304" pitchFamily="18" charset="0"/>
              </a:rPr>
              <a:t>Sandy: Daniel, this Saturday’s talk on films  </a:t>
            </a:r>
          </a:p>
          <a:p>
            <a:pPr defTabSz="913130">
              <a:lnSpc>
                <a:spcPct val="115000"/>
              </a:lnSpc>
            </a:pPr>
            <a:r>
              <a:rPr lang="en-US" altLang="zh-CN" sz="3500" b="1">
                <a:latin typeface="Times New Roman" panose="02020603050405020304" pitchFamily="18" charset="0"/>
              </a:rPr>
              <a:t>             has been cancelled. Shall we go to  </a:t>
            </a:r>
          </a:p>
          <a:p>
            <a:pPr defTabSz="913130">
              <a:lnSpc>
                <a:spcPct val="115000"/>
              </a:lnSpc>
            </a:pPr>
            <a:r>
              <a:rPr lang="en-US" altLang="zh-CN" sz="3500" b="1">
                <a:latin typeface="Times New Roman" panose="02020603050405020304" pitchFamily="18" charset="0"/>
              </a:rPr>
              <a:t>             the cinema instead?</a:t>
            </a:r>
          </a:p>
          <a:p>
            <a:pPr defTabSz="913130">
              <a:lnSpc>
                <a:spcPct val="115000"/>
              </a:lnSpc>
            </a:pPr>
            <a:r>
              <a:rPr lang="en-US" altLang="zh-CN" sz="3500" b="1">
                <a:latin typeface="Times New Roman" panose="02020603050405020304" pitchFamily="18" charset="0"/>
              </a:rPr>
              <a:t>Daniel: Good idea. What's your favourite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ChangeArrowheads="1"/>
          </p:cNvSpPr>
          <p:nvPr/>
        </p:nvSpPr>
        <p:spPr bwMode="auto">
          <a:xfrm>
            <a:off x="252413" y="188913"/>
            <a:ext cx="8639175" cy="628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/>
          <a:p>
            <a:pPr defTabSz="913130"/>
            <a:r>
              <a:rPr lang="zh-CN" altLang="en-US" sz="3500" b="1">
                <a:latin typeface="Times New Roman" panose="02020603050405020304" pitchFamily="18" charset="0"/>
              </a:rPr>
              <a:t>             </a:t>
            </a:r>
            <a:r>
              <a:rPr lang="en-US" altLang="zh-CN" sz="3500" b="1">
                <a:latin typeface="Times New Roman" panose="02020603050405020304" pitchFamily="18" charset="0"/>
              </a:rPr>
              <a:t>kind of film, Sandy?</a:t>
            </a:r>
          </a:p>
          <a:p>
            <a:pPr defTabSz="913130"/>
            <a:r>
              <a:rPr lang="en-US" altLang="zh-CN" sz="3500" b="1">
                <a:latin typeface="Times New Roman" panose="02020603050405020304" pitchFamily="18" charset="0"/>
              </a:rPr>
              <a:t>Sandy: I like romantic films. They usually  </a:t>
            </a:r>
          </a:p>
          <a:p>
            <a:pPr defTabSz="913130"/>
            <a:r>
              <a:rPr lang="en-US" altLang="zh-CN" sz="3500" b="1">
                <a:latin typeface="Times New Roman" panose="02020603050405020304" pitchFamily="18" charset="0"/>
              </a:rPr>
              <a:t>             have beautiful stories. What about  </a:t>
            </a:r>
          </a:p>
          <a:p>
            <a:pPr defTabSz="913130"/>
            <a:r>
              <a:rPr lang="en-US" altLang="zh-CN" sz="3500" b="1">
                <a:latin typeface="Times New Roman" panose="02020603050405020304" pitchFamily="18" charset="0"/>
              </a:rPr>
              <a:t>             you?</a:t>
            </a:r>
          </a:p>
          <a:p>
            <a:pPr defTabSz="913130"/>
            <a:r>
              <a:rPr lang="en-US" altLang="zh-CN" sz="3500" b="1">
                <a:latin typeface="Times New Roman" panose="02020603050405020304" pitchFamily="18" charset="0"/>
              </a:rPr>
              <a:t>Daniel: I like action films. They're really </a:t>
            </a:r>
          </a:p>
          <a:p>
            <a:pPr defTabSz="913130"/>
            <a:r>
              <a:rPr lang="en-US" altLang="zh-CN" sz="3500" b="1">
                <a:latin typeface="Times New Roman" panose="02020603050405020304" pitchFamily="18" charset="0"/>
              </a:rPr>
              <a:t>             exciting. What do you think about </a:t>
            </a:r>
          </a:p>
          <a:p>
            <a:pPr defTabSz="913130"/>
            <a:r>
              <a:rPr lang="en-US" altLang="zh-CN" sz="3500" b="1">
                <a:latin typeface="Times New Roman" panose="02020603050405020304" pitchFamily="18" charset="0"/>
              </a:rPr>
              <a:t>             horror films?</a:t>
            </a:r>
          </a:p>
          <a:p>
            <a:pPr defTabSz="913130"/>
            <a:r>
              <a:rPr lang="en-US" altLang="zh-CN" sz="3500" b="1">
                <a:latin typeface="Times New Roman" panose="02020603050405020304" pitchFamily="18" charset="0"/>
              </a:rPr>
              <a:t>Sandy: I don't like horror films. They're  </a:t>
            </a:r>
          </a:p>
          <a:p>
            <a:pPr defTabSz="913130"/>
            <a:r>
              <a:rPr lang="en-US" altLang="zh-CN" sz="3500" b="1">
                <a:latin typeface="Times New Roman" panose="02020603050405020304" pitchFamily="18" charset="0"/>
              </a:rPr>
              <a:t>             terrible.</a:t>
            </a:r>
          </a:p>
          <a:p>
            <a:pPr defTabSz="913130"/>
            <a:r>
              <a:rPr lang="en-US" altLang="zh-CN" sz="3500" b="1">
                <a:latin typeface="Times New Roman" panose="02020603050405020304" pitchFamily="18" charset="0"/>
              </a:rPr>
              <a:t>Daniel: Neither do T. They seem to be full  </a:t>
            </a:r>
          </a:p>
          <a:p>
            <a:pPr defTabSz="913130"/>
            <a:r>
              <a:rPr lang="en-US" altLang="zh-CN" sz="3500" b="1">
                <a:latin typeface="Times New Roman" panose="02020603050405020304" pitchFamily="18" charset="0"/>
              </a:rPr>
              <a:t>             of mysteries, but in fact, they’re  </a:t>
            </a:r>
          </a:p>
          <a:p>
            <a:pPr defTabSz="913130"/>
            <a:r>
              <a:rPr lang="en-US" altLang="zh-CN" sz="3500" b="1">
                <a:latin typeface="Times New Roman" panose="02020603050405020304" pitchFamily="18" charset="0"/>
              </a:rPr>
              <a:t>             quite stupid.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304800" y="1306513"/>
            <a:ext cx="8305800" cy="478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marL="444500" indent="-4445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buFontTx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What is Sandy’s favourite kind of   </a:t>
            </a:r>
          </a:p>
          <a:p>
            <a:pPr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film? Why?</a:t>
            </a:r>
          </a:p>
          <a:p>
            <a:pPr>
              <a:lnSpc>
                <a:spcPct val="110000"/>
              </a:lnSpc>
            </a:pPr>
            <a:r>
              <a:rPr lang="en-US" altLang="zh-CN" sz="36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Sandy likes romantic films because they usually have beautiful stories.</a:t>
            </a:r>
          </a:p>
          <a:p>
            <a:pPr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2. What is Daniel’s favourite kind of film? Why?</a:t>
            </a:r>
          </a:p>
          <a:p>
            <a:pPr>
              <a:lnSpc>
                <a:spcPct val="11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Daniel likes action films because they are really exciting.</a:t>
            </a:r>
          </a:p>
        </p:txBody>
      </p:sp>
      <p:sp>
        <p:nvSpPr>
          <p:cNvPr id="37891" name="Text Box 4"/>
          <p:cNvSpPr txBox="1">
            <a:spLocks noChangeArrowheads="1"/>
          </p:cNvSpPr>
          <p:nvPr/>
        </p:nvSpPr>
        <p:spPr bwMode="auto">
          <a:xfrm>
            <a:off x="157163" y="188913"/>
            <a:ext cx="8410575" cy="118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>
            <a:lvl1pPr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118618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1186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1186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1186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118618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Listen Sandy and Daniel’s conversation and answer questions: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827088" y="1268413"/>
            <a:ext cx="7696200" cy="408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3. What does Daniel think of horror  </a:t>
            </a:r>
          </a:p>
          <a:p>
            <a:pPr>
              <a:lnSpc>
                <a:spcPct val="12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    film?</a:t>
            </a:r>
          </a:p>
          <a:p>
            <a:pPr>
              <a:lnSpc>
                <a:spcPct val="125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Daniel doesn’t like horror films because they seem to be full of mysteries, but in fact, they are quite stupid.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8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8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89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2"/>
          <p:cNvGrpSpPr/>
          <p:nvPr/>
        </p:nvGrpSpPr>
        <p:grpSpPr bwMode="auto">
          <a:xfrm>
            <a:off x="1981200" y="1449388"/>
            <a:ext cx="5130800" cy="1304925"/>
            <a:chOff x="1303" y="310"/>
            <a:chExt cx="3232" cy="823"/>
          </a:xfrm>
        </p:grpSpPr>
        <p:pic>
          <p:nvPicPr>
            <p:cNvPr id="39939" name="Picture 3" descr="图片1741258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303" y="310"/>
              <a:ext cx="3232" cy="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940" name="TextBox 1"/>
            <p:cNvSpPr txBox="1">
              <a:spLocks noChangeArrowheads="1"/>
            </p:cNvSpPr>
            <p:nvPr/>
          </p:nvSpPr>
          <p:spPr bwMode="auto">
            <a:xfrm>
              <a:off x="2208" y="480"/>
              <a:ext cx="1751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35" tIns="45717" rIns="91435" bIns="45717">
              <a:spAutoFit/>
            </a:bodyPr>
            <a:lstStyle>
              <a:lvl1pPr defTabSz="91313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963930" indent="-371475" defTabSz="91313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481455" indent="-295275" defTabSz="91313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2073275" indent="-295275" defTabSz="91313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667000" indent="-297180" defTabSz="91313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3124200" indent="-297180" defTabSz="91313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3581400" indent="-297180" defTabSz="91313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4038600" indent="-297180" defTabSz="91313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4495800" indent="-297180" defTabSz="91313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en-US" altLang="zh-CN" sz="4100" b="1">
                  <a:solidFill>
                    <a:srgbClr val="000000"/>
                  </a:solidFill>
                  <a:latin typeface="Constantia" panose="02030602050306030303" pitchFamily="18" charset="0"/>
                </a:rPr>
                <a:t>Speak up</a:t>
              </a:r>
            </a:p>
          </p:txBody>
        </p:sp>
      </p:grpSp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762000" y="3354388"/>
            <a:ext cx="7543800" cy="173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</a:rPr>
              <a:t>We’ve learnt a lot about different kinds of films. Do you still remember what they are?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444500" y="639763"/>
            <a:ext cx="444658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15" tIns="59258" rIns="118515" bIns="59258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Sample conversation</a:t>
            </a:r>
          </a:p>
        </p:txBody>
      </p:sp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252413" y="1449388"/>
            <a:ext cx="8542337" cy="428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S1: I’m going to cinema tonight. Would  </a:t>
            </a:r>
          </a:p>
          <a:p>
            <a:pPr>
              <a:lnSpc>
                <a:spcPct val="130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you like to go with me?</a:t>
            </a:r>
          </a:p>
          <a:p>
            <a:pPr>
              <a:lnSpc>
                <a:spcPct val="130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S2: I’d love to. What’s your favourite  </a:t>
            </a:r>
          </a:p>
          <a:p>
            <a:pPr>
              <a:lnSpc>
                <a:spcPct val="130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kind of film?</a:t>
            </a:r>
          </a:p>
          <a:p>
            <a:pPr>
              <a:lnSpc>
                <a:spcPct val="130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S1: I like science fiction films. I love its  </a:t>
            </a:r>
          </a:p>
          <a:p>
            <a:pPr>
              <a:lnSpc>
                <a:spcPct val="130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interesting stories. What about you?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539750" y="277813"/>
            <a:ext cx="8351838" cy="610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8515" tIns="59258" rIns="118515" bIns="59258">
            <a:spAutoFit/>
          </a:bodyPr>
          <a:lstStyle/>
          <a:p>
            <a:pPr defTabSz="913130">
              <a:lnSpc>
                <a:spcPct val="140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S2: I like cartoons because they’re  </a:t>
            </a:r>
          </a:p>
          <a:p>
            <a:pPr defTabSz="913130">
              <a:lnSpc>
                <a:spcPct val="140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usually funny. What do you think </a:t>
            </a:r>
          </a:p>
          <a:p>
            <a:pPr defTabSz="913130">
              <a:lnSpc>
                <a:spcPct val="140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about action films?</a:t>
            </a:r>
          </a:p>
          <a:p>
            <a:pPr defTabSz="913130">
              <a:lnSpc>
                <a:spcPct val="140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S1: I don’t like action films. I think </a:t>
            </a:r>
          </a:p>
          <a:p>
            <a:pPr defTabSz="913130">
              <a:lnSpc>
                <a:spcPct val="140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some of them are awful.</a:t>
            </a:r>
          </a:p>
          <a:p>
            <a:pPr defTabSz="913130">
              <a:lnSpc>
                <a:spcPct val="140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S2: Neither do I. They make me feel  </a:t>
            </a:r>
          </a:p>
          <a:p>
            <a:pPr defTabSz="913130">
              <a:lnSpc>
                <a:spcPct val="140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stressed. I don’t like people  </a:t>
            </a:r>
          </a:p>
          <a:p>
            <a:pPr defTabSz="913130">
              <a:lnSpc>
                <a:spcPct val="140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fighting all day.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 Box 2"/>
          <p:cNvSpPr txBox="1">
            <a:spLocks noChangeArrowheads="1"/>
          </p:cNvSpPr>
          <p:nvPr/>
        </p:nvSpPr>
        <p:spPr bwMode="auto">
          <a:xfrm>
            <a:off x="533400" y="381000"/>
            <a:ext cx="564515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Useful expressions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609600" y="1179513"/>
            <a:ext cx="7772400" cy="5145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I like / don’t like …</a:t>
            </a:r>
          </a:p>
          <a:p>
            <a:pPr>
              <a:lnSpc>
                <a:spcPct val="115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I love / dislike …</a:t>
            </a:r>
          </a:p>
          <a:p>
            <a:pPr>
              <a:lnSpc>
                <a:spcPct val="115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… makes me laugh / cry.</a:t>
            </a:r>
          </a:p>
          <a:p>
            <a:pPr>
              <a:lnSpc>
                <a:spcPct val="115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… is my favourite / least favourite.</a:t>
            </a:r>
          </a:p>
          <a:p>
            <a:pPr>
              <a:lnSpc>
                <a:spcPct val="115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I like / don’t like … films because …</a:t>
            </a:r>
          </a:p>
          <a:p>
            <a:pPr>
              <a:lnSpc>
                <a:spcPct val="115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I’m not interested in …</a:t>
            </a:r>
            <a:r>
              <a:rPr lang="en-US" altLang="zh-CN" sz="3600">
                <a:latin typeface="Times New Roman" panose="02020603050405020304" pitchFamily="18" charset="0"/>
              </a:rPr>
              <a:t> </a:t>
            </a:r>
            <a:endParaRPr lang="en-US" altLang="zh-CN" sz="3600" b="1">
              <a:latin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I find … very boring / interesting.</a:t>
            </a:r>
          </a:p>
          <a:p>
            <a:pPr>
              <a:lnSpc>
                <a:spcPct val="115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… is stupid / interesting.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3"/>
          <p:cNvSpPr txBox="1">
            <a:spLocks noChangeArrowheads="1"/>
          </p:cNvSpPr>
          <p:nvPr/>
        </p:nvSpPr>
        <p:spPr bwMode="auto">
          <a:xfrm>
            <a:off x="990600" y="1597025"/>
            <a:ext cx="1708150" cy="368300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/>
              <a:t>                        </a:t>
            </a:r>
          </a:p>
        </p:txBody>
      </p:sp>
      <p:sp>
        <p:nvSpPr>
          <p:cNvPr id="45059" name="Text Box 4"/>
          <p:cNvSpPr txBox="1">
            <a:spLocks noChangeArrowheads="1"/>
          </p:cNvSpPr>
          <p:nvPr/>
        </p:nvSpPr>
        <p:spPr bwMode="auto">
          <a:xfrm>
            <a:off x="827088" y="2079625"/>
            <a:ext cx="7581900" cy="2585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marL="444500" indent="-44450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buFontTx/>
              <a:buAutoNum type="arabicPeriod"/>
            </a:pPr>
            <a:r>
              <a:rPr lang="zh-CN" altLang="en-US" sz="3600" b="1" dirty="0"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latin typeface="Times New Roman" panose="02020603050405020304" pitchFamily="18" charset="0"/>
              </a:rPr>
              <a:t>Read and recite Part B: speak up.</a:t>
            </a:r>
          </a:p>
          <a:p>
            <a:pPr>
              <a:lnSpc>
                <a:spcPct val="150000"/>
              </a:lnSpc>
              <a:buFontTx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 Master  the new words and phrases that we’ve learnt today</a:t>
            </a:r>
            <a:r>
              <a:rPr lang="en-US" altLang="zh-CN" sz="3600" b="1" dirty="0" smtClean="0">
                <a:latin typeface="Times New Roman" panose="02020603050405020304" pitchFamily="18" charset="0"/>
              </a:rPr>
              <a:t>. </a:t>
            </a:r>
            <a:endParaRPr lang="en-US" altLang="zh-CN" sz="3600" b="1" dirty="0">
              <a:latin typeface="Times New Roman" panose="02020603050405020304" pitchFamily="18" charset="0"/>
            </a:endParaRPr>
          </a:p>
        </p:txBody>
      </p:sp>
      <p:sp>
        <p:nvSpPr>
          <p:cNvPr id="45060" name="Text Box 5"/>
          <p:cNvSpPr txBox="1">
            <a:spLocks noChangeArrowheads="1"/>
          </p:cNvSpPr>
          <p:nvPr/>
        </p:nvSpPr>
        <p:spPr bwMode="auto">
          <a:xfrm>
            <a:off x="2844800" y="819150"/>
            <a:ext cx="3648075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5200" b="1" dirty="0">
                <a:solidFill>
                  <a:srgbClr val="333399"/>
                </a:solidFill>
              </a:rPr>
              <a:t>Homework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WordArt 2"/>
          <p:cNvSpPr>
            <a:spLocks noChangeArrowheads="1" noChangeShapeType="1" noTextEdit="1"/>
          </p:cNvSpPr>
          <p:nvPr/>
        </p:nvSpPr>
        <p:spPr bwMode="auto">
          <a:xfrm>
            <a:off x="971550" y="2349500"/>
            <a:ext cx="7345363" cy="220662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en-US" altLang="zh-CN" sz="6600" kern="10">
                <a:ln w="88900">
                  <a:solidFill>
                    <a:srgbClr val="FF0000"/>
                  </a:solidFill>
                  <a:round/>
                </a:ln>
                <a:solidFill>
                  <a:srgbClr val="FFFF66"/>
                </a:soli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Thank you!</a:t>
            </a:r>
            <a:endParaRPr lang="zh-CN" altLang="en-US" sz="6600" kern="10">
              <a:ln w="88900">
                <a:solidFill>
                  <a:srgbClr val="FF0000"/>
                </a:solidFill>
                <a:round/>
              </a:ln>
              <a:solidFill>
                <a:srgbClr val="FFFF66"/>
              </a:solidFill>
              <a:effectLst>
                <a:outerShdw dist="35921" dir="2700000" sy="50000" rotWithShape="0">
                  <a:srgbClr val="875B0D">
                    <a:alpha val="70000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762000" y="1981200"/>
            <a:ext cx="7543800" cy="311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There are many famous film festivals around the world. People can enjoy different types of films at these film festivals.</a:t>
            </a:r>
          </a:p>
          <a:p>
            <a:pPr>
              <a:spcBef>
                <a:spcPct val="50000"/>
              </a:spcBef>
            </a:pPr>
            <a:r>
              <a:rPr lang="en-US" altLang="zh-CN" sz="3600" b="1" dirty="0">
                <a:latin typeface="Times New Roman" panose="02020603050405020304" pitchFamily="18" charset="0"/>
              </a:rPr>
              <a:t>Which film festivals do you know?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787525" y="5768975"/>
            <a:ext cx="5553075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kumimoji="1" lang="en-US" altLang="zh-CN" sz="4700" b="1">
                <a:solidFill>
                  <a:srgbClr val="333399"/>
                </a:solidFill>
                <a:latin typeface="Times New Roman" panose="02020603050405020304" pitchFamily="18" charset="0"/>
              </a:rPr>
              <a:t>Tokyo Film Festival </a:t>
            </a:r>
          </a:p>
        </p:txBody>
      </p:sp>
      <p:pic>
        <p:nvPicPr>
          <p:cNvPr id="18435" name="Picture 3" descr="20091615553067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55875" y="1089025"/>
            <a:ext cx="3632200" cy="481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44500" y="188913"/>
            <a:ext cx="8166100" cy="80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18515" tIns="59258" rIns="118515" bIns="59258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700" dirty="0">
                <a:solidFill>
                  <a:srgbClr val="FF6699"/>
                </a:solidFill>
                <a:latin typeface="Adobe Caslon Pro Bold" pitchFamily="18" charset="0"/>
                <a:ea typeface="幼圆" panose="02010509060101010101" pitchFamily="49" charset="-122"/>
              </a:rPr>
              <a:t>Film festivals around the world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609600" y="762000"/>
            <a:ext cx="7696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Cannes International Film Festival</a:t>
            </a:r>
          </a:p>
          <a:p>
            <a:pPr algn="ctr"/>
            <a:r>
              <a:rPr lang="zh-CN" altLang="en-US" sz="3600" b="1">
                <a:solidFill>
                  <a:srgbClr val="3333FF"/>
                </a:solidFill>
                <a:latin typeface="Times New Roman" panose="02020603050405020304" pitchFamily="18" charset="0"/>
              </a:rPr>
              <a:t>戛纳国际电影节 </a:t>
            </a:r>
          </a:p>
        </p:txBody>
      </p:sp>
      <p:pic>
        <p:nvPicPr>
          <p:cNvPr id="19459" name="Picture 3" descr="a8773912b31bb0514d9ed5b1347adab44bede0f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592388"/>
            <a:ext cx="3735388" cy="318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4" descr="738b4710b912c8fc841341bbfc039245d78821e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30788" y="2133600"/>
            <a:ext cx="2786062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685800" y="1219200"/>
            <a:ext cx="77724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Shanghai International Film Festival</a:t>
            </a:r>
          </a:p>
          <a:p>
            <a:pPr algn="ctr"/>
            <a:r>
              <a:rPr lang="zh-CN" altLang="en-US" sz="3600" b="1">
                <a:solidFill>
                  <a:srgbClr val="3333FF"/>
                </a:solidFill>
                <a:latin typeface="Times New Roman" panose="02020603050405020304" pitchFamily="18" charset="0"/>
              </a:rPr>
              <a:t>上海国际电影节</a:t>
            </a:r>
          </a:p>
        </p:txBody>
      </p:sp>
      <p:pic>
        <p:nvPicPr>
          <p:cNvPr id="20483" name="Picture 3" descr="4b90f603738da977522f2992b251f8198618e30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67000" y="2743200"/>
            <a:ext cx="372745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1024px-Berlinale200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81200" y="2592388"/>
            <a:ext cx="5334000" cy="357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143000" y="1068388"/>
            <a:ext cx="75438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Berlin International Film Festival</a:t>
            </a:r>
          </a:p>
          <a:p>
            <a:pPr algn="ctr"/>
            <a:r>
              <a:rPr lang="zh-CN" altLang="en-US" sz="3600" b="1">
                <a:solidFill>
                  <a:srgbClr val="3333FF"/>
                </a:solidFill>
                <a:latin typeface="Times New Roman" panose="02020603050405020304" pitchFamily="18" charset="0"/>
              </a:rPr>
              <a:t>柏林国际电影节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838200" y="687388"/>
            <a:ext cx="76200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Toronto International Film Festival</a:t>
            </a:r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 </a:t>
            </a:r>
          </a:p>
          <a:p>
            <a:pPr algn="ctr"/>
            <a:r>
              <a:rPr lang="zh-CN" altLang="en-US" sz="3600" b="1">
                <a:solidFill>
                  <a:srgbClr val="3333FF"/>
                </a:solidFill>
                <a:latin typeface="Times New Roman" panose="02020603050405020304" pitchFamily="18" charset="0"/>
              </a:rPr>
              <a:t>多伦多国际电影节</a:t>
            </a:r>
          </a:p>
        </p:txBody>
      </p:sp>
      <p:pic>
        <p:nvPicPr>
          <p:cNvPr id="22531" name="Picture 3" descr="71cf3bc79f3df8dce834339ccd11728b471028b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2133600"/>
            <a:ext cx="3040063" cy="4268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676400" y="762000"/>
            <a:ext cx="65532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7" rIns="91435" bIns="45717">
            <a:spAutoFit/>
          </a:bodyPr>
          <a:lstStyle>
            <a:lvl1pPr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963930" indent="-3714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48145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2073275" indent="-295275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667000" indent="-297180" defTabSz="91313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31242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5814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40386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495800" indent="-29718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3600" b="1">
                <a:solidFill>
                  <a:srgbClr val="3333FF"/>
                </a:solidFill>
                <a:latin typeface="Times New Roman" panose="02020603050405020304" pitchFamily="18" charset="0"/>
              </a:rPr>
              <a:t>Venice Film Festival</a:t>
            </a:r>
          </a:p>
          <a:p>
            <a:pPr algn="ctr"/>
            <a:r>
              <a:rPr lang="zh-CN" altLang="en-US" sz="3600" b="1">
                <a:solidFill>
                  <a:srgbClr val="3333FF"/>
                </a:solidFill>
                <a:latin typeface="Times New Roman" panose="02020603050405020304" pitchFamily="18" charset="0"/>
              </a:rPr>
              <a:t>威尼斯电影节 </a:t>
            </a:r>
          </a:p>
        </p:txBody>
      </p:sp>
      <p:pic>
        <p:nvPicPr>
          <p:cNvPr id="23555" name="Picture 3" descr="65th_venice_film_festiv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286000"/>
            <a:ext cx="5715000" cy="3925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theme/theme1.xml><?xml version="1.0" encoding="utf-8"?>
<a:theme xmlns:a="http://schemas.openxmlformats.org/drawingml/2006/main" name="WWW.2PPT.COM">
  <a:themeElements>
    <a:clrScheme name="A000120150407A02PWBG 1">
      <a:dk1>
        <a:srgbClr val="5F5F5F"/>
      </a:dk1>
      <a:lt1>
        <a:srgbClr val="FFFFFF"/>
      </a:lt1>
      <a:dk2>
        <a:srgbClr val="5F5F5F"/>
      </a:dk2>
      <a:lt2>
        <a:srgbClr val="FFFFFF"/>
      </a:lt2>
      <a:accent1>
        <a:srgbClr val="0CB692"/>
      </a:accent1>
      <a:accent2>
        <a:srgbClr val="358CC1"/>
      </a:accent2>
      <a:accent3>
        <a:srgbClr val="FFFFFF"/>
      </a:accent3>
      <a:accent4>
        <a:srgbClr val="505050"/>
      </a:accent4>
      <a:accent5>
        <a:srgbClr val="AAD7C7"/>
      </a:accent5>
      <a:accent6>
        <a:srgbClr val="2F7EAF"/>
      </a:accent6>
      <a:hlink>
        <a:srgbClr val="00B0F0"/>
      </a:hlink>
      <a:folHlink>
        <a:srgbClr val="AFB2B4"/>
      </a:folHlink>
    </a:clrScheme>
    <a:fontScheme name="A000120150407A02PWBG">
      <a:majorFont>
        <a:latin typeface="微软雅黑"/>
        <a:ea typeface="微软雅黑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000120150407A02PWBG 1">
        <a:dk1>
          <a:srgbClr val="5F5F5F"/>
        </a:dk1>
        <a:lt1>
          <a:srgbClr val="FFFFFF"/>
        </a:lt1>
        <a:dk2>
          <a:srgbClr val="5F5F5F"/>
        </a:dk2>
        <a:lt2>
          <a:srgbClr val="FFFFFF"/>
        </a:lt2>
        <a:accent1>
          <a:srgbClr val="0CB692"/>
        </a:accent1>
        <a:accent2>
          <a:srgbClr val="358CC1"/>
        </a:accent2>
        <a:accent3>
          <a:srgbClr val="FFFFFF"/>
        </a:accent3>
        <a:accent4>
          <a:srgbClr val="505050"/>
        </a:accent4>
        <a:accent5>
          <a:srgbClr val="AAD7C7"/>
        </a:accent5>
        <a:accent6>
          <a:srgbClr val="2F7EAF"/>
        </a:accent6>
        <a:hlink>
          <a:srgbClr val="00B0F0"/>
        </a:hlink>
        <a:folHlink>
          <a:srgbClr val="AFB2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主题39</Template>
  <TotalTime>0</TotalTime>
  <Words>1174</Words>
  <Application>Microsoft Office PowerPoint</Application>
  <PresentationFormat>全屏显示(4:3)</PresentationFormat>
  <Paragraphs>186</Paragraphs>
  <Slides>29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29</vt:i4>
      </vt:variant>
    </vt:vector>
  </HeadingPairs>
  <TitlesOfParts>
    <vt:vector size="40" baseType="lpstr">
      <vt:lpstr>Adobe Caslon Pro Bold</vt:lpstr>
      <vt:lpstr>宋体</vt:lpstr>
      <vt:lpstr>微软雅黑</vt:lpstr>
      <vt:lpstr>幼圆</vt:lpstr>
      <vt:lpstr>Arial</vt:lpstr>
      <vt:lpstr>Calibri</vt:lpstr>
      <vt:lpstr>Constantia</vt:lpstr>
      <vt:lpstr>Times New Roman</vt:lpstr>
      <vt:lpstr>Wingdings</vt:lpstr>
      <vt:lpstr>Wingdings 3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2017-01-21T06:23:00Z</dcterms:created>
  <dcterms:modified xsi:type="dcterms:W3CDTF">2023-01-17T03:24:32Z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6705D18D2C924B00802C26C86709F56F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